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8" Type="http://schemas.openxmlformats.org/officeDocument/2006/relationships/extended-properties" Target="docProps/app.xml"/><Relationship Id="rId7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6" Type="http://schemas.openxmlformats.org/package/2006/relationships/metadata/thumbnail" Target="docProps/thumbnail.jpeg"/><Relationship Id="rId5" Type="http://schemas.microsoft.com/office/2006/relationships/ui/extensibility" Target="customUI/customUI.xml"/><Relationship Id="rId9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14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036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53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39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997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486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228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7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77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863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Thursday, February 23,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245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Thursday, February 23, 2023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050485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5">
                  <a:alpha val="35000"/>
                </a:schemeClr>
              </a:gs>
              <a:gs pos="100000">
                <a:schemeClr val="accent6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&#10;&#10;Description automatically generated">
            <a:extLst>
              <a:ext uri="{FF2B5EF4-FFF2-40B4-BE49-F238E27FC236}">
                <a16:creationId xmlns:a16="http://schemas.microsoft.com/office/drawing/2014/main" id="{2FD71EDB-1462-4424-8BAB-27BAD805B4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8599" y="10"/>
            <a:ext cx="8160026" cy="687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D4F492-B9B5-8398-D705-1D859E003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3825" y="2950387"/>
            <a:ext cx="3077044" cy="3531403"/>
          </a:xfrm>
        </p:spPr>
        <p:txBody>
          <a:bodyPr anchor="t">
            <a:normAutofit/>
          </a:bodyPr>
          <a:lstStyle/>
          <a:p>
            <a:pPr algn="r"/>
            <a:r>
              <a:rPr lang="en-GB" sz="3200" b="1">
                <a:solidFill>
                  <a:schemeClr val="bg1"/>
                </a:solidFill>
                <a:latin typeface="Consolas" panose="020B0609020204030204" pitchFamily="49" charset="0"/>
              </a:rPr>
              <a:t>Imma really nasty Slide deck</a:t>
            </a:r>
          </a:p>
        </p:txBody>
      </p:sp>
      <p:pic>
        <p:nvPicPr>
          <p:cNvPr id="10" name="warning-pic">
            <a:extLst>
              <a:ext uri="{FF2B5EF4-FFF2-40B4-BE49-F238E27FC236}">
                <a16:creationId xmlns:a16="http://schemas.microsoft.com/office/drawing/2014/main" id="{31CE2614-349D-6959-809E-FD89DB93E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9" y="0"/>
            <a:ext cx="120274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84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5">
                  <a:alpha val="35000"/>
                </a:schemeClr>
              </a:gs>
              <a:gs pos="100000">
                <a:schemeClr val="accent6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&#10;&#10;Description automatically generated">
            <a:extLst>
              <a:ext uri="{FF2B5EF4-FFF2-40B4-BE49-F238E27FC236}">
                <a16:creationId xmlns:a16="http://schemas.microsoft.com/office/drawing/2014/main" id="{2FD71EDB-1462-4424-8BAB-27BAD805B4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8599" y="10"/>
            <a:ext cx="8160026" cy="687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D4F492-B9B5-8398-D705-1D859E003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3825" y="2950387"/>
            <a:ext cx="3077044" cy="3531403"/>
          </a:xfrm>
        </p:spPr>
        <p:txBody>
          <a:bodyPr anchor="t">
            <a:normAutofit/>
          </a:bodyPr>
          <a:lstStyle/>
          <a:p>
            <a:pPr algn="r"/>
            <a:r>
              <a:rPr lang="en-GB" sz="3200" b="1">
                <a:solidFill>
                  <a:schemeClr val="bg1"/>
                </a:solidFill>
                <a:latin typeface="Consolas" panose="020B0609020204030204" pitchFamily="49" charset="0"/>
              </a:rPr>
              <a:t>Imma really nasty Slide deck</a:t>
            </a:r>
          </a:p>
        </p:txBody>
      </p:sp>
      <p:pic>
        <p:nvPicPr>
          <p:cNvPr id="10" name="warning-pic">
            <a:extLst>
              <a:ext uri="{FF2B5EF4-FFF2-40B4-BE49-F238E27FC236}">
                <a16:creationId xmlns:a16="http://schemas.microsoft.com/office/drawing/2014/main" id="{31CE2614-349D-6959-809E-FD89DB93E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9" y="0"/>
            <a:ext cx="120274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37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5">
                  <a:alpha val="35000"/>
                </a:schemeClr>
              </a:gs>
              <a:gs pos="100000">
                <a:schemeClr val="accent6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&#10;&#10;Description automatically generated">
            <a:extLst>
              <a:ext uri="{FF2B5EF4-FFF2-40B4-BE49-F238E27FC236}">
                <a16:creationId xmlns:a16="http://schemas.microsoft.com/office/drawing/2014/main" id="{2FD71EDB-1462-4424-8BAB-27BAD805B4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8599" y="10"/>
            <a:ext cx="8160026" cy="687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D4F492-B9B5-8398-D705-1D859E0034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3825" y="2950387"/>
            <a:ext cx="3077044" cy="3531403"/>
          </a:xfrm>
        </p:spPr>
        <p:txBody>
          <a:bodyPr anchor="t">
            <a:normAutofit/>
          </a:bodyPr>
          <a:lstStyle/>
          <a:p>
            <a:pPr algn="r"/>
            <a:r>
              <a:rPr lang="en-GB" sz="3200" b="1">
                <a:solidFill>
                  <a:schemeClr val="bg1"/>
                </a:solidFill>
                <a:latin typeface="Consolas" panose="020B0609020204030204" pitchFamily="49" charset="0"/>
              </a:rPr>
              <a:t>Imma really nasty Slide deck</a:t>
            </a:r>
          </a:p>
        </p:txBody>
      </p:sp>
      <p:pic>
        <p:nvPicPr>
          <p:cNvPr id="10" name="warning-pic">
            <a:extLst>
              <a:ext uri="{FF2B5EF4-FFF2-40B4-BE49-F238E27FC236}">
                <a16:creationId xmlns:a16="http://schemas.microsoft.com/office/drawing/2014/main" id="{31CE2614-349D-6959-809E-FD89DB93E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79" y="0"/>
            <a:ext cx="120274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2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GradientRiseVTI">
  <a:themeElements>
    <a:clrScheme name="GradientRise">
      <a:dk1>
        <a:sysClr val="windowText" lastClr="000000"/>
      </a:dk1>
      <a:lt1>
        <a:srgbClr val="FFFFFF"/>
      </a:lt1>
      <a:dk2>
        <a:srgbClr val="3C0F3A"/>
      </a:dk2>
      <a:lt2>
        <a:srgbClr val="F1F2F2"/>
      </a:lt2>
      <a:accent1>
        <a:srgbClr val="A6025C"/>
      </a:accent1>
      <a:accent2>
        <a:srgbClr val="92248E"/>
      </a:accent2>
      <a:accent3>
        <a:srgbClr val="DE95C4"/>
      </a:accent3>
      <a:accent4>
        <a:srgbClr val="FE4A00"/>
      </a:accent4>
      <a:accent5>
        <a:srgbClr val="DA002F"/>
      </a:accent5>
      <a:accent6>
        <a:srgbClr val="FF907A"/>
      </a:accent6>
      <a:hlink>
        <a:srgbClr val="CA71E4"/>
      </a:hlink>
      <a:folHlink>
        <a:srgbClr val="E45E49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customUI/customUI.xml><?xml version="1.0" encoding="utf-8"?>
<customUI xmlns="http://schemas.microsoft.com/office/2006/01/customui" onLoad="VeryNastyStuff">
</customUI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Consolas</vt:lpstr>
      <vt:lpstr>Tw Cen MT</vt:lpstr>
      <vt:lpstr>GradientRiseVTI</vt:lpstr>
      <vt:lpstr>Imma really nasty Slide deck</vt:lpstr>
      <vt:lpstr>Imma really nasty Slide deck</vt:lpstr>
      <vt:lpstr>Imma really nasty Slide deck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Imma really nasty Slide deck</dc:title>
  <dc:creator/>
  <cp:lastModifiedBy>William Vong</cp:lastModifiedBy>
  <cp:revision>4</cp:revision>
  <dcterms:created xsi:type="dcterms:W3CDTF">2022-07-04T18:43:15Z</dcterms:created>
  <dcterms:modified xsi:type="dcterms:W3CDTF">2023-02-23T16:57:44Z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2023-02-23T16:54:12Z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34e258ea-4304-4cef-919a-1ddfa8f99093</vt:lpwstr>
  </property>
  <property fmtid="{D5CDD505-2E9C-101B-9397-08002B2CF9AE}" pid="7" name="MSIP_Label_defa4170-0d19-0005-0004-bc88714345d2_ActionId">
    <vt:lpwstr>3e7dd72a-8234-4c98-8899-3de3eb7835f7</vt:lpwstr>
  </property>
  <property fmtid="{D5CDD505-2E9C-101B-9397-08002B2CF9AE}" pid="8" name="MSIP_Label_defa4170-0d19-0005-0004-bc88714345d2_ContentBits">
    <vt:lpwstr>0</vt:lpwstr>
  </property>
</Properties>
</file>