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vbaProjectSignature.bin" ContentType="application/vnd.ms-office.vbaProjectSignature"/>
</Types>
</file>

<file path=_rels/.rels><?xml version="1.0" ?>
<Relationships xmlns="http://schemas.openxmlformats.org/package/2006/relationships">
<Relationship Id="rId3" Type="http://schemas.openxmlformats.org/package/2006/relationships/metadata/core-properties" Target="docProps/core.xml"/>
<Relationship Id="rId2" Type="http://schemas.openxmlformats.org/package/2006/relationships/metadata/thumbnail" Target="docProps/thumbnail.jpeg"/>
<Relationship Id="rId1" Type="http://schemas.openxmlformats.org/officeDocument/2006/relationships/officeDocument" Target="ppt/presentation.xml"/>
<Relationship Id="rId4" Type="http://schemas.openxmlformats.org/officeDocument/2006/relationships/extended-properties" Target="docProps/app.xml"/>
<Relationship Id="rId5" Type="http://schemas.microsoft.com/office/2006/relationships/ui/extensibility" Target="customUI/customUI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0" d="100"/>
          <a:sy n="150" d="100"/>
        </p:scale>
        <p:origin x="588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_rels/vbaProject.bin.rels><?xml version="1.0" encoding="UTF-8" standalone="yes"?>
<Relationships xmlns="http://schemas.openxmlformats.org/package/2006/relationships"><Relationship Id="rId1" Type="http://schemas.microsoft.com/office/2006/relationships/vbaProjectSignature" Target="vbaProjectSignature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A21D6-DE1D-60A9-B29B-AD384E730A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5D4053-ADDE-D066-D3AD-8C60BE94F4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B2619-6ACB-B814-C073-4C53506EA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57DE5-359F-08B6-4716-D393FD741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3239F1-0035-0D38-6D7F-BD382E7A1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038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5CC4B-FA5F-0FDA-5E43-2D3B67592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CD382-C2DD-F95A-BF75-568BA241D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EAF114-7A45-34C9-18F7-3C3715D36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72293-2F4F-2692-DE86-C0FA4CC72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728706-0020-85F1-EB44-69BF5A6AA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739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B4C14-14C9-50E2-C74B-534C83B5F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89F3B5-BD08-2C3C-1407-8627B471EE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2CEC7-41EC-DF6A-7A7D-363B4DEF5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7E524-B9EE-A8DD-D31C-C3C3E4B11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C46163-3E58-D06C-1D3E-42FF8859E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551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CD181-E39C-9F6B-2643-E3CA9B1FD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3D742-B465-678D-5611-86E4FDC2E3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7ECEE7-4893-7618-4773-48FB7FD779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B7B735-ECFE-07B8-B1C6-E865AA333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0B5DBE-8367-4184-07E4-431A7E30E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A6150-0BE7-2B67-7B3D-769FDB307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399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18036-865D-CE1E-DD0E-D184053F9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0136D8-9FF2-5531-33A7-9C46ED79A7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40BBBC-8E84-F65F-4E3A-8CEE5B1866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03A2E1-D620-225E-13B0-59019B03BD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554448-6B34-2AF7-38FD-7E4DFD6742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6331E4-E29D-7D8C-40A2-086E09D52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09AFF1-3937-99C7-647F-FB0A66F36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E785CA-8D65-B613-E142-C0AEAE773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429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61DB7-187E-8C55-D7DA-E31274AF7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1ACFEC-0701-6B40-640D-40B12A9FC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D23FAD-ACF9-A673-89AF-B2F056A64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74FA69-6A1C-86C9-030F-F099FF9F5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12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C0A423-C4AC-7D8C-620C-6D7F002D0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6283E0-4AC9-2FF4-E3B9-8CB0DEE75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64EAAF-8654-5AC9-355E-59FB014EC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469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0EC59-F53C-8094-05C6-885DAD12E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8F7602-BEDD-4C61-8E06-BB6D9E659F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BAE066-653E-EB0D-92C3-EC687D485D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888CBE-9C4B-9A53-A795-417E91897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5F898D-03F5-7E32-CC26-4B863CC1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EE8227-B825-A65D-C182-97A2F0164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542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7A601-1E18-F56C-F28D-70324D1C0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9C5D51-0553-952C-3386-1989669267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FE543E-F346-F977-82E6-7E6277B88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166B40-F5EE-CAB7-69F2-87B678C50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43F637-12D2-FADF-DD41-ABC6AD3B5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B66389-A31D-AC43-703E-887EB33F0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326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A77CB-A9DE-B1C3-8073-57CE91ECD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BAD1A-66D5-622D-59A9-E0E1662CE5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E456DB-903E-F4A3-5BEC-F54CBCABD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D5711C-A0C9-F7CD-FA14-15F4ADFBB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D363A6-E7F6-C57A-A64F-A2EE9B798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335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3D2569-0FD1-FD6E-6DA0-C39A868D54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E0225F-CB4C-DFAC-8060-E852E765C4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8D8543-56D2-3954-ECC6-CBE554729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689D6-FA73-BA9F-D4EE-FE0F20650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A10B71-A0F4-7130-BDCC-1D81A23EB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704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04BCAD-77D9-FCE2-D60E-BFC163D52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9151C7-FC31-8CA6-B892-41DBCA821C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06843D-8620-1B8F-B8DF-AF10BE81DC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60D99-9565-4D4C-81E0-2471E439A822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3A3790-F151-43FA-06BF-07A192995C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27D7CD-ECB6-9452-2B43-4464971D36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4CE0D-1E52-4C0B-89F7-6B06EA16F0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2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1832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UI/customUI.xml><?xml version="1.0" encoding="utf-8"?>
<customUI xmlns="http://schemas.microsoft.com/office/2006/01/customui" onLoad="OnPowerPoint">
</customUI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/>
      <vt:lpstr/>
      <vt:lpstr/>
      <vt:lpstr/>
      <vt:lpstr/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/>
  <dc:creator/>
  <cp:lastModifiedBy/>
  <cp:revision>1</cp:revision>
  <dcterms:created xsi:type="dcterms:W3CDTF">2023-02-14T12:19:41Z</dcterms:created>
  <dcterms:modified xsi:type="dcterms:W3CDTF">2023-02-14T12:19:41Z</dcterms:modified>
</cp:coreProperties>
</file>