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8" Type="http://schemas.openxmlformats.org/package/2006/relationships/metadata/core-properties" Target="docProps/core.xml"/><Relationship Id="rId7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06/relationships/ui/extensibility" Target="customUI/customUI.xml"/><Relationship Id="rId10" Type="http://schemas.openxmlformats.org/officeDocument/2006/relationships/custom-properties" Target="docProps/custom.xml"/><Relationship Id="rId9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60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microsoft.com/office/2006/relationships/vbaProject" Target="vbaProject.bin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54A17B9-ABB9-B76F-E3CA-19F6927A2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C6D6245-6732-5559-0621-D07AF96BB8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BB059BE-53D1-C936-D711-EEED6CB2B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AF49A21-99B8-B99B-A8ED-43C3B6589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B8048FD-4F30-10B0-E330-78170788F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431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7AD804-2396-29A9-AE56-FE4C60DF6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FBD7074-2557-42F3-8387-D2D96E88B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4C79D4F-A2A7-44A7-74BB-6AB3D896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23015D8-9665-1D0B-52EA-951BF0124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C079C39-DFE2-5075-F437-5E84707E2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9358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C24AC74-0D95-4482-52ED-19509823F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FC14316-CEEF-8982-C896-6FC4491B0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B61EC67-6B3E-B916-381F-5EC74772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545105B-6527-B4FC-D225-A799269DD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C58E029-AA42-5CBD-B53A-34658803F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2892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948DE89-0F5F-6EC1-01B1-3DCD32A56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C90BF75-7D1F-C827-7F2F-617B3A4A13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DBCF7FD-A6AE-050B-57D5-7B716F5020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DAB0D10-C428-98DF-DE77-33D989330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338C04C-E8FD-B4E2-417C-BA616D33A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46761AF-392B-D9E7-09A6-CF73F781F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1754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3580BB3-ED50-A0FC-05FD-23055B19C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25CDAD5-1A87-16D2-A927-99F947B2F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B970665-8FB4-73CE-BA2D-6A08F396E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572EE376-3D00-23B9-AB31-38E3AFA56B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1452D6AA-8683-71F0-D86A-CA1014041D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290A4EC1-23F9-9BEC-CE79-4B3D3BBE7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614276DA-2ECE-E5CD-DF1F-25F604380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4E7B451B-9333-475D-1C03-D164EABBF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093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B0D9FB-7DFB-F6B0-1C34-1D940DAC4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F336A7E8-BC9C-9B6C-E485-67B049161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0A8ECA02-6C80-7DA1-0A9B-A89A9367F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4B5AF78-BC27-29FF-198E-F5002F635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187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5764810B-49B7-DCCF-97C0-FF4F09D09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194DAA9E-15A5-6479-F9B9-02A924BFC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81F65B08-A6F7-02AA-C620-10ABBE568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7765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A7FCE74-A1BF-2B50-AE2B-03F466E9C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58C80CE-C4F7-E2F1-6A2A-CA3026FCB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D7B7170-474A-8139-EB6B-78FC60875B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092F2ECD-2D47-13D6-8FE0-9E42EFB26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4C57C3D-097E-C67E-38BD-A90764291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57CD22A-5C52-5855-37CA-33DE6BD2A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9076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75F2BCA-C0BB-227A-88F5-E62F691D1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B4AA55FA-B9DA-2446-6460-B9C2E50A54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E9F604F-E62A-BF86-EE39-29CB91E86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9A15010-D2FB-7E8A-9AA3-026F3ED55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B9EDFB1-9682-98E8-6964-1D6F75181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4A27C0A-BA69-E81C-9D26-04D4A7639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219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FB2DA64-BC03-6A06-2F22-85902302F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81A58870-8313-9244-F09C-CCD7DDC407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2022316-AE64-B4CF-0A5F-8F451273D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9373861-4240-1F5B-0CAF-5EE76139E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C468075-4685-3543-EB39-2223E085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139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027AFD02-89B8-F7EC-6320-55C0A7F8C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C4781EF0-DFB8-FECC-0758-B0834A889C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74B69CE-8880-079C-E146-8017EE8E5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11B76B1-90AE-B8D3-D380-D3337D97D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77363BA-3C04-FBA6-B0E6-04A09CE8E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4712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FEB73D7A-D51B-589F-54B3-9CE3494D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8D620DA-E77E-8A4B-E2CF-2D31BB215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D462F01-E100-D588-36A2-86BBB4F0F9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C1D07F6-7312-B3E2-5B06-855BB98D01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8D4AB3F-9B62-E30D-7343-F3D6D25E8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0094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264C7C-2F1A-53A3-9679-9EFB5EA79744}"/>
              </a:ext>
            </a:extLst>
          </p:cNvPr>
          <p:cNvSpPr txBox="1"/>
          <p:nvPr/>
        </p:nvSpPr>
        <p:spPr>
          <a:xfrm>
            <a:off x="3472873" y="2179782"/>
            <a:ext cx="442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Very pretty slide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2AF942-F2FA-1615-AFBD-99AE72981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97" y="0"/>
            <a:ext cx="11971805" cy="6858000"/>
          </a:xfrm>
          <a:prstGeom prst="rect">
            <a:avLst/>
          </a:prstGeom>
        </p:spPr>
      </p:pic>
      <p:pic>
        <p:nvPicPr>
          <p:cNvPr id="5" name="warning-pic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96A05156-74A5-1D89-1661-DCCEBE8F10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0388" y="-443185"/>
            <a:ext cx="12562387" cy="747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78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264C7C-2F1A-53A3-9679-9EFB5EA79744}"/>
              </a:ext>
            </a:extLst>
          </p:cNvPr>
          <p:cNvSpPr txBox="1"/>
          <p:nvPr/>
        </p:nvSpPr>
        <p:spPr>
          <a:xfrm>
            <a:off x="3472873" y="2179782"/>
            <a:ext cx="442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Very pretty slide</a:t>
            </a:r>
          </a:p>
          <a:p>
            <a:endParaRPr lang="en-GB" dirty="0"/>
          </a:p>
        </p:txBody>
      </p:sp>
      <p:pic>
        <p:nvPicPr>
          <p:cNvPr id="4" name="warning-pic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3C22B3B6-F4A9-D3A5-9A82-8A93E912E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0388" y="-443185"/>
            <a:ext cx="12562387" cy="747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16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264C7C-2F1A-53A3-9679-9EFB5EA79744}"/>
              </a:ext>
            </a:extLst>
          </p:cNvPr>
          <p:cNvSpPr txBox="1"/>
          <p:nvPr/>
        </p:nvSpPr>
        <p:spPr>
          <a:xfrm>
            <a:off x="3472873" y="2179782"/>
            <a:ext cx="4424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Very pretty slide</a:t>
            </a:r>
          </a:p>
          <a:p>
            <a:endParaRPr lang="en-GB" dirty="0"/>
          </a:p>
        </p:txBody>
      </p:sp>
      <p:pic>
        <p:nvPicPr>
          <p:cNvPr id="4" name="warning-pic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17EF813A-7E1A-E0E2-CCB7-AE91B781B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0388" y="-443185"/>
            <a:ext cx="12562387" cy="747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83420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UI/customUI.xml><?xml version="1.0" encoding="utf-8"?>
<customUI xmlns="http://schemas.microsoft.com/office/2006/01/customui" onLoad="OnPowerPoint">
</customUI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JCPtlLUPTTM>__b_Kjdt3eDd3d3h3d3d3Nzd3ZXd3d3d3d3dHd3d3d3d3d3d3d3d3d3d3d3d3d3d3d3d3d3d3d3d3d3d3d3dXd3d3ev8l+vdkeaq/pXeKar+MUVGUP1NT0xETz5K/UA+S0tMUf0/Qv1PUkv9Rkv9ISww/UpMQUIL6urnAd3d3d3d3d0tIt3dKd7g3aaSPGPd3d3d3d3d3b3d397o3uXd3THx3d3l3d3d3d3d+1Dx3d393d3d3d3d3d0d3d393d3d393d4d3d3d3d3d3h3d3d3d3d3d2d8d3d393d3d3d3d/dHWLd3e3d3e3d3d3d7d3d7d3d3d3d3e3d3d3d3d3d3d3d3aFP8d003d3d3V3x3d3j3d3d3d3d3d3d3d3d3d3d3d3d3X3x3end3d1FT/HdFd3d3d3d3d3d3d3d3d3d3d3d3d3d3d3d3d3d3d3d3d3d3d3d3d3d3d3d3d3d/d3d5d3d3d3d3d3d3d3d5f3d3SXd3d3d3d3d3d3d3QtRQlVR3d3dATDx3d393d3dMfHd3d/d3d3d3d3d3d3d3d3d3f3d3T0LT1BPQN3d3d3j3d3dXfHd3ePd3d0z8d3d3d3d3d3d3d3d3d0d3d0dC09CSUxA3d3p3d3d3X3x3d3f3d3dOfHd3d3d3d3d3d3d3d3dHd3dH93d3d3d3d3d3d3d3d3d3d3dUPHd3d3d3SXd3d3f3eLdoc/w3YFc3d3e3d3d4N3d4zE53d0tc/Dd3d3d3d3d3d3d3d3d3d3d3d3d3d3d3d3d3d3d3d3d3d3d3d3d3d3d3fcFq93d4wfd8A3l3Rne3d3e3d3uUN7d3ecCT97d3U3v3dvy4N3d3u/dreHd3d4F393d51rg3d3n792t5N3d3gXf3d3nWuHd3efv3a3l3d3eBd/d3eda4t3d5+/dUOPd3ecCT+jd3U1PDN3dTUzk3d3nAk8S3d1NTzLd3U1M5N3d5wJPON3dTU9U3d1NTOTd3ecCT1zd3U1PeN3dTUzk3d3nAk+c3d1NT67d3U1M5N3d5wJPyt3dTU/83t1NTOTd3ecCTwDe3U1PFt7dTUzk3d3nAk8Y3t1NTxbe3U1M5N3d5wJPLt7dTU8W3t1NTOTd3ecCT0Te3U1PFt7dTUzk3d3nAk9a3t1NT2ze3U1M5N3d5wJPgt7dTU+Y3t1NTOTd3eda5d3d5+NM5t3d513e3d3hUN7d3edd393d4U8U391NXeDd3eFPbt/dTV3h3d3hBx9b4d3d4VCV3d3jTOfd3ecHO+BY6N3d50zp3d3nW+vd3eFM6t3d5wMHYwXr3d3nW+jd3eHgWOjd3edb6d3d4Uzs3d3nTO3d3ecDB93wDePdLN3d3d/d3e7fTO7d3edR8d3d3ufjTO/d3ecJF+PfTPDd3edb6d3d4Uzx3d3nCgRb593d4e/eTPLd3ecJ9uPk8+RrRvHb4+Pd3eNQ893d5+NM9N3d5wMH3fAN4N0K3d3d4N3d7uBY9d3d5+cF9t3d5+NY993d5+NY+N3d5wXe3d0IBd/d3QhM+93d5wX83d3nB93d3fAN4N1N3d3d4d3d7uBY/d3d5/Ns7N3d3lj+3d3n51D/3d3n6PPqCP3k4Fj93d3n5mzs3d3eWADd3ecFAd3d50wC3d3n5vQ16ubgWP3d3edrRg+yW+Ld3eHkTAPd3efjTATd3efpW+Td3eHlTAXd3edb493d4Uzq3d3nAwf73wUG3d3nB/AN3t083d3d3d3d3VAH3d3nXeLd3eHzUAjd3edd493d4VAJ3d3nXeTd3eFQCt3d513l3d3h81AI3d3nXebd3eFQC93d513n3d3hUAzd3edd6d3d4fNQCN3d513q3d3h81AI3d3nXevd3eEH3fAN492i3d3d3d3d3d9PFt7dTVry3d3h31sN3d3nWvPd3eHf4OHxBQ7d3effT7jf3U0FD93d59/hWBDd3efhWBHd3edYEt3d51gT3d3nUBTd3eda7t3d4d9Y7t3d4d/b4+zd3eNQFd3d50wW3d3n31ju3d3h39vj7t3d41AV3d3nTBfd3effWO7d3eHf2+Pt3d3jUBXd3edMGN3d59/fWBnd3edMGt3d5wUb3d3nT8Df3U309Ezg3d0IWvTd3eHf39vj8t3d41Ad3d3nWu/d3eEH3d3d8A3j3Tjd3d3i3d3u4Ezu3d3nUQ7d3d7n40we3d3nCSPfWB/d3edM8d3d5woW40wg3d3n4Ezw3d3n31gh3d3n795M8t3d5wn740wg3d3n5PPka0bf2+Pp3d3jUPPd3efjTPTd3ecDB/vfWPHd3eEHL99YIt3d5wnn31jx3d3h89veB/MH8A3g3TPd3d3d3d3d4d9aI93d59/g4Uwk3d3n399Y793d4eFYJd3d51Am3d3nWvDd3eHfWPDd3eFMJ93d59/0WvHd3eHf9Foi3d3n3+FYJd3d50wo3d3nTCnd3eda893d4QfT31gf3d3nTCrd3efhWCXd3edMK93d599YLN3d50zq3d3nA99Y8N3d4Uwt3d3n3/Na8d3d4d/f4QUu3d3nB/AN4N2E3t3d493d7gX23d3n4Vkv3d3nWPfd3efhWS/d3edY+N3d5wXe3d0IBd/d3QhM+93d5+fjTDDd3efo8+kVQ97d3eP8WEwx3d3n6uP8Wkwx3d3n8OHm8hBT7uHyEP3f31jy3d3h4wUy3d3nWvLd3eHl40ww3d3nNekVB97d3ePu4fQ1BeHd3QgF4t3dCFAz3d3n8OLf31jy3d3h7uIFMt3d51ry3d3h5e7iTDDd3ec16d8F793d4+Pu4QXj3d0IBeLd3QhQM93d5+cVtt3d3ebzDjDj5gXh3d0IBeLd3QhQM93d5/Dj399Y8t3d4e7jBTLd3eda8t3d4d8F793d4+Xu40ww3d3nNenj7uNMMN3d5wXj3d0IBeLd3QhQM93d5+cVX93d3e7h8hD6399Y8t3d4eMFMt3d51ry3d3h5eNMMN3d5zXpCD3j7uH0NQXh3d0IBeLd3QhQM93d5/Dk399Y8t3d4e7kBTLd3eda8t3d4eXu5Eww3d3nNenu5Eww3d3n40ww3d3nDPXj7uRMMN3d5wXj3d0IBeLd3QhQM93d5+ffBe/d3ePl5Bxw29zcB934DeDdet3d3eTd3e7fWDXd3effWPLd3eFM5N3dCOffTxbe3U1a8t3d4d9YN93d5+jz6eTv3wU43d3n31g33d3n41g53d3nTDrd3ecKFd9YN93d5+NYOd3d51A73d3nTDzd3effWDfd3efjWDnd3edMPd3d59/b4z7d3edQP93d50xA3d3nu+flCePkBUHd3ee531g33d3n41g53d3nTD3d3efjTELd3ecH3d3d3u3d3d/dA90yWN3n3d3d3Q/fWO7d3eFMQ93d5wd/31gf3d3nTCrd3effWPTd3eHfWPPd3eFM9N3d499Y8N3d4Uwt3d3nB93d8A3j3Urd3d3i3d3u4FEO3d3e5wgr31gs3d3nTETd3ecD31gf3d3nTPHd3ecKEuNMHt3d5wkK31gh3d3n795M8t3d5wn740wg3d3n5PPka0bf2+Pp3d3jUPPd3efgTPTd3ecD40we3d3nCerfWB/d3edM8d3d5wl6B93d3fAN4d1q3d3d3d3d3d/g4fEFDt3d599P2N/dTQUP3d3n3+FYEN3d5+FYEd3d51gS3d3nWEbd3edQR93d51r13d3h31j13d3h39vj+93d41BI3d3nTEnd3effWPXd3eHf2+P93d3jUEjd3edMSt3d599Y9d3d4d/b4/zd3eNQSN3d50xL3d3n39/b4wDd3eNQHd3d51r33d3hB93d3fAN490u3d3d393d7uBM7t3d51Hx3d3e5+NM793d5wkZ31gf3d3nTPHd3ecKDN9YId3d5+/eTPLd3ecJ/ePgTPDd3efj5PPka0bf2+P43d3jUPPd3efjTPTd3ecDBw/fWPbd3eFM793d5wdD31gi3d3nCezfWPbd3eFM793d5/Pb3gfzB9ff4Vjo3d3nWvbd3eHf4OFMJN3d59/fWPfd3eHhWOjd3edQJt3d51r43d3h31j43d3hTCfd3eff9Foi3d3nB7ffWB/d3edMKt3d5+FY6N3d50zp3d3n31gs3d3nTOrd3ecD31j43d3hTC3d3eff3+EFLt3d5wfd3fgN4d2T3d3d5N3d7t9YNd3d5wX23d3n4Vn13d3nWPfd3efhWfXd3edY+N3d5wXe3d0IBd/d3QhM+93d50zk3d0I599YN93d5+jz6eTv3wU43d3n31g33d3n41g53d3nTDrd3ecKFd9YN93d5+NYOd3d51A73d3nTDzd3effWDfd3efjWDnd3edMPd3d59/b4z7d3edQP93d50xA3d3nu+flCePkBUHd3ee531g33d3n41g53d3nTD3d3efjTELd3ecH3d3e7d3d390c3TJx3efd3d3dI99Y9d3d4f1l8N3dTEzd3ecHO99Y9t3d4Uzp3d3n31j43d3hTC3d3ecH3d3wDePdRd3d3d/d3e7gUfHd3d7nCCbfWCzd3edMRN3d5wPfWB/d3edM8d3d5woN40zv3d3nCQXfWCHd3efv3kzy3d3nCfbj5PPka0bf2+P43d3jUPPd3efgTPTd3ecD40zv3d3nCerfWB/d3edM8d3d5wl/B/AN4t2E3d3d3d3d3d9QTd3d51r63d3h31BO3d3nWvvd3eHfUE/d3ecC81BQ3d3nTFHd3ecC9FBQ3d3nTFHd3eda/N3d4d9QUt3d51r93d3h31BT3d3nWv7d3eHfUFTd3eda/93d4d9QVd3d51oA3d3h3wUG3d3n3+Ba+d3d4d8FAt3d49/f2+MM3d3jUFbd3edaAd3d4d/fWAHd3eFQV93d51oC3d3h31gC3d3hTCfd3ecH3fAN4t113d3d5d3d7t9P4ODdTQVY3d3nWgPd3eHfWAPd3eHxBVnd3ecJ6E9a4N1NUFrd3edX31gD3d3hTFvd3efn8+gINePkd+nlTFzd3edPpuDdTUxd3d3nCRvlTF7d3ecJE+VMX93d5wkL5Uxg3d3nCQPlTFzd3ef0aiTd3d4C8/wLekxh3d3n9Hfq31j+3d3h5uVMYt3d5+T0Nejk42tGD38H+A3h3YDd3d3m3d3u8+fgBWPd3edQZN3d5+hMZd3d5+nz6ggE5eZ38OHh7uFMZt3d5wXl3d0ICezk7uFMZt3d5+7hTGjd3efm9DXq5uVrRg+w5Exp3d3nTGrd3efha0YL4fPnCCXkTGnd3edMa93d5/DiCPvv4gVs3d3n8OPfWP7d3eHu4+Tu40xt3d3nTGLd3efv4gVu3d3nCra76+/i2/P03d34TG/d3ee59OfjB93e7d3d391D3Qhu3evd3d3d+A3i3Vjd3d3n3d3uTxbe3U3n4Uxw3d3nCR3hTHDd3edMcd3d50xy3d3n6Qj25Uxz3d3n6uNPtODdTeYFdN3d5wUy3d3n5+VMdd3d5wq8u/3lCePlTG/d3ee54Ux23d3nCeVP6uHdTecI408K4d1N5+Dj9E9U4d1N8Ux33d3n6N/kBQXd3eMH3d7t3d3f3fzdAiHd593d3d0T31j63d3h4Ex43d3nBxPfWPvd3eHgTHnd3ecHK99Y/N3d4eBMet3d5+FMe93d5wfwDeDd3d7d3ejd3e7gWHzd3ecJ9eBYfN3d59/b4w3d3eNQfd3d5wXm3d0IA+BYf93d5wkP4Fh/3d3nawkG4Fh/3d3n5/PoCPXj5IAf3d3e6d9Y/93d4eVMgN3d5+T0Nejk42tGD7/gWIHd3ecJNOBYgd3d52sJK+BYgd3d5+rz6Aga5uSAIN3d3vDh31j53d3hTILd3edMg93d5+7hWITd3ecF5d3dCAnv31j53d3hTILd3efu4UyF3d3n5PQ16OTma0YPmuBYht3d5wka4FiG3d3nawkR4FiG3d3n8OLz6Aj+7uLkgBvd3d7w499Y+d3d4UyH3d3n7uNMiN3d5wPk9DXo5O7ia0YPtfQH8A3f3V3d3d3p3d3uUInd3efn31j83d3h80x63d3n799Mit3d5wnm4+VMi93d5wi/7+Db8jLd3d7v4AWM3d3nTI3d3edajt3d5+/g8lqP3d3n7+DfWPvd3eFMkN3d51qR3d3n7+DfWPrd3eFMkt3d51qT3d3n7+DjTJTd3edald3d5+bo4ORMlt3d5wcj31j93d3hTJfd3ecF593dCAfd3fgN4N0A3d3d6t3d7t9Y/d3d4eDv3UyY3d3nCezjTJnd3ef06LvkA/Pou9/zB+QH3d7t3d3d3e3d5/fd4t7d3d74DePdnN7d3evd3e4Vht7d3d9Y/93d4e/dTJrd3ecWdN7d3d9Y/t3d4eNYm93d50yc3d3nCjPf797b8hrd3d7v3k9g4d1N41ib3d3nT27h3U0Fnd3d51qe3d3n797jWJ/d3edaoN3d5+/e9FCh3d3nWqLd3efv3k9U4d1NWqPd3efkBQXd3eMVC97d3d1QDt3d4+nl31oG3d3h5d9Y/t3d4eNYm93d50yk3d3n9Wre3d3eAvPfWPnd3eF/AvTjaR/d3d5/BaXd3edRHt3d3loE3d3h5eVYBN3d4Uym3d3nWgXd3eHlWAXd3eHl2+MP3d3jUKfd3edMqN3d5wPlWAXd3eHl2+MQ3d3jUKfd3ef93d3i3Uyp3d3nA+VYBd3d4eXb4xHd3eNQp93d5/3d3eDdTKnd3ecD31j93d3h5VgE3d3hTKrd3eflWATd3eFMq93d5wPlWAXd3eFMJ93d57s36t/v3tvyGt3d3u/eT4rh3U3mTKzd3edP5OLdTeZMrd3d5wWu3d3nWp7d3efv3uNYn93d51qg3d3n7970UKHd3edaot3d5+/eT1Th3U1ao93d5+QFBd3d47vd31j53d3hTK/d3ecXJNvc3Afd3u3d3d3dXt2wMd43I93d3ivfWPnd3eFMsN3d5+BMsd3d5wMH8A3g3fzd3d3s3d3u31gG3d3hWP3d3eHfWATd3eFMqt3d5+/dTLLd3ecDBz/fWAbd3eHfWATd3eHfWAXd3eEFBN3d4wf731gO3d3hB//f4FoO3d3hB93d3fAN4N0x3d3d3d3d3d9QDN3d51oK3d3h3/NQCN3d51oL3d3h31AL3d3nWhDd3eHfUAvd3edaEd3d4d8FBt3d59/gWg/d3eHf4QUT3d3j39/b4x/d3eNQHd3d51oM3d3hB1vfWArd3eFMKt3d599YDd3d4Qno31gN3d3hTC3d3ecHh+HfWiPd3eff31gM3d3h4Vgl3d3nUCbd3edaDd3d4d9YDd3d4Uwn3d3nB8PfWArd3eFMKt3d5+FYJd3d50wr3d3n31gN3d3hTC3d3effWA/d3eFMsN3d598FEt3d40yz3d3nAwfd3d34DePdPd3d3eLd3e7gTO7d3edRDt3d3ufjTB7d3ecJKN9YCt3d4Uzx3d3nChvjTCDd3efgTPDd3effWBDd3eHv3kzy3d3nCfvjTCDd3efk8+RrRt/b4xjd3eNQ893d5+NM9N3d5wO74AO73Qfe7d3d3d3+3Rg53eA73d3e8A3h3Tvd3d3t3d3u4Vkv3d3nWPfd3efhWS/d3edY+N3d5wXe3d0IBd/d3Qjn31gP3d3hTLTd3efz797b8h3d3d7v3t8FEt3d41q13d3n797jBbbd3edat93d5+/e81q43d3n5Ey53d3nB+/f9m4H3fgN4d2B3t3d7t3d7uAFGt3d4+fj9DYi4d3d3V3d3d0E3t3d4t3d3bLd3d0V/97d3eD3bugF9t3d5+D4Bejd3QjkBd7d3QgF393dCEz73d3n6d/g+OQ1Bejd3Qj1Bd7d3QgF6d3dCAXf3d0I8wW73d3nWgnd3eHf5QW83d3nTL3d3efzd1oI3d3hu+YD8/Diuvbe3d3f5d9YCd3d4VAU3d3nWgfd3eEVhN3d3eD3Bejd3Qj3Bd7d3QgF393dCOrf4PsF6N3dCAXp3d0IBd/d3QjzBbvd3edaCd3d4d/mUL7d3edaCN3d4d/fWAjd3eHfWAnd3eFQv93d51oH3d3hCC/g9wXo3d0I/O0F3t3dCAXf3d0I8OHg/PEF6N3dCAXp3d0IBd/d3QjzBbvd3ecD3+7hUL7d3edaCN3d4d/fWAjd3eHfWAnd3eFQv93d51oH3d3h31gH3d3hCt/zB99YB93d4d/b4xbd3eNQFd3d50wW3d3n31gH3d3h39vjF93d41AV3d3nTBjd3effWAfd3eHf2+MZ3d3jUBXd3edMF93d599YB93d4UxD3d3nB+7iB97t3d3d3Ufd8lzd5iPd3d774PNu+NveB+/g9G4H3d3d+A3i3fHf3d3v3d3u8+jgWLfd3ecFAd3d5+e75QPk6brX3t3d31gH3d3hCQnfWA3d3eFMwN3d5wr831gQ3d3h40zB3d3n31gL3d3hTOrd3ecD9OgVod7d3eNrRvYbmN7d3d/jBRzd3eMWjN7d3d/jBR3d3ePw4e7h9DYi4N3d3eLd3d1u3t3dbt7d3RUZ3t3d3+MFG93d4xa53d3d/PNqQd3d3vDi7uJrRvDj7uLz+HnfWAjd3eFMwt3d5/UQFe7j/Ok28OPu4vb0ed9YCN3d4UzD3d3n8+7i9/cFxN3d599YCd3d4QXF3d3n8+7i+/UFxN3d5wgO7uL293nfWAjd3eFMw93d5/Pu4vf87QXE3d3n31gJ3d3hBcXd3efz7uL88fUFxN3d599YD93d4Uy03d3n8+/k2/Id3d3e7+TfBRLd3eNatd3d5+/k7uLu4wXe3d0IBd/d3QgFtt3d51q33d3n7+TzWrjd3efu5Ey53d3n9OgVgd3d3fznakHd3d4CrUzd3eEFxt3d5/Dl31gP3d3hTLTd3efz7+Tb8h3d3d7v5N8FEt3d41q13d3n7+Tu5QW23d3nWrfd3efv5PRauN3d5+7kTLnd3ecILfznakHd3d4CrU3d3eEFxt3d5+rfWA/d3eFMtN3d5/Pv5NvyHd3d3u/k3wUS3d3jWrXd3efv5OYFtt3d51q33d3n7+T0Wrjd3efu5Ey53d3n5AflB97t3d3d3d/d6+3d5SPd3d74DePdld3d3fDd3e7gUQ7d3d7nFWrd3d3d9WoU3d3eAvPfWAvd3eF/AvTfWArd3eFM7N3d5+nv3wXH3d3nfwXI3d3nA7vgA7tR31gK3d3hTPHd3ecKF+NMHt3d5wkP31gQ3d3h795M8t3d5wkA40wg3d3n5PPka0bf2+MY3d3jUPPd3efgTPTd3ecDu/UDuwrfWArd3eFM8d3d5wr940we3d3nCfXfWArd3eFM8d3d5wro40we3d3nFzjc3NzjTCvd3ecH3vnd3d3d6t0KF93gR93d3t3dPt39Xt3g3t3d3ivfUMnd3edaEt3d4d/gBcrd3ecH8A3i3YLd3d3x3d3u31gS3d3h4Fi13d3nTMvd3ecKMuBYuN3d5woj31jM3d3n4Fi13d3nUBTd3ePn31gS3d3h40wS3d3j41sU3d3hAgr0A1sT3d3h2+Ml3d3jUM3d3ecCXRTd3eFMzt3d5wMI5OBYuN3d5wfgWLjd3ecJ+t9YEt3d4eBYtd3d50zP3d3nTBXd3ePgWLjd3ecH31gS3d3h4Fi13d3nTM/d3efgTB7d3eMH3d3d8A3g3f3d3d3x3d3u31gS3d3h4EzP3d3nTBXd3ePfWBLd3eHg791M0N3d5wcLUCTd3eNdE93d4Qfn4Qf/3+AF0d3d5wfwDeDdwd3d3fLd3e5QKd3d4+fj31oV3d3h4/FaFt3d4eBYEd3d51jS3d3nTNPd3efo5Akh5E/o4t1NBdTd3ecK7ORP8OLdTQXU3d3nCvMIBePfWNXd3efgUPfd3eNaFt3d4Qj8499Y1d3d5+BQ6N3d41oW3d3hCOhP+OLdTVBa3d3nV+NYFt3d4QrvTxri3U1QWt3d51f8QQXW3d3n31jX3d3n41gW3d3hTNjd3efjWBbd3eFM2d3d5wm441gW3d3h49vjKt3d41Da3d3nTNvd3efjWBbd3eHj2+Mr3d3jUNzd3edM3d7d5+NYFt3d4QeX31jX3d3n4Fje3t3nTN/e3ecJ9t9Y193d5+BY3t7d50zg3t3n4Ezh3t3n9AfzB93wDeDdMt3d3fPd3e4I5PxBBdbd3effWBXd3eFY193d599YFt3d4UzY3d3n791M4t7d5wm3COT8QQXW3d3n31gV3d3hWNfd3effWBbd3eFM497d599YFt3d4UzZ3d3nCbMHUwjk/EEF1t3d599YFd3d4d9YFt3d4Uzk3t3nCcMH3fAN492e3t3d3d3d3d8F5d7d51oZ3d3h3wXl3t3nWhrd3eHfBeXe3edaG93d4d9bDd3d51od3d3h31sN3d3nWh7d3eHfWw3d3edaH93d4d8FBt3d59/gWhfd3eHf31gX3d3hTBrd3ecFG93d509u4t1N9PRM6t3dCFog3d3h399YF93d4Uwa3d3nBebe3edPkOLdTfT0TOvd3QhaId3d4d/fWBfd3eFMGt3d5wXm3t3nT7Di3U309Ezs3d0IWiLd3eHf31gX3d3hTBrd3ecF5t7d50/S4t1N9PRM7d3dCFoj3d3h399YF93d4Uwa3d3nBebe3edP9OPdTfT0TO7d3QhaJN3d4d/fWBfd3eFMGt3d5wUb3d3nT8Df3U309Ezv3d0IWiXd3eHf31gX3d3hTBrd3ecF5t7d508S491N9PRM8N3dCFom3d3h399YF93d4Uwa3d3nBebe3edPOuPdTfT0TPHd3QhaJ93d4d/fWBfd3eFMGt3d5wXm3t3nT2rj3U309Ezy3d0IWijd3eHf31gX3d3hTBrd3ecF5t7d50+Q491N9PRM893dCFop3d3h399YIN3d4Uw93d3jWh3d3eHfBTDd3ePfBS3d3eMH3d3d8A3i3YPd3d303d3u31gh3d3h31gd3d3h/dze7N3031kf3d3hTEHd3ePnBefe3efo4woK/c3g3d3kEAIF6N7d50zp3t3n6d9YIt3d4eX93N7s3d9ZH93d4UxF3d3j5wgM4wrzT6bj3U3kaVbd3d4FdN3d51Ba3d3nV0/o5N1N5GlW3d3eBXTd3edQWt3d51ffWB/d3eFbDd3d5wXq3t3nCe3fBeXe3edM697d51of3d3hBwffWBzd3eHz294H3d3d+A3j3QXe3d313d3u31gb3d3hTOve3efn8+jz6VsN3d3nA1sN3d3n8OFbDd3d5/Di31gm3d3h4/z2Ww3d3efz799MVd3d4wPlCeYF597d5/xXC9/kB+UF7N7d5/Dh31gm3d3h4/z27uHl799MVd3d4xaN3d3d7uGtV93d3gXf3d3nBe3e3eeCV93d3urfWCfd3eHmWO7e3edY797d50xZ3d3j8OLfWCjd3eHmWO7e3edY797d5+7iBfDe3ef0Nkxd3d3jBfDe3efo5Ef93e3d3UcM4fPoCCvkR/3d/d3dRwzh9OgIHeRH/d393d1HD+vkR/3dDd3dRwzh9egIBeRH/d0N3d1HD+vkR/3dHd3dRwzh9ugI7eRH/d0d3d1HD+H36Ajf8+i76AO75e7hBfHe3ee55Afe+d3d3d0u3af43uAj3d3e390u3ar73uXd3d3d8A3k3cDd3d323d3u31gh3d3h31gd3d3h/dze7N30795MQd3d4+cF597d5+njF13d3d39zeDd3eUQVQXo3t3nTOne3efq31gi3d3h5v3c3uzd795MRd3d4+fjCvdPb+TdTQXn3t3naVbd3d4FdN3d51Ba3d3nV99YI93d4eT93d3d31sN3d3n9vXfWR7d3eFMSd3d4+fjChBPb+TdTQXn3t3naVbd3d4FdN3d51Ba3d3nV+MK80+m491N5WlW3d3eBXTd3edQWt3d51ffWB7d3eFbDd3d5wXq3t3nCe7f31gZ3d3hTOve3edaHt3d4Qf731gb3d3hB/vfWBnd3eEH3fAN5N2S3d3d993d7vPnWw3d3efo3wU43d3j3+BaGN3d4d9YKd3d4d9ZGN3d4Vjy3t3n31kY3d3hWPPe3effWRjd3eFY9N7d5/zm9u/eTGHd3ePn4wlG3+RQ9d7d51oa3d3h31gl3d3h5ExR3d3jA99YI93d4d9YGt3d4Uzr3t3n/d3d3d9bDd3d5/b1799MSd3d4+fjCf/f5VD13t3nWhvd3eHfWCXd3eHlTFHd3eMD3/RaHN3d4Qjj3wU43d3j4wcb3+BaGt3d4d/0Whzd3eEHL9/gUPXe3edaGt3d4d/0Whzd3eEHG9/gWhvd3eHf9Foc3d3hBy/f4FD13t3nWhvd3eHf9Foc3d3hB93wDeDdId3d3d3d3d3fWCTd3eHfWR3d3eHfWB7d3eFMTd3d4wPfWRjd3eHb8k/d3d7f31gZ3d3hWhvd3eHf31gZ3d3hWhrd3eHf81oc3d3hB/vfWBrd3eEHy99ZGN3d4Vjy3t3nBfbe3ecK/d9ZGN3d4Vj03t3nBfbe3ecK6+DfWBjd3eFeT93d3vQH4NvyT93d3vMH8A3i3SXd3d3d3d3d3/3dreTdWird3eHfUPfe3edaLd3d4d9Q+N7d51ou3d3h3wUG3d3n3+BaK93d4d/0amHd3d4C81D53t3nf1D63t3nWizd3eEHY99YLd3d4Uz73t3n31gu3d3hTPze3ecF9N3dCAXn3d0IB93d8A3f3VTd3d3d3d3d31gt3d3h4FiE3d3nTP7e3ecJFuBY/97d5/MON99YLd3d4eBYhN3d50z+3t3nCSTfWC3d3eHgWITd3edMAN7d51gw3d3h4EwB3t3nB99YLt3d4eBYhN3d50wC3t3nCfTfWC7d3eHgWITd3edMA97d5+BMhd3d4wfd8A3g3Wnd3d343d3uUP/d3efn8+kI/ePhWATe3eflbCDd3d5YBd7d5wUB3d3nTALd3efl9DXp5eFYBN7d52tGD7LfWC3d3eHhWATe3efzbCDd3d5YhN3d5+/eTAbe3ecJE+/e40wD3d3nWjHd3eHfWC3d3eHhWATe3efzbCDd3d5YhN3d5+RMB97d5+RYL93d4Uzq3d3nAwf4DeXdSN7d3fnd3e4FCN7d5+rv4NvzZN3d3kyN3d3n599YLt3d4fDh8/Di7uHv4gU43d3n6+QF9t7d5wnpT7nk3U0FCd7d5+3k31gu3d3h4+Di31gq3d3h6+Hr5OvjUITd3eNMCt7d599YLt3d4eNMA97d59/b42vd3eNQC97d50xy3d3ju+nu4gnk7uEFQd3d57nv49vyGt3d3u/j4Vqg3d3n7+Pv5NvyZd3d3u/k31gu3d3h40wD3t3nTHbd3eNQDN7d51oN3t3n7+Tr4VoO3t3n7+Tr5FoP3t3n7+Tr41oQ3t3n7+ThWhHe3efu5FAS3t3nWhPe3efv4+NaFN7d5+7j6N9YK93d4Uy03d3nAgrgAwjj5EwV3t3n9WoU3d3eAvPfWC7d3eHjTAPe3edYM93d4X8C9OzeBcfd3ed/Bcjd3ecD31gu3d3h4+/fTBbe3ecD6+LlWD7d3eEu7N4FF97d5wrs5UyA3d3j5Ux23d3j294H8wfd3u3d3d/d/N05WN3p3d3d3fgN491K3t3d+t3d7gUI3t3n6e/f2/Nk3d3eTI3d3efn31gt3d3h6vPw4ebv4QU43d3n31gt3d3h4Uz+3t3nCjbfWC3d3eHj4PPx8VBx3d3jTAfe3effWC3d3eHjTADe3edYMN3d4d/b42rd3eNQC97d50wY3t3n31gt3d3h40wA3t3nWDDd3eHf2+Nn3d3jUAve3edMGd7d57vo7uEJ4+YFQd3d57nfWCvd3eFMtN3d5+/i2/Ia3d3e7+LhWqDd3efv4u/j2/Jn3d3e7+PhWhre3efv4+JaG97d5+/j9Foc3t3n7+PfWCrd3eFaHd7d5+7jUB7e3edaH97d5+/i41oU3t3n7uJMFd7d5/VqFN3d3gLz31gt3d3h40wA3t3nWC/d3eF/AvTs3gXH3d3nfwXI3d3nA/Po31gt3d3h40wA3t3nWDHd3eEJ9evh31gt3d3h40wA3t3nWDHd3eEu9OgI4+vh8S7z6N9YLd3d4ePv5Ewg3t3nA+QH3d3d3u3d3d/d+91ObN3o3d3d3fAN4t1p3d3d+93d7uFYBN7d5/OAIN3d3uffWCvd3eFMtN3d5+/e2/Ia3d3e797jWCHe3edaoN3d5+/e79/b8mfd3d7v3+NYId7d51oa3t3n79/jWCLe3edaG97d5+/f41j/3t3n9DVaHN7d5+/f31gq3d3hWh3e3eflUB7e3edaH97d5+/e41iE3d3nWhTe3efkTBXe3ecH8A3i3ZDd3d383d3u4FH43d3f599YK93d4Uy03d3n797b8hrd3d7v3uFYBN7d5/NsIN3d3lgh3t3nWqDd3efv3u/f2/Jl3d3e79/jTIDd3eP0NVoj3t3n79/jWD7d3eFaJN7d5+/f40x+3d3j40yA3d3jdwW23d3nWiXe3efv3+FYBN7d5/NsIN3d3lgh3t3nWhHe3eflUBLe3edaE97d5+/e4VgE3t3n82wg3d3eWITd3edaFN7d5+RMFd7d5wcP31gs3d3hTCbe3ecHE99YLN3d4eBMJ97d5wcX31gs3d3h4OFMKN7d5wcX31gs3d3h4OFMKd7d5wcT31gs3d3h4Ewq3t3nB5Pf4Foy3d3h3+FQCN3d51ov3d3h3+IJ4OII4lAr3t3nWjDd3eHf6+FaMd3d4QfwDeDdBt3d3f3d3e7fWDXd3eHn4+jk4AUs3t3nUQXd3fjp31k13d3h5eQF9d3dCOfj5BC8B93d3fAN4N0G3d3d/d3d7t9YNd3d4efj6OTgBS7e3edRBd3d+OnfWTXd3eHl5AX13d0I5+PkELwH3d3d8A3g3Qbd3d393d3u31g23d3h5+Po5OAFLN7d51EF3d346d9ZNt3d4eXkBfXd3Qjn4+QQvAfd3d3wDeDdBt3d3f3d3e7fWDbd3eHn4+jk4AUu3t3nUQXd3fjp31k23d3h5eQF9d3dCOfj5BC8B/vfWDjd3eEH/9/gWjjd3eEH+99YOd3d4Qf/3+BaOd3d4Qf731g63d3hB//f4Fo63d3hB/vfWDvd3eEH/9/gWjvd3eEH+99YPN3d4Qf/3+BaPN3d4Qf731g93d3hB//f4Fo93d3hB/vfWEDd3eEH/9/gWkDd3eEH8A3i3YHd3d3+3d3u3/NQCN3d51oz3d3h31Av3t3nWjTd3eHfTxbe3U1aPt3d4d9QBt3d51o/3d3h3wUG3d3n3+BaN93d4d/ha0ZJ4kk4BTDe3edGBXfd3ePf3wV23d3jagrd3fgFf93d4/PnCP3fBX7d3ePj4ePiNwXo3d0I4gXe3d0IBd/d3Qh/4/Q15+PfBXbd3eMPtN/r4QV53d3j3+viBXvd3ePf6+MFg93d4wfwDePdtd3d3d3d3d3gWCLe3ecF9t7d5wr431g+3d3hBfbe3ecJ69/gWCLe3edaPt3d4Qj94Fgx3t3nT9Pk3U0F1N3d5wnr398FgN3d4/Q1BYHd3ePfWDTd3eHgTDLe3effBYDd3ePfBXbd3eML/OBYMd7d509U4d1NBdTd3ecK6t9ZN93d4QUX3t3nCQ/fWDbd3eECCuADCPbf9Gog3d3eAvPggSDd3d5QM97d50w03t3n31gz3d3hTOrd3ecDB99YNd3d4QIK3wMH3/RqIN3d3gLz4IEg3d3eUDPe3edMNN7d5wf/3+AFNd7d5we34K3h3d3eBd/d3ecFNt7d5wnr4uHfWDfe3edQON7d5wdP4+XdTeBMZt3d5wUy3d3nUDne3edXJ98FBt3d599QOt7d51pB3d3hB93wDd7d8d3d3f/d3e4FCN7d5+fv3dvzZN3d3kyN3d3nB/vgUI/d3eMH8A3f3VDd3d0A3d3u4gX23t3nCe793e3d3VCP3d3jWEPd3eHt4OGtc93d3gXf3d3nBTbe3ecJ7ODiUDve3edQPN7d5+cIFOGt5N3d3gXf3d3nBTbe3ecJ7ODiUD3e3edQPN7d5+cI808f5d1N4Uxm3d3nBTLd3edQOd7d51fjByPfWEHd3eHg4eLr4Uz23d0IByPfWEHd3eHg4eLr4Uz33d0IByvfWEHd3eHg4eLr4eviTPjd3QgHq9/gBUHe3eff4FBC3t3nAvNMQ97d5wVE3t3n399MRd7d51pC3d3h399MRt7d51pD3d3hB1/f4AVH3t3n399MRd7d51pC3d3h399MRt7d51pD3d3hB/gN491P3t3dAd3d7lBI3t3n598FSd7d50xK3t3nCe1PX+XdTU+l5d1NUEve3edX3wVJ3t3n9ExM3t3n6FBN3t3n6eVQTt7d5+rm/A1MT97d51BN3t3n8OLu4lBO3t3n8OPu4/RqQd3d3vQFlN3d4+7j5FhQ3t3n9AWU3d3j7uPkWFHe3ef0BZTd3ePu4+RYUt7d5/QFlN3d4+7j5FhT3t3n9AWU3d3j7uPkWFTe3ef0BZTd3ePu4+RYVd7d5/QFlN3d4+7j5FhW3t3n9AWU3d3j7uPkWFfe3ef0BZTd3ePu4kxY3t3nRvDk5u7kBZPd3ePm7uJMWd7d5/Pu5Exa3t3nu+nu4gnk7uJMb93d57nlTFne3efz5UxY3t3nRgVb3t3nTFze3efw4eNPreXdTUxd3t3n8/DlCPzj7uHu5fwd7uFrRu7lNgVe3t3nTF/e3efu5fwdNfDl7uXu4WtGD7bjT+3m3U1MXd7d57vn5Qnj5Uxv3d3nueNMjd3d5wfd3R4R3d3f3d3dKd3d3Yjd3d3U3d3d6d3d3d3d3d3f3d3dE93d3Qje3d0+3t3d593d3d3d3d34DeHdad7d3QLd3e5QSN7d5wPfBUne3efzTEze3efnUE3e3efo5FBO3t3n6eX8DUxP3t3nUE3e3efq5lBO3t3n8OHu4fwNTE/e3efu4fzqBZPd3ePu4flMT97d5/zmakHd3d4CrUvd3eEFxt3d5/Di7uHu4mtGBZPd3ePu4e7iTGDe3efu4fhMT97d5+7h8wWT3d3j7uH2TE/e3edQTd7d5/Dk7uRQTt7d5/Dl7uXzTE/e3efu5fwNTE/e3edQTd7d5/Dn7udQTt7d5wLjWFDe3ef0BZTd3ePjWFHe3ef0BZTd3ePu50xY3t3nRvDo7uXu6AWT3d3j7uXu50xZ3t3n8+7oTFre3ee76e7nCeTu50xv3d3nue7kTFje3edG8Obu4e7mBZPd3ePu4e7kTFne3efz7uZMWt7d57vp7uQJ5O7kTG/d3ee55kxY3t3nRvDj5e7jBZPd3ePl5kxZ3t3n8+7jTFre3ee75+YJ4+ZMb93d57nkTFne3efz5ExY3t3nRgVb3t3n8Om75+QJ4+RMb93d57nu6QceQd3d393d3ZXd3d0j3d3d293d3end3d3d3d3d393d3XTd3d123d3dDd7d3end3d3d3d3d393d3Qvd3d0N3t3dO97d3efd3d3d3d3d393d3fbd3d1D3t3dXN7d3efd3d3d3d3d8A3h3Ubd3d0D3d3u4PMM7U8p5t1NTzfm3U1QYd7d51fg/V3d3d0M5t/gr0xP3t3nB+Dn8+gI5eP7QOfk9DXo4/MN0d/k/V3d3d09r0xP3t3n5PQ26Qj23+D75Tf8/DxA/dzd3d08r0xP3t3n5fQ26eXzDMAH3d3d8A3g3Vbd3d0D3d3u3/VMT97d5/Pn8+gI6uDkbgrr4/Q15+T0Nejk4GtGD8rga0bjNgrs3/QFk93d49/zTE/e3ecH4Qn64ONu/FwO89/ga0bjNvQ1BZPd3ePf80xP3t3nCOjf4GtG4zYFk93d4+PpCOrf4OVuTE/e3efl9DXp5eBrRg/KB93d3fgN493u393dBN3d7t/gBWLe3effUIjd3eMFY97d59/fUIbd3eMFZN7d59/fUCbd3eMFZd7d59/fUCDd3eMFZt7d59/fUAHd3eMFZ97d59/fUGTd3eMFaN7d59/fUCzd3eMFad7d59/fUGre3ecFa97d59/fUGze3ecFbd7d51ve3d3hTG7e3edMb97d5+cVat3d3e/dBXDe3efoW97d3eHkTHHe3efp3+VY4d3d5/Vq3t3d3gLzW+Hd3eF/AvRb4N3d4X8Fmt3d4+rf5Vji3d3n9Gre3d3eAvPmfwWa3d3j8OHf5Vjg3d3n9mre3d3eAvPlWOXd3ed/AvTu4VEH3d3efwL1338Fmt3d4/Di3wVy3t3n7uJRbt3d3kxz3t3nA+/dBXTe3ecXRNzc3Lvr793b8wzd3fhMb93d57nfBXLe3edMdd7d52sK6E9v5t1NUFrd3edXW9/d3eFMbt7d50xv3t3n5xVz3d3d790FcN7d5/DjW97d3eHu40xx3t3n8OTf7uRY4d3d5/Vq3t3d3gLzW+Hd3eF/AvRb4N3d4X8Fmt3d4/Dl3+7kWOLd3ef0at7d3d4C8+7lfwWa3d3j8Obf7uRY4N3d5/Zq3t3d3gLz7uRY5d3d538C9O7mUQfd3d5/AvXffwWa3d3j8OffBXLe3efu51Fu3d3eTHbe3ecD790FdN7d5xc73Nzcu+vv3dvzDN3d+Exv3d3nuQfd3d3e+d3d391f3X3/3uvd3d3d39023obf3+vd3d3d8A3f3RLd3d0F3d3uCAffBZnd3eMJ/98Fct7d50x33t3n5/PoCOnj5HdMeN7d5+T0Nejk42tGD8vfBXne3ecKqwfDBXre3ecFvN3d50y93d3nW0Xd3eECCvQDW0Td3eHb457d3eNQe97d5wJdRd3d4QX53d0ITI3d3ecH3fAN4t0h3d3d3d3d3U+r5t1NTyvn3U1PFt7dTQV93t3nTI3d3edPQ+fdTU+r5t1NT0fn3U1PFt7dTQV93t3nAgrhA/EI4kyN3d3nBZ3d3ecH+A3h3Sje3d0G3d3uUJ/d3ePn499aR93d4e/f2/KF3d3e799PW+fdTVp+3t3n799Pa+fdTQWY3d3jBX/e3edMgN7d5wWB3t3nWoLe3efv3wWD3t3nWoTe3efv3wV63t3nWoXe3efv3wXo3t3nTIbe3edah97d5+/fBeje3edMiN7d51qJ3t3n798Fl93d41qK3t3n79/fBYve3edajN7d5+/fBY3e3ef7C+RPe+fdTQjiT4Pn3U1ajt7d5+/fBY/e3edakN7d5+/f3wWR3t3nTJLe3edak97d5+/fTxbe3U1alN7d5+Xo4/FaRt3d4ePzWkjd3eHfBXLe3edMdd7d5+rz8OEIIFCg3d3j8OLu4uNaSt3d4e7i5u7hd1pJ3d3h7uJYSd3d4eTu4tvjod3d41CV3t3nTJbe3ecJ37vvu+ADu93u4fQ18OHu4eZrRg+T41hI3d3hB93e7d3d3d3x3v0R3uAj3d3eG+BMl97d5/N34UyY3t3nB/vfBZne3ecHC1Cd3d3jXUTd3eEHB+BMwt3d5/Xb3gfb31hK3d3h31hJ3d3hWkbd3eHfWErd3eFYR93d4eBYmt7d5wWb3t3n31hK3d3h9FpI3d3h31hK3d3hWEjd3eEHH98K408W3t1NB99MnN7d5wfwDeDdN93d3Qfd3e4Fnd7d50ye3t3n5/PoCCDj5Hfp5Uyf3t3n6uZMoN7d599MoN7d5/YFod7d5wn95kyi3t3nBaLd3ePfTKLe3ecFot3d4/YFod7d5wnf5Qfk9DXo5ONrRg+U8Qfd3fAN4d0D3d3dCN3d7v3dHd7dakHd3d7nCObg4/PkTKPe3eff4/Pja0ZMpN7d5wLoCsUH3d34Dd/dOd3d3Qnd3e4Fpd7d5+ffT4vn3U1Mpt7d5wkb499Mp97d5+jk81Co3t3n6VBN3t3n6uXmBaTd3ePm80dMqd7d5+bw4bv55Qnj5Uxv3d3nueQJ4+RMb93d57nj30yn3t3nB+7hB9753d3f3QDd9xrd593d3d3f3fjdCSTd593d3d3wDeDd8d3d3Qrd3e7f4O/dTKre3ecJ5OMFpd3d4wfxB/AN4d343d3dC93d7t9MWN7d57FqQd3d3uff4/Pja0ZMpN7d5wPjB934DeDddN3d3Qzd3e7hTKDe3edMq97d5+fhTKLe3ecJBuFMot7d50yc3t3nBfbe3ecK9E+j591N4Uyi3t3nTJze3efjBYHe3efn3+MFpt3d4+nlCuHx6rsm5QWn3d3j6Lvn5Qnj5Uxv3d3nueDjBabd3ePw4e7hCfHu4QWn3d3j8OLk7uIFrN7d5+q78rvp7uEJ5O7hTG/d3ee55AVj3d3nB+YH3d753d3f3SLd7TLd593d3d3f3UXd91/d6d3d3d34DeDdct3d3Q3d3e5bTt3d4enlBa3e3edbT93d4eBMrt7d50yv3t3nCeHx6rtOu+TlBUHd3ee54Eyu3t3nULDe3efn4wWj3d3j6OQJ3+QHW1Dd3eFbUd3d4eMFqN3d4+jkChdbTt3d4enlBa3e3edbT93d4eBMrt7d5/RMsd7d57vk5QVB3d3nueNMst7d5/3d3t3dEOTjBbPe3efo5AfmB93d3d753d3f3end9QHd5N3d3d3f3UDd8FPd5N3d3d3gDeDdAN/d3d3d3d1QBt3d511O3d3hULTe3eddT93d4VDj3d3nXVDd3eFQ493d511R3d3h811S3d3hW1Dd3eFPs+fdTU/P591NTOTd3edbUd3d4U+z591NTxno3U1M5N3d51tQ3d3hT2Po3U1Pg+jdTUzk3d3nW1Hd3eFPY+jdTU/R6N1NTOTd3edbUN3d4U8f6d1NT0Xp3U1M5N3d51tR3d3hTx/p3U1PmendTUzk3d3nW1Dd3eFP7erdTU8F6t1NTOTd3edbUd3d4U/t6t1NT0vq3U1M5N3d51tQ3d3hT5Hq3U1PperdTUzk3d3nW1Hd3eFPkerdTU/n691NTOTd3edbUN3d4U8p691NT0vr3U1M5N3d51tR3d3hTynr3U1Pm+vdTUzk3d3nW1Dd3eFP6+zdTU8X7N1NTOTd3edbUd3d4U/r7N1NT3Hs3U1M5N3d51tQ3d3hT8vs3U1P2+zdTUzk3d3nW1Hd3eFPy+zdTU8Z7d1NTOTd3edbUN3d4U9X7d1NT3ft3U1M5N3d51tR3d3hT1ft3U1Pxe3dTUzk3d3nW1Dd3eFPE+7dTU8x7t1NTOTd3edbUd3d4U8T7t1NT33u3U1M5N3d51tQ3d3hT8nu3U1PA+/dTUzk3d3nW1Dd3eFPa+/dTU93791NTOTd3edbUd3d4U9r791NT7Hv3U1M5N3d51tQ3d3hT+vw3U1PAfDdTUzk3d3nW1Hd3eFP6/DdTU9F8N1NTOTd3ecHd1xS3d3h9AW13t3n9BDeBwWd3t3n8dvjqd3d41C23t3nTLfe3ecH3d2FLd7duZpUVXGy882YRAN2EeUBHR9M7+XmfuJGX/GGJsWaJozf4Ob9DWG7KMX9mkAe3uKChv0l5C7xLh4hjl01bAVl5VR0vBjQA6FTnMxs2Dl8ILOYs8tIjJq3u6ZGs1ZeTeb+38Gc5OxhtQipXFKiHNwULtvoDJMcOcnrFjg/jADCSWaT4OOD8vxzx8Z8t1AlzrsaZOvSaQW7iEzOsW4gaOz5N5keaBOiZFXX0Qp8EERFBtdFti1l8WQowTi9mUbSWDJxCfvDhQWh3xYQlH4qu/6caKhsIEeT/5TbU3dW6L5k16hGmzl/yxEyMtqs7Fod3DQu07gfdVt8TkKQpYgLbiBfN7g6f8qcvWbMHBacPfj3Cc4DE5nZZZuAJCUVUBvIL0hSG7EibM+GRoaawpR7eDeYN8V/qfCKCNw0G5LMPWyJdWAWyJtzGjGMW7NG07Y+x4WWFiJ9RdZx7byyVOakXDaIypwZ8uCihO+n0+4ufouZinlG1mLl6lCj8239/gmlMC2f94yoB0ZiwTRr/Sw+5k+jdOrmz/FuPHt/zySJSft8BA0V/62tAQQfIJ+F92/NHm2EYdmn8O3uLYlDiTlGWZaNZd2sAHfzvAX//Vc7BBZidYU/OrRVJwaHGDLTFQmfGttlIOGhASF0+1w1W7lUtFTnVDdpie4QLnKhJ0OhpHOu2uGo+7KVnns11rDyyQaIA/MEXJFn61KkSlSD46cLGs5vLYuNsDaJSFssFtb6ug4THVL/6MCwByUfeRAr0KIGE0f7aOVEajbHCBIpk2yKhbUvsnZ3pGQxUIPzzv6yeoZCWSXqREcC/C8Qm67VJ0dDe6fPREVZsM5mE8mOzjJJNZ/VJEo1js4ySjUhx0CPLERJEmaCMnQco5fAqVnkAOGrYY1UwnZOo7OtqGYr6VgUfPyqDK4FHDcdf65bkX0h6NWuH+8KwSToKJGN/Ar/rv9bkYUhaNauP/7vDD6gUCWZgeqsBs71+PsLzq8TGXShqLXNue9skr7u7wxIoAAC+0yg0CWZeeqsCM4V+PsCziRKlT8iVviLVW6kZIQbgrUblGj/sdHOG5k1UTlFMTlVjl9OEnqOT0Qfeou1JYbjwGcXms/d5KFyUZev0iQuRElhBwV8lyPTcXO4WZxJ2BtG2Fu801qm01qg1HrB0YXbOdeEc44JgTdnMbJGjG326HJQrPz0Nx2oLI0Fyi0XNSEhZ7+M4ebu+vry8vL6ODiMJvw9UlG6xmrCPwF+ZWytoe37NAS8PIqGfrNu4VRJOoIw//qO0gH5MdmX+UItxNEBMIDbPLQlExJ71cj3BocjHVcQMI5ery1uq9guL2YVGa8xYoMUFAJqsVTo0vp6u6Nt0THCPx+8ygtIyCrTES4cUZhzhy/HSqbK0TPbq9BUrFy8brs3SoS+NoLcEHsG4jYLrx0aiwtq7BHg3FxmYi5g6dh/2wyOjHRIgS8Ywp96i9gux6iwMWZBccOIKPFORbD2vtGHVkLpUd6oGIC/fx/AQOm6Gjz3CIQGUEwvvI4vfpXwQQJUUaQtlLKXz5grjLffdNuGYpyj+CcwV3hFR/D80jYqSoeGKlqxYnd3gYbHRLpmd22J5sdEP4eweH8O0hCObLC4OUCqigunkk9XOEVv13bVYbC4L0AKWvIHF5qKEYZybDGhxkqKJsdEPwuElGqjsazY66oHitRwjcIrTDg6u7O0noArTBgqR8QAclFXuEgvWPwmU7kecBc1+mT0qPT0N63RzPMMsJy+e5Opo2nzVPcvM9B6XEJXJCZrrMop2jq2nAEC7vqS9cWmhFQPvGfKxjqplD9TVzTQijV524HWM9kpzEub8oSwWHVMoqPRe8M4Sk9XRACjuvHlKcxCa4V73Fvm4NL2UsJqcj/IUxyZ7dRcOWW4m+1ai6ofuZNilUroTrjzv5MKoUo4ZdgM9M+BSIEPp8JPFzo4kVJrNOOdFwi858pTJHVQrih8aEVaC9HUA0q7KEIb9JoV9C4+h2r3D2WQgZwQfIJ9xWs+HoNzFij6kpVR0Sat7YSUcAOGfGa6ersL98i/iG2/0VOygYsbL+qElHgDhnxmzitMVGqGfGYvzVhFieRfvDBAGgrW6QqB0ST+fNsFcSJcFaItvHbFjHjT1Gq4psb6fSbgWYEjK8wdKi8c8IgYmmARE6U0Ho/FBipXpyRnUVfkSK89aIHDMhULkSV59zxXov8lqLnaWaciZ/GGVvkv9utwkgBiEFqVt/YatN0u276XDtuXhhLBlEiLafL5q7VBAkXbkwvu2E2425OTxuuoMoGyPJF2TEiQwr4TXjekQUaQpLwD/RMilpVWMLw0UOpNq8qAKV9xQ8KLYxUC6i9z1uTFFQMonLJ5m1s6g7wZhgqP0e58GFKbMJZAdy+wG7RJ1la5vETHEjwgtKDZKVWVygALXLikObbqB6k3xxm5k3Ccigg8onmGxgtolG8OCPG/V3UOR/uy/MvIZYqMYXmGxNk6YoIj4RmRRN5/nqBakeXN1L60XOa+q7Fej6HyuDlSdKB2x84+m9u5P82g2oJCvDymsdaPfb2ZuTd4FxSjIZgTo8HstfUw/U1ASegSI86xdNyb48DXescXFbKG34Q3XCWE107A9ZwE2CiISpsclFpcTNhT4je8rzBLhWAHylE2q5BqwVB72vIPQH4iskl7E3DNay+Nj7AYNx8sKDL7Owmc2fR/UVRGKFTIRYWCOlTMT8WZ4JdYj7O6YpH7s7x4Uc0yG5DLe8m0uq9GdYZSVBu6I1xML7xQsmzYLtYJokUwwBAq0IAuFjFQ9rfj4axsr6rS1APSGhQnFGyPFOxry3UAtRGtqlCHw5AC8w+cZUuLnBSGzJYiUdD/08P+rvpQY3Xjh5ZQufGKG7IsErYfV49iUdL3yJHDK7TysSwgsi6VVJmh0CWXY15u3o6vPOdq6bG9myC/iuq7N8C6qJJUVwTFawPVUZTRmwNHryG+1JujKrAB0lBLkXsskRL8gslExa/2E0L8OwlkKhm4/3toCc45YVWTDn90LGY7SNB6PdhLR9jLQdjLTNh7vdjbHPS4zT8WwpxNQhwo2MlExmTZzFBvtP633DsEadxKfc+cervqrRPleCzbhYbIu4E/1w106qbuxuV7+IAi/6ML76WQxpbP/gAu+JEh8rPvgpwUhsyWYlLQn7YlseMof5lI0fuK7hOkU4oDivIbpBN02XQ422ht3M+jqlNqMfZgT9bCvjH8UMDSDU7s1vCQWtuhyJck0hBOibCYPEDHRL89hNRdo+u1WmoUEsYqmIxOJXDr1iVm7LQHy9GbgibHRH/xnGD3GHUm2f9yS2aUUWirWenTyPOERcx40C66N9opccD8rrXuWXqUEtOTurQWiyakypur5ioXPvichcYTS4VQuT4iS4BHF9CiXpMykmd3nsE50IWWc5DDh5APhlMalTjHni0KTERuipATVljktxgTtxZFxMkPNa6RVKwMhsIkXEwvvFAox2oKdmrVepLxdzOEzEVSNykUtLx4sdS5P5dWjkmxxhh2scYWiitAUVDaiuwdU59sFxrEcLtwd6IECvO0tYGUy3GDe88uxEbH9ioawLj+BmbEEsaZbLG8xloscLvQbrcXmsxIr9gln+JqOo0ov+R3gVsDJybVLUD8twK+fwM6kSZfr1N0qhP0jT+vJu9jptoR+zmWjbGCJ2TGcTZdIte1JE+DkjAD3Ei2Jh2FuWTZy/0sWHJlTVfyCrUAALAtqkyUE4tyHBDie2s31oNcBlGl0XKt/rAU52HkgTz0M+nF8a9yLpZTSBtieY4PMebqcotpbx3v+txw6r9gQVzcENraRdfYZttbsw0Nk5CH2Ohj3ATp3AwboAxmHPhLIQbYDTJnlsnPm/8yUlfyUVY7Lo/MoFMGiY+eGZjyf8QJyn6lhqthCDM3AlSFhr3TybESIcMXUdKPi8Vrcs49mYbA7y62tOZlej4XpzAOJaXeIZX7qICkZ3KOOIW4AKCSrY19aV7eOnGRq4j/QgyEqAAUuDo3EC33vR345NDhIcJOpLTlZ03kUWtyiz9ZHUmNJ4tkhchefW3lVCFdRvr+rDtNIS13UXi5eDKMZ20kb2AI/OuOwwqaAm4oqyasosJWL0o1XaezmKB5Lx2xySSlhbqGiYmPn4c6/raLbq1UI+5GujLodCTjbn5GGrJXOXs75yHqLzQMfsuRG1dWe5snsYvB6gcEWMoEnAyYqJa6wwg1iio2+i4jYTExBydamCJyd8OYbbng9uZl5RKs21d7Z0RG4LGtB3A7JUSjqc379jxjh92bLbVyLdz1Hkfpco10mvEGzMw0Rybudjqc3pPLj9FB0nCIlcYkyookHhz8Mhx+y2leXjqxXq9Yd6BJQx1BXUoQUCPC5mksUSTh43ea6ZHKghgV/w0B/f8Nl4C5SLgLJx97nWWdfacEX8Db3P00u2PruRba/uZqCR8A5Sbz/uYfZyIlXq2p/xFgrbn/EWStn/+RXa2v/5Fhraf/kV+tt/+RY62j/5FerbP/kWKtq/+RYK27/8XsWvQFLGGliNMIB0ptL1Bq+gfESJt4FVHXOYqw9thxLnynwOX6dRMhcgTI39m+FWQxWNbEMhHOejTSAGAZhDRSjw6ahveNkhAHE4yHg2Z7fo8+RkhsiZg0hCiEhhikwzPy4D8A8mVqbRz8josNqCQWEC4Xsso/h8YexjOHZR9vg1D2B5elhLP1eKh+ET5zy3f31z0FHLIO8hdS+3VgbykKW4ewjtCdeSuMN5ok+5Ktbb0rYBjk7MsVLQdJkqsNNJZVNKMdBsr6EhhBzf+iEkA9yQ1CsX/RlAlpct5MRSFdEU6nEG8wixmbXscPKgDC6g+f9XW1Gev6SqEj4NDe6N1o3WjeKN383qPdqN2oBzUbSoHJW3/3JcRmp6eyIkaYri5vH7o+Hos1Vo0fJCWqLwVkUHl/4+SiJwkbsfpx1XaSVLaS+Np8t1KnU5kr3H66xdyxi1CTwFLb7Moj3DqYHrOG5QUtOZMacRMj+nTrZ6xiB+NlTm/zitgwAXREiQma7zUXB8knXCBn01UyKciZfIx3J5gV6hLai5HDG8HsavGMBZRNe3H8JNcawhViL8kr+ITRizSyJ3gAFBiThhf+yzVWIbmuTqNLhdyfoCJ9p6bxh8Xzj/huPNYpOxJvBDq4ak8y6cfPh95/6aX1xZnMc2S1ehM7hrGWR3d75idNshcfjOVUHxmaKbFprbxua9jW5ydz4pZJ0CdTRXyhqQR0hc2V5Vkp+vemBMbhZ99HG3smp2uHHsFv0UEZcJIeZocxAy/hgtwGURM6chmZTYabuc4+S7hJ6fS/d/jWZiZNc2tww0dnF0eqaulEglKrJ6j/9JqPcoQ73AUsmo9yhFxLtBi4zlfcZFOA3DCYG7ZrtMQckfjaDLfKcI19R/R6uyJ2c5GGx7XRkTZ20YvrwHcchj49V1Rk07VYJe1tDZ12EyqSxYM7Zyl0PKeRZPNpJ3iGARYXTLcJ5miMTxUiMbdJAhyiH/t/puUhElRYw4Xe0lRtyhg1XCTCaXQzIXc2FAbmElvCzMDNwLFYgh+3g3dSVbLvGVCyYcOGdiVG0UEFSX/TasOI3c5YmDgkaOIHT+YL8Zgtn9V4TtVp1iJR4qi06PNvDH+Nw5I/Kl5Zrje+FZp3Hjuq+xrOkSLXEahAuK4Xk0usP0pHd/gWqQfQmpB+0qbD+eHFtYxlzHlrhQhsjE+adEGvPkuxNDsRdHZ/KlJiFppnOAcDMoh0a7YvktsvY64rVIGoRWzthBa0yvESBZNwF6dLqiegXJRtOIzLQNuK+8jZlFeJKxNXqUZD70m0QPqR5H9DSwYYrA/5eclROK+crUoO3IW4t/iCu6b+idjpUtNnRlb1ddapY3aQFK15mo3Jq0mzU4DcMJgetmsUxRyR+Np8txpyylUs2mRTgNyLukFRK7dPgi/Xh2DBJ8zErVZf26dvRDg+XYpfLZNbmKyziH9h3yuMi8ayGlYyGqwQx1UkOOLg2eIIWVue7ZgMfceCvL7t0tLY3+POiTGw1toMmmCbG8ydWYSKNF+xpOUvPJngKENihTaw1eR6aj1xqEZ9GdyI0WaoyRSFNlYz2Ku4zLZ7lN7cwRTFO7N10FME+JwerJU801sgRJCeR3sstsO2tqV2/+yPLDzMLmhJrL/MXFbzzEEaaFcfT6i5NDmCjOXV9aS5T2XH6mGoeViY+eusM1tk3IDZ66wzW9yWOkeTwILbZFOA3DCYkUmkKNjsyiPcOpjDY/C395bfqVMTFJCqJyioJ0Cp3jOpdpMzenY+A7n6vtQU36/k+Nw/ZRa6IPL1nCtmS7dXsqGA7IjXxrZ9LHEDuVRsjSF5n2q37zWbHk7A+MVemUcxrAPC6kmTWWAK5zjQdJteS47S/FpgHf7IhblkQnTIhvhNrJBH8Zg2E3ehSrT4W/ga1f74ikOKe1TpEBPXFhJst1ycTUQDwIrsaKT1zG6jVYyOq384JXoEJ9tYOg/HTFFmLIIBsLbQjw0DnjIXGw3T4hKinDAMoJIW/IOqlr5tRPjDOcTkyhckPur4N04xfcXPDNEmRnwb1ihiDykGcc2vS5wbsZdCQQO6L4B+5TRQdckpWC5KvfWc0eODHEqJrgVCavMWsDsv8pm3kLN8wMl70jUyhoOwyLL+hhE4fq7n+kQgCHgvrOuSOnIqdh4pSzfCIvwuVrV6R7RJcqB/T6Ek5OKMqfZ/waI6C6X6f2+vftcnAQVAPcJIS3L+tIbRUeQWB9r+5sAKn1Xl8Amf4ZALq0fJC+Y/BMdZrks+AhtABAhT6ldlwWlreodqOiqEqLwPF4tui8VpegEOegZpuMtpWrKNJbPlpcJpWipmWSuE2beAlRWmhWWmqUtnEpgG7YM34dquecYXGmix+6xAUzZGTy/Q+l+U/moCPCgGmxNR51SFOIS/sYgrOAfLZjn//ZJlOOkIcxQTZLFuy9jLI8fG2RuSj3l2vJjYy42whIb28im4DI6OXaabn8YjVUNFVhZ943bCrTT8wPGmmC26TGlvJE16F1+MyACMB1W7bXxGTP//d0+txHgYIkqE7Q6ZBgZ+vHGlevPXKi63/hKlVWq14yZ8fQZexq/g7OXshc6EGUxGTAbzgfpzHFCB+m4cUIOaCjG3FcqF315GpPFNhPo0/QUZnVAfWuE0XDnatyCNxIGfH/8fUecWLEUhRVGEYx5PX6DBHFYdYtcqdGvPPACbslCtZa0/bnr3Y6WMEdYsGgN65jHcwcYxLOvSlBk4f5fXGnrlVCGlc78nCnpv4DN0UPMeb3/8jHoz8VYTIYFtAdKjDMppN5tX+y46V3H/NW/SSGuQh4MniKjmTK7sEbsuF1wxIV2h0mhoUOfMhBgvdJ9GzIdrsZhj1TN3hUuUsLswocZnNQj/Le9gMqjQh0KW5RII0s260Juf6ITTdF/hVI+bXHS5MBOGw0jU/BmVbwD/lTltgUWgAfJ3xOASpUGaPJ576Od2hm7trGQ3XRHv7r2WhY2241BYGy+1+WDiVhuzZCc/7l57LMFUMYJNJuzROS/Rhl/UNNLR+mrtr57yisGL+1DNmBLPnM8HTr17FbB+0Erryjhxs5uiUdlKlLfulDd9sTB7cieutymJs863eyNmvX+je9eSnclJkp35gOLD9wpHsnpk66WNUV3bjdl6D1crKBDYJhZpnJCx1Ri+ttYmNrhq23TKP1KYcnakqEa3ihHKT9p4U4DcMJgytmuUxxyR+NpsynkTPCt4nkI3SFqHG3QY2RT3rNVytkeYznhMUbofPEW904kwjNP0xpPGKAHlKeWw5gZU19+SZHqq44VdHx7GNjueuDlG0BMcYJMHCCrEKnGPBYhaenKfVy92Qe2ENOqKPNRxiMPRC1MtOwurRgeBCG+wRmevEwVIkiq26iAN8NQLrcuoB7q859Y62fZWbRpUsZo5MTVZQlStA1r2xdEH+8a4DrADVYt/WFswWS3zsFAyNbTOrzV8TVfy/MrUFN4f1zMfWyThVRw0RFObx52Iy7AgsJud4AX7QedgKn6XHbRztFCqT+Iplvm/X5g1i6EtRI65xke3zp6rP1bRdLCIUyfCipEkhrs0IZfpjK80BeK/T6NLcUklPIrumoH9rHRH7UKosPIIHxlL5CyUFXpnQE7aeUY8hgdIyU+Osz7LpjlHSh8HtGVFpn8StwTXN0okW40lZMT4wIcnfNVQ0sE5HKDXH05NjJZkD486q5mOp1kDn2pJjBCPehiYEG6SusWcSLSosQEwdFMqJqRSqCxQZmefmexNxigtxuokQU/tH8qKupOzgA9UiMe3J6S3KFAWP0zZWs6UXDxZ0MxonNjYv8zcm9VknAzbzsxoXKc5eXYI19fXjPcoY7SpORkbUE59W/RJCHx7ghkZHZyP23jeN9nawVyrOYmsSyoo+3/bYhmBmwx64NCoZdtLL8oyUeo4vqNJg21KDEj8c4xJyELKzaOcitXKnIpV0IwHl/yH19qcytBkXDjOpFw4zoRcpCUKb9wk0hNDAKG2M7l3ehVEOFBY01/ajGNMzjTyaBdA3AQpYWDg0yhDUSBD1EmAH3Ct046Ucde8IerpnQPkVJOvz4i88mWtkrEQHTK/1jI2c7xxbl5NOO7LBR9tC+kP8fbYqB0iGiyn9u/5elM0dTxrUyKWD+NXQaH8BzrG3cYn5PXkEaFQLHqYCFYgp6YltpnRzpwyZ1CFPGfypv+ZcE5Wen97JfXHXIhxF7dXMMHvKHEc2dxXu1yHVpjRAAEWzgW8obDLiGydZZ3trODWEq0A+Uebwv/fwv/fqhkQCgXYUgUcHZHw7tqJUoFlr4azVFouSJlcKnBEd8zTm4q2SVmTCkdk2TFiF9DHn5XDrxKtkpln98hNBUQJEKqGRadcCf+pWB6wbgj+bMyePYkosya8x4278+NnIT7a23LXSgeUsIjnEOMDF4AfOh6LfWJjvTu10NlHwhGGRIQeC8KylTHp7diaz+RZ/BP4PB641d2iJ5xMbai1VSJyExsPGLz9SJiu3IY6PZPA4ttkU4Dci7oFMLD5O4Q01zt+Rh7PZAS1Prr8hbyeiYXY6S5aI2KWAPqOfuvCaofH5taCj5j80oVXegzgV9QZ0nLL03LY50KtzGvLwbeJ7RYxdSDak1yX3zQfgrmWQFAVUd8Sqbsl0nX1wWmqhoNAlUXD94qkZmYP2rbEST+g7a6DiG6mAUR373dRElg7AwMWpGQIjrbL0APAackRkb9xicIvcTwRDsEoF+cmvH5o2w0r2ivCmohDLl57A88ZxWNDLF/SGGacyhAwRLt0cr3EL6imClzh4xekStTS+8ImbpoEYYbkLH5Gbs+ktRV6lCaNo82Hp1f90gUGkXm5kjTRVi9RLCi212fBQztuBmvz/wMj2gdu1tqp2zM8K4x3dGuUPyimc4b8KIL7+sqmAIIEWoTrTY+z1baxpYhHmXlKamX9OgB8h87n+9sLCNu74j6UIrXqvhJozfdhGvM+7GGa8z4MYVrzPvxh2vM+HGHg875dDGvN2M9MQfjgmc5sDl2cusXcscuqSaRY0ByR+NoMuDKvyutD+4xyceK2y31G9NJMt2rbmFOq6gSJhTe43MNDkzZG5EqRmevI2wQdqY/Brdm7l7cjG9S4YJ20Ah/RegStV6g7E6VXqOsGlBD9MzYH5suI9CROEeZO40dXWd4ned6Gxo9OfdtKGLABGf3aMiHDbQIPZA8W/46iecO+Oy6E2+p+JkfVv8NYhspYZMrYgcrYELjUSrhUiz3cVGnKmGvKmHDKuMDYM+MJfD9DRsJvIoYMwkyl9TYxs9j1ejJ0CF+5Xtk20Y48fCP0rNnzF660LDUxa30lhJr8LN7KTmHjKFyf0cBrqIv8gpSHRTja9BpW5xu5bixMYmaF74OMrQV7cWP3WvXU7MjR8VtFdptSI/LQrIzJvNTABs9NFJtbz/KqqYwk3Gs8ItzqnN8iilx1LA7WAKfyPcA6Sc6JMJHXaorBfHynFjHayNZWJ6X8UMJWB9H0UAkxp7w0VtMRvDzKhqgwD5gqktMRl4G8HNucAozCvtw8p3ao0KWceLCcbYov3CuT8ayI2jy/lrkY0hinXLZ0b2ipD3i6FyAhZhV8rPGAeXJFnKwxG4p7MQnw7PgqRUVqPyiI+6jFQqRH5LuXCTBMdSCwHJK0kz0MxsGI+A502+L6LHnHf5rOnseUJofMvYxEhh1AMXLP8qgEMymJMSAu39LMGSxZsf779gyhVO+7VjNblPZuF01FXFLMAJvZsQbD4+jOJZgTP7W0K9qUp/tGuYuG17rIZu/8uTK/0uSIvBgOkyIV+fpnmvPzf9sdnTokf1f1hiN8ANwKbdzBESJIhL9k7UfnT4u/oHkf3Ft513pN0hSnsczZBYMaC9wGeMIPWH7YLnQrx9RaT+CqvBH4Ebg3gDixdsftKnxuYyRZxdgHGKL+wwpUZTk/phAzmjNvkxYgcjvUWnrRWpoOstf3xtinzVrqzbKICpy/0fViWTwM1yeEpYyAsLI0xNLrznFXoAMjCk1lygeyCYFq8BSxopgFy4BmBrN5srzbDwpjpa1KmteYFr9gZjMMygQ4PJoUNTz6Qzc8slrST4EYocyPnC2uOqtbLWPX58GoCiesjcdqUzWAYtbDb0RfMtee+cgIRYIyV50kyCu4TU5KiiA5NHTWv145ktA20jKgQorPzi7rxzptUNOJMDyEQ3iMJU4tW1I6fhYWpPeAph/ISGg5pBGqpsubcpjEN5GCT4GzkLG01G/kFDSGjGcwileoEzjSd0mRm8PVQ9zukGzxXlCJ9sl5zF0zyTZoMx6LALwjIogXu39awA1IaPE8DthNLltmkhPGMsbzS86fB0iR/kciONHZozdQ9sGNFTFTkJJrxFlKHDs/zv1Tc7Ko0JuS4hxA0pQ/a9LSrknIiOTZaO8UAzWR7yiJk+JZz1mnFGCawPk/zEcaxEKzNCt8eVtxS9do8dhBmtjo8QpHfrK8c/azKfRMkgGTLZcy18H1yAgvz1HDSVofFDfIisaAYmmSRbzVAdhWvDZVtkZaUrrBuDymop2qJ49sCVJlaNCytOwoCvYMvnCDUxtGV1h5slOaLItTSpNFCLDpCi/RekxTEi+hi46bs2ySU9zLMSgnA4yQRRoDN8jlPD+KAD1/0lIWstH5C3l53ZS1Fbz3FACg1xfAcKt6m9IbxMCeHvwsHNSKALKU2NCkd4wFfvum9nc1S4qPqE/I6Ts3SFF/OBVE9qryC/OolsmyENplOirz/AqQEUM7lrzKESxkzYLbaNHahiiCYAQmoDQ8JypW1ox7bG8/gJURQn/Bs73yY+/9SmPtz2VltAGChIHhR6cJjKAk5q6KOy1ci016RnIwYXGlCht2xO1CAUJlfqUXmFlxOU8iZ6+lJKbgwlOHIgbdImmUBWJ++TU/Lmce1k1pIlbhJ0Q8rE4tQ+yUBXJ++XhMLvtyEC9x+EgJJ1IFMlnasXPxZJFLigP3JxouND+HK242M3pXf4V+1TcScVAxcS8bJ0AuOTB79wN9kfIOd4+glItrf2nDUORDlTHRc1uSh9DHNYgrXAWOUAmn7S4eMMeKlAWggcSCw3lUeRLEMZbrMsSsUjN6Ea4xMB9aENFnQ3ePTG8iJvSqEiLGTSCm7YpRrBAPiXv0ZrNXqyaQihYM8xpRiJM7iLLnBUBacRIvY/GCd2yPLtGucZKbrpRlm3fPiYyr0H98g2HYBdgBHPGChWxPNemvcek8HAQCHPGCoCNoz245mjt0OViPgzljD6Uk1jFpsXH36AmnMgVwWVKbYX9BqS1LZS53z5a0f1nsQmWMq2wtk4qQBZShNSpWTG8i1irLY39R0pKXAAZn0LiB+6oKEqJ0vxtxUC3HZuQ/h7X9rNo1hqj/kTzSHddWZ8/Y6RxCkoNZd8uESbFxb2jZccQSQqLhHEKYg3m7v4TJsfHEDxzCMiqmFqYstogGPAzRMLsNGljacUB3T1WOfE8vMJO4w1AeMLMr0DALRqdgjlunQirGGLAs1jEw07YjnIcG1EoaXIAGOLPXBhTq7ErQ1jYwL3TXBpxGJyo4ehwRwlC4xVx3M5OO+esi9kqI8H8GMkkaxE01V7KQt8lGC2QXPEACfISJM8Sof5kZtH9hFelCgowr9XHX8AonCwVYWnEZLfdqjgWu80KbIgbhApyMMi4mLhD5B2B0ojfgsWGvKGM9Yy/oZzdifrEz8QaIOwZ2qJFyRn1Xc3GiGyfkJPoqRpGxf1FOgUWnUJsXWvo6EYJojKs9pB26kFCZIvbGVTcwVwuPBUD6gBJCph9ob8t1fdhGmqctTxcDF8PFF7RzNlKDFcNHp22i80J3QIaDyXtLLoMYe67aidTSELiOOzDX2AXQ+fhRiKBP0WG4H5OnTUmxcc9oCqf3pEiXspiv88ly+y5pQHrAXYPZB5ZcPnrHRJrAUCp2AlgTceprDBFCgWyPrk4qMGuocBhEaHe+A6R0d4+gJLbJlYsGjNgFOPq8RmcZO7+IZmfPicAEGqBSb0EFDBdLSGfPL+lCdMAsuoeM0QoceH4FZPkiemdvLMvYRgqaTBbveQvG8pkUudUD0qE+JDpEhXFqvDP1p+3Ok8DmKgYTuH/5YH9Z5iAWiwbuf6rfaE83LsE1GDQ3Glwnej54ihc0+upRHH6oCqf0b/+EBS8E96cvTuAnuTdoz/pxTpsXInpjD1p+IgbqgtgL3oL5ceeIiRcyfuHXBWp+MTZALrcoJ30hy4uRBXox+paLqqiJUlJy8XQ5IkCZl1cPQ0zF6W2i2HZQLK79NEAqhnrLhAFIJ+L4gmIwo4Z6glHiKJwwR8atA69A+ky9bJ0OEOk5BxoPMkzF4WAI2IvN573YxPg1UGZeUIXc69rx4xeFjKtEK+Y6xxp0YXSY9XX4WcIDMEz82tkLPmGh5CeadSyf0PAQdDjKj6+K0jXR1i8/57ezRrKQp3CT9TXyFVI3w1fqXkylUvOmQ5ndtkzmEiymbPXmoIFEMTOfU0DquZb90FlnqqWp1JPP2YjWunIPbv2+58eSQRuSXShD9xVmU1oTds7kmgAhAmbkLKuZbPPcXC2WYwPrrtpGYJR/3EZQ6el6Qr0k+Pp20z7o0FlDWcPWq7dHPWH5zC7mSCkNjfHNIlbLiChVSuJZekvFsG1w3J5sLMR1WhZzS30S2+SpTMsX4BRqDcKzmYnXsxWzmbM2T5izcTjQkMNCqrB3LBIWnLcqucuToPL8uCxRQoXaSByOpjXg+KkP2IbTDnFa6pLKUHy+46ylzaiUX4xSEMRIHMJsTA3Qhpq7vSI0RLtskrpp+Qg8Oh5Sy/IZkKfJTIZi45snXOiFXGDQQGp8D6OdjAJ8z6jX0AK8x7jXVA1bb8kUJp90gTmRbS0i/EryHAIclybVcHHIO0fcAfkJvlG3ZKZWbG+Nf4nEcg0ly6wh5iyFJTMfwpirjqqod2xvSOJUplo8B77Ilxy811rZ3C+nshBvzJzfHN2b41k4INyWvKwV4qRCw5yibNmw6rwrptaLLs8BvgPmbKXSHEyIxMNZmrUKEByKTr/cf5kjJuA8NW/WuTXXUhjQ1sMrQxpExrqOUNpXMorIEMdCGtQ2xITBP5hhcjV8Auw2wkG1aanXtG9giPhqGdu0W7NDNtzIug+MqG+MWI+8tL3UyCrZ2cyZt80aCBzcJquKTlQlms1zr/h06psrpzA/fTzsh9BTKa9AATzwAbtCiDZEUWNeNL7UOMgPuJQ7qDJWRtFDRo5LaV4IARkCfraEr//k2jp018R5YfxMDk3ZL+ByeZxMcCSCpAtgPJPOsjeMohwoLEk92wxdbHPQ13nQgr0kL2xZgtUGwsI45oylWtoun/ZwqlaUs5xcY8c8twe2y3PKWfJz0Nw6e4BDcOmJ5PkVq51OnRBG45vimQ2fnfj319jYugLABfiL0YuIRthmSgP21csV4trC/KZW4ijXSFDqeRYjHlzWAra8OE/5kpznhxyj23OK3OkGPBZCmCtA6fkNNh5c1jJy0nLR6PfXxgcTnAnYMLb36sT2NeeF0XxfB6B/faeIBYWPBueHaWZfBwh/vS6MXtRdBxR/PTjNjp1HnZKRWPOZBQ3gVxVVbD4foEpp1ObQ6OJb7InfyZcwxdJim0m9lQzpCTAwZUWmZIvU6lmMkSCgNBf4WeaNEE1xY+6/eTkknoPrjs5GABz8alNlPyrgIWVxmG/vG96pBKxQ9jZMsbDHGeFlIm885u/MB8g0c41lYbIB+QA+CubEplfSAdkgnyPv2wHGpu87blUo5tQlmXphqALJCT4q5pgodRMnemDvv3dx0BvvHBiv/uMnFRGqnbDI6llal3ck5g5YmYY8yza2k0bmjtSHvyTmTot4IKBOrHVSWgzSrUU4HDOcg5zvvxBaqydlUngpXOAUdtNi8wdaQLcqgLoRtyqoQxmIuv2G/MMUEsALRtc0yopSkXqVmn1H9P2nJxw9YMGUZ3WUJ3UTn804JZa2Q4C0c9hOHZ/x6vo/swWC5Onc8bkUp8UKKDwFGk6RhoIU+T/KBcBsEXLNcclE79o3zX2JXItGO04ii8DgZsR0xNTAg1tacZacr7XgZFUhuFRcHDI1LFSGlIwFVvdCp2xHGPv948XSJnw2nwxBVrpCQ3oqgRzbemFsShHPNCfIMqCkPL68jG/LOYTD8v0rJRrZnRRcBignXAQmmH5b4gOlxcCZJnO7Cv5PJZYFbTEfGZMyzohh1TDPhkVvICm1P9WUJtqHJm0gOXdG1VI/gG6AWU/Z/ALagKbn42UUpIfX3r/CMZBcuLQHGME83DtmHG8BtP7KJIlh5u8DpU67V7fNnBvZZyYQWdVNcV4cbA/AGhYnekBkBRKjsaze6Vi3G2sZdACyV/p//y3WfHJwCVyo/ssmWBUclYfldH8xCgYnJRABRyZbAWsPU1DMJxJrOElw149egcw1SMV0L+q5X7op3fv6S72EAGq6V/TcGwzbrG+7g5kC0l/OFE/gPDlg2uOLez89WpY8KsLVWkERvDmfg68bBbUrHxJssM9Zkm/VAr1fQuP7ep4VqKpZVO8MhakeGDbLtkHFrCaWxQnO+7DquRC4aRBEZgackJ2dipDpuT19rIsRdM+vCobaoaHp4trR8o9aDCY8k6OdEKz11RHRjPT1lT1zXpKj94UP7+eb4Drat3VfmF6wMOq5IlycaX7aA+DsSxNNwznHsLzsUOlJcT69urLj+3ZEvdJu40sqEA1Ok16KtPfVC9rD+kI9TLNOdlZxYTtOfl5AM/fV9Y0aDecV8pvp3Utgi9v3Xl+eadwPyDgh1vqzclxyXlJ2PBrDwD/7PEjbdtot06qOOmXbb1vLiV6Y7PbVNYdenHoTjdRw6+qU8TCtvNvKlw/rb1HSXHaDfVfofj1WPZJU8tG0zLQ6poqRvBhhY4hbEw2sAGNbwVZgNNqxnR+E6lHe0POvT8xwhP/+H+k02fhCvbZ24xvXBJX5LJ51D+ObVbut5FtJPfi9GFbqGS68sRgm2r6dmZ3K6ukpzQXFPLTAj1lxgbSmBhEJGbKdHrTqaeTL6hONrh/gMBP4tcE44Hhj+NXZUOPLtz699IIq3Po4BrkcS/5WG5lvG0mKX1vXGLBhdQXG+OQXEXnWX83Wfucr4qsoENIkSxLNqR/gfH58nqjquRGrnYSj9fWPsZ0rkOppnEXXfG2gnaFA4xtVt52zmOl5yxGNU/IQ29AE6puoQM37/PaZUOhgTFmpnRxg6lnQmwbMI5iaIOmZbUWnZL7MwklCzdYu4/vISj32txJE2XgA6ZvC7OAs+hGNTYUGbE6+fOwRjdQqMLsDrZ1Ux/ZXy57j+7xBxaBk+JV3zqw6DdXLuONrq0zFDBxAzdipiONZKUKcVw0r3cgL129eCp1EOQ+NSg6wPKQZ4/OBnPC89jV60sGsQs3ASup5OvkbjhxqiVYKDtV1POlJmZ+dbJf+FInADoSeMLbUiALqm9OPnuyNy3zPnqwD4xODWhfY0jJEIFzMFGB8YnwOySjSQWDsuz3NSJ7jY42reFTq2e5ZF9A7phUi7PWVS25eDFESjfTYtMMSYCSgbPjNCgTZFasb2h4cYjbEkyTpiasZ0KCEpe3V38mbtK2MEDu87OnbB1k4kaCdBtFwmJuGlD0cWYF85pGs5ryYDZz8xdwN2Bzhls5j94WPuec7Fz69Jr3mxfLs9vWs1inffN3ch49MLI6Mam6wbXnRnLidFBVklrWMV3mYAdPcINOK5sQXT3eeZBlEvVDNgK/64LDz9xV1W1epD1XyzTwo+JUSn50QHHfPSlrpCbWsnfhiKdbDRbMQop1jLuOb23EGPFS3vayd3CLFZrT2hEptBnwo2uN5pDRutFKg6ZtezpuJY/m0Ek1DHNPSJtc+msK2bHJE6cnNa1586xFNK/3YKRx839CLX0w8+FXltWXTDCONjHnM8vyftPHgbJIQ2jGoDdVwpOoJFrGtoBj3NQ+3nc/JQPjBkf3VPcHB7do0ZOzwB/XVxPDj05LVrFb3E7ydjmIqHJTA6tmOc35cK5zekuqpMnvZZ3TSlRVUIumaRiJgGGT3NQSlreLEgz1fXtT2zJSngzt8t+P8JVaU4nn8wYAk+tNOaZ4o9CF8fQScCEo9lPuDuyvVLfMWNRqyvQBueISObCisUNv4f6yYd88NyauGFsn80mebZLnTD82ue6XM8uBoTWsDDrtRwcYuya7Fd8WIJ+OctWla3pzrm82HXrq4ddemnaqtFP3U+l7cKA/CjOsQzfNP0RYN71Z3pNWqbWyCKur7Naede2z3te0YOerYFnvanHh00N7cpBkNzSUWMEzVSWDMH3xcdayd6A6tdqSopbbiq6hIeWQG66vEFmAsi6lZfhTITMWYrlTM4NgLEg1H+llIZLsjXPF1Rr0e0dkCyaWmH+PrpMyGHpqIcOmb0vDBxRDgfPudmxKhHB/70EsRjRBZyKxZvEBcR52Mu6XaxjPjzFdh0uwP0Tad8clZXqQp1tpC48v5aBuLSz1gl6mM3sT8mpBdUI5KZcaE/1dcWBrgFH8kfDlJvTbXhmyZ1ElBt5qeVkVoOgtJqvBa2MLA4wsqnpy+uVoVdtChm1eufFCOLBy+rLLAuUqfe5rhm/PW5lqwnRrFYKR1NBbVLXtaparW1m9Q+DetneDFjnH2eWDzedQsttQB4LAWpNSOOHS+PETRvMpOecDfxbi545OXPsXib+pZx/jgtIC0zHNiPHmgQw7VPGLqW+rcGXtWGbSxnTvF3vTZm2U80N/Yi9sFZV/oXqLP+LXHNODQTlt/7Pg1ZtqonTzGaJvbXlvQfxybokyoRSsWxNQKqOu9LEvV89YfHOSO3BAwFsTFvsK1aOXZhc7VApq2nPYdxLjjo/E9ukbFyM7F7LeSHVxpPnr0K/Z1aXu3oxuZGnpQXdxS7JYc4FzgtXy51RQabaRaQunbEMBrP1z0Hkye25SB2fVXgBzZWOjcVQbPVYqOXpK9RADJzN2/Ys6y6ll/dX4cq5vs+Ek9300GjRbNwheJeE6EEGwYtdht++NbuaWdwp3rkinaPsWKcrXEc3mAlqWgdMWswevVrnLpKaSb2atWCV97+WP8t6NqvCOZ8GY5xB18GiY5MpsV2B+5LoplnhSUIUzADFppesddOfkf7BfN+HsEa5e4pNEwY1JLIuxcKznIqqaZh/ZX9dPcJfTR9I0MDeTS4D8WjLVmWkwNjE3BgRjYZ1kSuES9Qb9+R26l4s8cE6m9TsnU2cvjM6PMymdaG6PWGV/bmB7ZLmPQs+jcFezPUhJu1r20bKE8t2db28LyMNs2O2DMnTwc4ZtdWpli29di2Hi6pSg4x0rEeQoKQD1guYM7ovfj3ODaUfxcyfDTFvZcVvvOI8rc9tXG9+AIcRGN8VeP7tI/exHK4/0s6p/q6SNLXB27B1BrGH0E39+NEFbp2j3q4Fyg67EGQr1keYCotfpM67DLBsk7F9eQHNMPiQDXxkDgGP7kEs5k3GS6xacb8STsM6Dc2l2VzsRVMMwC2bviobpI9/hZ/y1jDPfL/guZoFvzt0vN/KWwEYDcssmg2QwqVgFXTfpZ+mTaGV/bO9byz2dZibZjWp5b632cjkz218jFpqbVWJJloDygvGwDS/nffNDwjMMhbMs7qBaF5vy2tPHByxvTBF9SkztGza+1woDBfgO9tEmi6/QiTHkeC4vAFKJPa5yfq4GOPCxME03+zrgrq7Y1zyiaNABclhUcpcjQeXDbjuMr4lMCfK7l3EAPWySQyKXiU1kZxJnFJeC8ARvV4JsywflMBGwyj4deLH90PKCM5yJcWWHZrAN7S2T7S6TW2WHV0+Q9AciVZrrJ3TvsGNr229qt0nmspEZkeYmdzNht1ZAWzjEq2bWH1fq8vmzjTYtjwETru0A9VNnH+8Vi7cMc5xpc+NZKYby5bFB2pxZFYPzc9tOL6tham4Ve9M4YvKKMJaGcmqJb+UA6vD2seA58s3mUGGkQdNVTGU3m1ndbvbq+SFA9TNHO9MWeBM7kl77k+2T84M4gaLkQDeBardNEq97XPRzOwRfZoSh5xMrNxjjBA21Q9TvynOicysOQ4zMfuzAf6YnjSSMbgcvd4GiyxHk9rHf/fBydtDSu7FpuwLjVjkClLAnfu0IcOwZHzRMy6duwIeCovbyaqda5q5c0bnQ1YByN+xgxZs8+nY+lysGbg1pYPRnZVp1bfKKrMsL5WBac+7PWAluw8tm3BM3858C82uva+8TPR1DBadUb6dsx3ZPAufSR084E0+4WO6yWJ8T5JKI+jM2IG327Qc+Bco4ULomE6M5PO9mlsqW4ItOW68TIAs9CYM0Un40gQiRQK26Iksms9wi8r3tQXlsXH3lRZ9VO5M8vZVkkDtFGF9qyIjzatqmxGDxz1qzBGX30i1bpWXxbpzAb61hN8RyHG9jQ4NNVBNcK9RuSooxHKVuRBM9V7FbFtrudCtGQ5ZgWYJk9Tr9y4dm5LL20NtXXvVrVatw8cJWRGNiaQIheZKU4SliyvZI2xAqr2ErBx+y/yJupFATbrCvJVd7ZZw7FlDOpzCHdV2EZuwLNbr1YbcRByTPsz3aiznBMLpwQze7RIEDZmF7BBp+ubN7C6RldWYPfcKVAUuNLA/tIYJyXX1p3KruU+tsr98TNJs8pCM3Ukz0cHCPcMiQrHJ2LOR6sKY/ZOqu++7cM/WvHIfk58xrV5NtUG8mxCatOC6us/dOyHhtGF1afXsWeBBVsxKZE0QLr1Zfe2/JTjxlPt/kWO2m7GSi71ZCA42v3Qb2MnZrNTBZbIODLYjufbOihmzlBubClSjK/lz6ltNC1nDUISwQ7V2nYaiHRyw3ZnNSmKFprXJry1f7bT1LJyRjBzlvko/6UyJ4MTuxttKdsH3zr2jS95c9zOGZQfKT8vCTajKv3xT76LH2c9HBMCaIWqmh8W/iYmoFgXiq+KGJR4JTeeN903eB39ZV4UDr53E7oTi/f1POUWw2N9lk0XMEn0F5ZTOSjTOmcLD3spJIOjf/WcmyuZLoI9ZnoT677nNfs1RtfVUfexMiEOHmgC2m4tp06eWCHxZJWtZzntWbCxW5g1ajMfexrvgTpABwxXhWD6dum6sWIFfzslWw6KJtL49vXUMFWIK7UaDbc57+c+MVs8b+aFc94qm2EDtXCnJxIxS6hzpyOjOq2ZPStRDCWLHgd3NI1pAPJNJly/AH8PF1YZDDFZLStjGLY+DV71cGKrBb01WK8/9THLNZGFqK72l/btmKbV+Zc0eHAPMhDvfHLLKOQrG7VwMKePKCcmN+Z4nkl+5zd0JerGlcBT7V4lUENVeNWoMKhBKCNkGrNqLOOy2/VBNRd6qZcCWLMvP0sDsnEkK1kv0xSgJx7kUie2rKQxdSEluTWdxlL91sjr0/B3twQ8tzSp/PgRN6YPsRwNdzgv+vsV74KwdcC2ZJ0NjQLywI7A4um4FxgzmgUsNwD01QR0FbvnJQKwsAVBLBtbDDJJOnYE+QWhUGaAL1bSuxN4A1MIuAYQLx47uxsA8xR9Ry/JKtUBsfSA+zO+9lc+lVmV1IGvGm6HCs7UuTbMerBlvTE/+7WGCwbgPPWhb+KFjzVhlheKl2kZpQ73zNde3hYrvCluNTVOLStYKiWbHZonPGg2ieAO+MXxoQQ1VrPx7SWhMxoekkgXPbNyPfSx02bNzjUs8HeJy/7Htk8YlWI+cTDFNmOD8EwswGN+9fY5txSANue5rPSB9aC0p1jtYrwwQa0v0Tb1eHE5ds7XiwOtUwM0cfVSuz1hP5WZGqxDCGZVuIYTvyVe9Zq3UN97Fi/fOlDfFN9NAyA5FO9TNJezDRldKdPa9wB3JdnFYjs1pBBv9ZI1TJ0zvhsD3zmeZBKpbxkwYyovuwyoFyJZbsaZfu6E6y9ALbcj7kkSgFcLmJV3FbJMRHWrI/BGrQ/TLefzK+ZEPin1gqqlzS+ZCrde71a1uDZswWjnGR7iypbBXJV/qCXDAO7hp5Z3106zvRLXmz/2xcn3NJlSNfwLJsne80ay/7YwHwTgln62vqjjPan1dL1nPPCQI0QLG0MlqaZOD4EyL8cUz8bDN+svewrfXxjwZRY7kRk/hRQlURQn8w8ltwqIMwLksvezuiLfVSwzXhc/cvZ69n1zsPonQKd68E8E9ArR+vbKRnaCiHMmmUcuF+ZWPXIuGdbzd0kvkScZxy46NnxV9voz3Q87axbrNbIKPtSGE9abZVbAU6o6AKtBNVuvE0sumpZTw3WopqJ2CzLeouQrPa5HIwja2jvJCzFptbi86F8KT4bunZUFtmLGcWey7kM3J/aqeu/ld3JHhTJzC7J0L0xKOz32d9OLC7V0yIoIKyqlllzWmsi/CzBm8Yi2bi+tdJFy3Ybnlxb4BoUZNs7BGxQ9Ri6YlmeCcsY5048VeKadSk5lPzcVPjOtN7PobxNHPFnO9br3Mno0TsZV9zfWUbhvOe+rNspeZZn1VMU1tQytdYj1TDYrVBSrRDApagy/QtVcdh+G6FgkKf42QvIm6cZI8+rSOPQ/KRb0cT6LDTJwf7RW+rBQhjX0xFPV3vWuuJzwRmLASy8ZVa5wXmB0RLNB9bNLJ1EPhRbBNyzdlVH8FZ+rK5AUm18xqFKgs2sLO7Ua6MbCYLaBb9+BK0omq6QlBWkoL5Y3c7UG9ltm8H0UO0ExAQceV5Z5L50eoF8Aatq8NuqoWs6vZsK7NfKDVN9908tbRWYFM9w7BZSvcTDpPxV3xvZPZoo/Rv7I5vLBNUtd5WcGM7GQ9MU9NUVs45zUJD8VWzVGgxbtg3RUxbNtr2YroimpTYZ21LtzQfSoI7s1Ia86vUpuXNBoojVPJhuqBXZdJu5ULTDG9kVW50uz7lYZhxs/hzry1y0gKxb/Wyt+hYYIpvLC9R9RFXUl/g18Nh0XbpactPqZkyzPdScY2y0ZmQcH5v0f2REbgyMq1pADLuyCT37Is7YH22MenmsbF1iRhR7UzSlkAy+m8YLzTbBgwrWjhDNVOrAXLp40jDcLslM6MHW8sX2wRS7j7tkPbysUCwYeFkeGdQ8VJVU2PoWK/0rlaDaN1K/beDFnhq5hMnE2iP71ZVombO4nZjFaIyN0GTO4O9moFsjLBfNoLdvjCXgmx/bPvjQ+mDbt2Y6eKjWyGdb1nbb/KT8iJ4W1/pYLvLad5/avhOoXGSMmp3QzouHD1f+/FMZnlf8YByP7pha8JyI88zg542bGtWYqK1ACmXQt8B0KwSLh+k75JiX+FhOdtiWj8FmTM/b04PS23IZKBLRoCa9PrMYd9bzg9x2uVi7H6vrntRr1axIrSCEzjx8JBsfBH1EXQz/LApliNDAnBqdjJmk1ngh28IgyaR4tQj00qheHErCaq5onN7kwEy8yUGnnP7sOnLUvgu7ilprvC/72LJfFchEs9LdW0qgfHdgWZxjvLBqGb0IpUDtVplCxbKe1VT+pSQEz/lmof7mbuOMqNbYYxm06Ln85NDrweTBRufOJkvTBOMaGnZUACTNxMtuFBWsFukC7LLzmpPOUqvi2ozh2198ePwYDfaaWPA1btWA/c9UchVb9cgm31MgjDM+uRCJBHNOk49rRtUsKnVcKqvM2MWY762ETUxRac/c3ui9xMIAK8oenPSVnBXbcZ44vuR7Icus/2yoXooVpEiNGKxqH2x9FMPNm4ccWz8w08D32rrEeVH+rHUfmZF+YV6YhdQWzqgi13YrW5EL19AV1Gk6piCKg1sX2smhawtgzJyPy//V9MzuTNljWmjE+TJBmbqJVO/VAc94yjXMjM1KDFvBGdUP5VV32bPQuWSJgtvp0/7jG1oqO5vfyKhqO6bmmujMQlhwDAwhObJlWmwjLLEAbE73mC5mV98WDCc5tuXbo7DcAdc6KPuI79cI5ZaWXVv8KVvVBsve+BC8JtWswo7AhM1Etz2kJ8BEEaDsFmEafKhWzOz8K31UzMD8+8QaoibVVHVauZ6YlE61uu3ZxN+lovqj+GaauZ6Wu6ha1jar0sy1rPqh+AvRKkTZuqbVgPDNAHfu/OfJt1PZvv3PTVKm9LSjjMWqmG/goUQMwIRbK1tCEFs5MslH39PT99GGuaSaaHzU4VNXGc9t8JycGVbWVrkYeSKcO0F7SrWsl8nQ8z0V1qvp2ZMA1aLInJDRX16gbdSOedQwwY7L/lSKZSxHN8z2tqx/pahKq0LAFeBs7zSs/usspNz8S5osIIuEz9gh/I/LPcnTWMFyc+78CT4bMKb0i0T6BJUkVeYbq0MbJLUs3jzIbgw6SZqwnRxSP0TsbURLX5p26Nn7Whn82JVsFVXsWXxeGlFPC5e9bJxs2jchO33wzqbev8stz1e0Yl74rlAgXnLOsHO/dGu/mkbk2YCsjVB09Qx2FVfuTsgX0TYU0bztw5ri2QFWwxrB5qCt6AxO+9d9fNMQu1G9QcuW1E4sEu0cfvCN6NkbIZqDoVxwzbjHvZyDjRzIxcQ4v28u0dBm0hvhnIMPW1gGuyZTw/tOF81Auzppo9w7qFnkAJTmoSL0ziRLPhyETtzNF9jQ405EAsOUZlfgXtJlYCitLOnWmurBLLTQGw5r1JJizbgkLhwcwHnCG6E+xiC/eD29AqN4aXnyHrscgpyUxVwajeParKMs2HdZMAbRWC7BhuNXwutP1uBTwSrPIuSmCALfTFALbM77yjTJ1fbJy+aznPDV70+3ZhmeP88DQJ2EfVTHXEy9+tmlwNWC0pW0ByXZjmtaVWhU4Qz9JCr1xFy58DrB2k9ax8IAjNvf1mgq0dzj0UrVCJAW7ISezD8UMM70DD9kz++s1EFb9sXaPdmgPnmwupnktV58W2oZyqyZWMYjOU3fGtcCyBxduVlinDzAVuD8pGyGpBeaqVz/yOZjbLzuvDwBa/lpmogimrBL0ffbRPnUEfKuYJbNwFTw3AM+zNQATMQWhGBmgLPt/PLE2ioP1FuUjoxAjsArzyhcTctM/+QWNrzvw1pjFcJYuzJyfrqUqRDnmtr2U8Eyz+eKvcgozT7i2bwq2LyNYKAoNU9FveLHtMPbfgLSBB8MXht6QsoUzxpu2IUr1VSgXXqO3IpteMa5PFhmQHygPHYnW4EI1BIUpWhMn+wXatxTdtsZwTbzbZw3qNvca5kcZ1ra8Nrb8Fe9586t+9MC3pwBZdTz+l0ewSIDbty7HRvEDddE6k7UpMW8lskwS8ko8McaqJs0wNvC3tRP8m2ELdd2K1sI3tica1mdUdl+aMF4ZBCcpF7UVjyxd1pJY1yu7ZzAA8xKq+Aa1fI4rkyUrdy8vRzUossWpTxs4Oy+2TqBW97ZseHJ0vbV2vpbNeS7Gtlp/DLt2vGkmG7yuex5AOvIKZnNA9o5A8y+Hhz8wnuVE06wBMG4CO0MqwM73N9cjPFOLkbPl4JlRAtNnDfv2tMW24T0WrDwNWHbXF/MnL+0JO1krJ4ruqKbC1fu2irZuHnaOWm80/VOZXBU5PxO+we+tBlknBN00un/zI50WaHe1ZJ2Uitfm2laFmQZQU0ccnxU1lxPTFxmVYIUyBbfPJM2bdYyJFuzfpw0vqw0w1lS2nrSjts12a0qeaCG1QT6oOlZZtm2xNk71RnVNV/aG+VaCk3rWyYsyxbT0DvYCs8h67PSEcxFVz9cmwSsbaPMskGN3NZlxADNfL+mpCHd1H0Ma7ALatpW8BvMwZuKAtHMtnRGzZLg1Er8wNSE7oxinnQDybhYM1o99dT/iqZsbD96lI4UemYU9z18171kOyGMBI/cBqGyfD5UXOBbJ1k1eVp6qZms0LuP/tuuJ8sgu/7sM3ha6L3U+ndOe5q5xClAmQqZGJUf2mqlNBTZqe95sIjBBnwdnHSBvDadfBbcrM7L/+1Yb2tZ2Z8b8b+6nza/krh50Lm5VFmk2mRk2LMsZihMkRLSuD7ce8B5W+bxwRprN1HLxJsDGxnmO3NamaSYqKxehIW09ByN8NbMz9WQBsGeH0ac4BbYb9L7HXs03+jQ68jvyLukGkTxVmTjtaRLwcLzN5wkY5qVoVZbXhXFVsPS/sA0/+tPcPTFX7nm066oGaeNvEplZM/N2GF8TQxRaFktAMGZ3sw1BDicvEKaBJ0bysNb0+6/ogXVNPSZ/Nr0pEuJnavkoGzMBZxrOQkhbPoAy5psXLjumk1r0I7zlXlQG+xcwOnOzWh5lNfBZMCO1EKtwPKV7DldvE3h1QXX2BC7IsH9fHp41csCw9jezOL8pBwFoRUiZaD7Pvzn/gTqFpzkpnyk/3TszfzHT0sb3cxqvDL0WlTf3McA0b5bq57xv4bqxaBoebyQwXw0b/Q3KFt+BNCXaDkJ3lxzldL/W8Qvo1xhUBzjWpX6Wg9k1EGMTatjbdxJq5YmwPq3N9meRPXM+cyosF4klbSlXloJqJaMrNU0zogrfyziV5DlTkYky9qTcKQswttCCs1Iu0IJ/cxt8FXdNeoVZVWN38y/MLXEfJY8nGv8E+BcTgnY1AjEjOzRz6HoHO78vD9a9tW43sWKYp1SwaacPZsAlQxofrlqW1huW/sEvFTknP38TjLg044N2zEX09AH27bIyTzys9Lp1GpAirzgQlyX/bTgrUCwVQSWdFi5mpE4qxn0gEQzvVQc6hkp+ZXelXXU70adjKYQA974jtt2oYyWvcwLu2p0kts77daWIbs4FxU8us3g5I98aK30pDbMQsFNE8949Jh8KVvCRM9qxNYahkHZnuDJIFjRzU/RwIzVbuBdbH/UewMcOfyWCGK6V+m141XymjN5FdXeV8AL1w5l0upEPJsEbNfl01sX2zlCq7aQeZjitYbMFcyYpljxgHz+1UaoFoxgpnyZJTlN6py/+cCxnxwWrNWMH9R/DDOAXNf/fCSmiDsi61vCuqkaybBW0c1WydfAybgYmUxG6Zxk3WzNq8ROq8TvyDoCzJpTTeurz+uB/8/R8tWoucQ7wzm8IyzJw3vYD43605MIT7Tv3Jz9WTmgGzRBevSJvLzA+kkcwc8BT9nynGRP88UCO9VmVZQAnDTQ6dOcD07bEdu7pCPRWeJb3BPknKQ0eVAWc1WK+tshUs8JhK0Qco2sUM74ux48849bvG/VxefWtrapkD2ZkgvgBI7bYHmQWMGEX3Y0Wtk2Xpv7H/vFWL9ibrPaC1Zl6tWMLrW2qNnbvlHV2v/Qt6HbMx4LewS73OLXIbvC2uec+71UNCG7oKVQmWZ7R6mbU6EMG2x8luhZCtMRYVDIXpvp2k16Vdb/xL7rzSjPcSRW9BjtGBrzGpZe1AhM8BSbItsa5NbPOqncCVaCC9WyNGZoW795/GScZL2sAltcve7RpayZvBvkCWx5DKE7kZ0LMiF89KGclqObGefbitJbcVgs7MrQ7+RB7RSKP7sCjpzow/c1d1RG5rkIIsCsWyfaV4lQ8FbQ3cM88Foaa5kqOMGID07GLdXV4ldOC1ane4mU6NQjMJUEt54VO8+UJKbgWyHb/vRbgGROa63cGtdMqZWWbigUzi82v5HSwfpskIvuwVr7gFs01VPn23NiG2lUwyK9zFDBuOvgMKUQQk1bjD980E+rXP8rZwG8jnlZqvK9iJ0mzUIZWXVimcFEfBsD24Xl/EsvzO3ZFSyabM3APMTbtqKb2x9WFcgGntZQvQzbqVVKxZzv28bssawiO73zzthPy0BsMNvg2Vbz2frNxpk8zCBZzQbEke/aAlBrPP8M1QvPFHRZyVG/hBudMdGoCtGxOJ3w1VC4rfAq1hq7RL3YB8vSx+7UnKfbccM6yz/LRuS/RCmOq+ac1BHiGjL22hzznLqg2tPqy9J0nrQD1eZalvz36kmlWkwY6ORXpjyTIhxKpIzIYJqLZpv8K7uY+dU/08DtxL0RzRXKeC87XRlLWMk7NquoVb952rEsQJnfwaw0P5SLPazgNjQYyV+wl+RdDFZmtE8A/PR2rFLTgOFOOfLRxx7L3OzQ2ONAipzcH7sXDE6/DJEsf1rvyOXAmiUNU5n8nBTyYFu2nVY7otlE38QfHCdcLIDkZM5LCRzXQuZbMO7RVxVbISjT1ljJIxzZMvTKEzC77dg35Vx/EFX/W1XwvQ+78ht9nGidLado3aSwTO6zeuwcit7XQN/RmaFYQn00YFt4mdOoubTR/Zta5Fn/1Su/2OfBrlskGxitLBDFyJ30rZvzypjNWMRwXvJeGF4+nWidmsEUDN+YABToptgR5FtemptkfJH52PAdG8roySPn1INQbdBKnaPBRijgADU06VZuBF3ktsQhy+58AYuqaPnbZpmc6/mg2XNOfJb7lpun2IY4pTIw2a+sRVT8mhF8FZYEwOydOzLCedKkfIieFwR9VEfQWJJQzSykT7yNclmujKHKmI5gKGV4kxC7G9lhLImZ9NoURLqKlkwbnxerTxxO7FzaE8ST/FcK7hshzosDHNXcpQSKwllrolyWXluLn1ol/dSMIqY4kgA79yJZ24HSVJ5lkEjwdOGeZIDNfvzUbx6lqLStGp0lv587zcRAsw7fm7qi3Jsquwjswm7VpsKdvL87RhFWuX6pSBXQt+qc1L187F28CJVECaYb0SL7DLA8DtGwDb+VgNl7RgVPMfYYxqOMGyz5zQpP+2O5oW3s1uLa0xJcHKLomubazF7cEInYLsOS5dw+DFvZCL3+pcZGo/jrGWuaCaW8PFt8UwJWVNCL0lRajcyMTgzSAlvLpLlMaSILY79UuyKsycTZeQPc1xHUUzwt2/LWcmLVsFi2jC+zvOYhe6dNrFB3UlTBOiD2fXC8nCi+OjvxzTrLCJv/q9pf1AVEpmAi/+R8z+vPE837W6s0wdabQtswjXy8bkSWq5Yb4EmrvGZZZM/kyahBw1B42U3t01gZ1K7qpYRLg3to0ouCmRjAe/0sE2lYpfG9Cb+URcuEMFXc7945LNjPuSDhgOyLvRwynbysZjrpoDz2H9jhPeKzNHy8KFZo03yQqzjVUrRt0CvBhLuhHFxr1VkPDWBZn+7PGMiuECvZiSuZFGW/zPlpw/kyQZw4j4xapYS0JHuMzVgo2q0sQl1qXVRWXAitbPzAHIp+vK/RWOab4j6cY4/b0MV2Ir3gzXgYzys+BcTEQsGEDlbLNb38zcwU0TT9V8sZV1UJ1P320bDk2tQAyJwse78NVxH0V9dKy97kvmQSH7v8pJzX5xw958g7anunIBmx+hpRcVTwys602D583CELz8BUmyj7RgxbqzPJQIWCRL0w/KNGpxpTB43911kETjQFzBm8A+wS3dgT+PUf28o00SsKx9TBOYJtRAjgHDd+LJ+m/LE/mXSVbIWsFogoewtmTngPvITG3AK7YrI/fPfwfCoeK2vvzAkgrOskLNOCuyvJWU6oe37MV88rwIeCnM3gWOBMUJwtbVqJKNsPelNCVnQS5xyE79QpwlYsOW1UJXRl3Ay/XBe+XBnOzLCZZEliPE5k0qvC281Ey0Yob7yKoBotAslED8xgA+0E8wF7Wum14tX7zAO03zBePG0svOi55rwrjmtm1VCMT7tTP8wsz8tTG8D05PyqGrQNyPt7GR8RzBZr7oxZpti/RcnaDHmcc7PYFLsgwwFrmmDZMgHs+OXcS/8MFK4gqlW8TufV9dQbjL7skiEcy8I5nJ0XnIK8s8We2Zm09mtc0gtbnhM98qPa+hg82u7gPP5rVV9U6i6tmFCss+OcQV/S2E+ZpDcemU5kvBCVHZqos1s/RCeuTA/E2PDHXCrbB2LOeyGMI8/ryw7RwETBDheQDGCV7AWnmDb0Tol42wv/jOoVxDQV/LRV1I9s2GAUVqTU8dkFKvk6ZlT29pksN5+bXB3bR+XAy8DaSlDIzGC/XDrCO5vdxFfrT/FgXLFj01Y2PDvTFl6Zw7S5zMOie7oBDLx02wB1JDjPxUadNJb8C+a5YhqV7MnkfHzgK+Tzojwa5tvozf/K46088cwui6Dclp1anXfB0Cdv/FX4G1HCOrjqyXto1MYqrgyMGkvbXCNXvrR5zEXNDDf2VZhwXpyRE40P1UC9Uhj4NYpqXgyt2+q3fIDbGLGMH1bopxguu2DP9c3nvWbR/Czc0kW8YtPahRx11xwtW2zPSL3c4NRdLOQ8H9jCkTwd1vOnPILZEqewBjwp1iOnFDC7es+EBnwn1imn1DBbY8+sBdxxz29xHCtWQKc4Lbtfz95xbH1Z6cLIBbwi1rhxnCrWTqccf9kYp0wt++F75Bn82azi3MyvG2XPPac6ccSAWk6n/H6ZDcIWkrzIw9ycjEJO0tzumikpeL7tsIFEOIBhngSF3BQ2hCjp3fyRov7DA+Jl2QLqe0x/IAkrT8jcZEZ0dXvcdELrLq7u4Vuprkh5IKHkYtXNS+88cvHHoLglWSgvqwnKoBCSvHNxGDDYuiZuNrckZuJsBae0a4tA+r+KgUWOAeibGeibJ8Bw0VWWIpFVHsCwYJgqUGX4/5xVonHk1HyDp9Bo4PccA0+pLcLioe5qDOhrtcntpHDnZVC9IgT42e9VYPbj3OPZCMfc31tYmp78XRwOq70+gumbV4ggeW5VLs3EETslMY9yXG0xIbGOclxtMSkRCEI8TOauD+i7A+i7LsBj3HQBGxSjbFxy0WUVNreJHFeSIMFPo2UMKHjT59z+hpGl+sikTAJy7to/ytqkZx42zT6O29vMJ5k/Nhz7bfkMWwhI/IyZpfrEzBw0T+K+a5TUNC5hobjINPGCv9rS0AI070gQsowJE0GeFKT4VosRtP7nAjTzzF88dNg2/xYuwQVEzaJwMtaAfwtVSmo08gCdeCUZE5Z3FeA7MNM0DpaDBXs9zd7I8jsoUeL8FLj+hwIcC3ve7HvM7ZJwyGUMnjSl0+pvyGa1z+NcBLL+b3B87YCe3ASkSHq5LdkxuwusKqJgz1NWK+8e8snPeQFPNI2oUI+lPJ6lrJ+S664CFjZx33ybqb3ynvBD9Znz1bem40wvngxsGgG7gl88+1gBFPAgSsLgbzhlTpPP3qaKocnn09pFAMNedDXF7axoEz8G1aYy4zzgO1uXnjylr1tY89ly51PWRQCrMc2oZASWinUwpjucenU8pqusUz9KAhgcuGiKcsnZSQxTMY/QkGC1MKaJzAIWnC6m+qHuzawE9tn51X4W45zh2zqHnpzeXCeHM2Lc35vVdZ78Mc/QUHmhAAjY1hYLlnBlhskMfHu5IgG3p4QEVPDSB7i0uDoRqV8UiknENFSuhI98PPamGiF6IVjae79mCVXACVVP85kif5rcez8hf5zcgqaaIUXyWNq7/5lnmltM7jiiPFxST/wOmGc6O9dnIjLJz680SYw/dHSbv5Ip2tTy2BDSvDRZPchcME8cjoGHu1wK7GI52qJ3h9PT4KFDONbopuAhckdb2XLBnv+Ad1pboKKPR9PW6fR4h7bEGDlJiEPMXJW1PsjMqsG+vyqnvMj/oT0khxXgezi3xJ5rEc7m1fyP2WP1/os0EMhYKWtUEVZhpS66veoCWwdWgYVFoLwo+wK3XzxtwFxxGTc55Jz+zkimQCKb99vWlaIVLjnApPmD3E4/3pXGHDo5lL7MAmz08kj3GbYIyiTPIc7/lfZMZ4XYdZ6qVbBh1sw1PbIqR5n2GznanHi3zmrogRom08A4AQsvQ9bNvMFW2iGp075jHFtZuCmyfPxcAOibS24g4YTVztWi6+5LoOQmGYzqXC+zDEWg0CWZlercILMMSqBUJ5l56twzs4xJoKDCWYe4zRFGDPusXwSCQUGfuIQJz74WmIfSC9S+isLb0ivOwKwKUmUeBqzVTdLclxr/QjLz24zOvkqkFaHB8Ry7L9cUkC+z16gCmwlCmuw8mjbOXIDsLPdu9tw7t3yqBlvZk6MU1s3UEIEchdsMAp6cpl+cc+IMCMTYZ+oMfs4KdqdQYkmqMXsIwTb8S6u0UBu5eYzEWpVufPSPsVz+KNpKNsecxaCoKNiWDKJsbHTPVgVCmOxUTC/TQYScnCqnu0Gj6JY7077EsxWhZnE02dBu08OJ6hx4y+3MhMnPvvQB2zanewnAmnZCmalV/rQe/DtWb3fc/hzcA4bW/NPAN7yayqBqW9DAI9zWzpR8ctf9omxsqV80fHL2XEN70RRKVRgKfCRa1aiP2ppxqZWItg78uzJ0/KxhmHd6zb44Afu5yYHsTAnakjmqK9bNg6wH1tLAvIox2dTAjCkw2MykbKjQb4y2xilVrkNEWtXfNpwpkFAb2X2hTBa80L570occHEvJoFb8ewuoqBTQwFgBO4q25BtZ1CVkhbDJIPyLq9AEv0D8W1dev3z8FM/HpNRBnrAjQUvcmrHEJqrZ1bERMttmXBov+zcS0MBrxkcadA++enc6076UgyfcjraEdrM8g7by/DsqyNyIdk1k6hTI2Nncvspbvf9426RsvBiqSzAqErIxMCoSshEqErIxMLjvN483t+d+AmGt7zcfpUsoKChF5gr+kWHtH+UK/mHtH+X+Ye0fs8xSw7tTuNrXWZtcW5zMzNhaqdCp2HvYxHnUGsS7GBDKpKs1sAurxMvOhogcuPZsTpqGO9rWq9Wh+ELGubI8y2lAa3OB6DRckhDbesjI4858fS3A789UtsdMVKOn2k1XRIm57Jy49gjUnMxUo6fazKR6jk/c2FaUWTmS13S6z1K+xzxUo9qkZ9DQuEvaPJcFm2rSjDiaCJvRZ7rIGEvxwFQ02TJwFRyYvze3mFLSuavVz2q/1sXUek71wJJQ0vwYwJz4olXVUETJgdubstCYz457rNCIVMlpotXKPAqm6I71nAyJs8lpotVaSpJTRIm53BlUaOwL0bYKG4+tPBug2hlOdotXkJW79cJQuk6AS9pDDjtpz1eSW5cyc1tvYMKosde8ZaQz5Ki0hdJ8lnz8H8H4stdGvz2/65K7pNoZ7QdUhtLuofyK63L8L8gUlXz8Kc/wR9oSoXCIKs9QR1pe2Nb+KVsiijwg2crHDdZKklukwr/b/AtchbMMwtnZkRc5ezHIOsvEauVWN4o8ItnYx+XW9JLb58vML2422yiKvCeZcVVGiy/c0PPOWe8G2MIH0vtJzDjxBmSH0kyYfDR/wUWS2wiuu38FtouzPL5bW2ZzekfaCqHuIq7PT5JbndoZQG40hdLM7aTzNsFgstdKy8goaVl1N9zdjl6VOYY0HGyiyxmcp9VrcGS60gynp9A9eRmGo6fQPXl5kGzvCKwszk979wisZM7PlMvVKDZW25CmUEfZkfdI1DKzNHv8So87anLEHnhJMUDCVq0DeLI1VvuRpjMSM3vkSo8gaqBM7cSgA5ixNVYbkaaWR4kZ/LfBWRIze+xKT373CKxkE5ZRPIKap9K3A3SYwAqDvLZc/9iMtzSmzEPDLOdOZPe8v2vwwQ4SqxckoVO2jXzv9JjAIZYdakzF7U5vuX2juLlOj9nFW5irrM//ZBl/oW9VW5lNUoc5coShYFmbuowFKntQpPgCDnw8rxdCzpy7C79Ha5SPBTobKGo8GjSh9s+CR9lPZGUQwpPyaLjIbyQzCUtMc4m4XE5ckMKZ2vTUVHY5lNy/28GlGtgMy6xPVkfcOto2OpF0uVBdr1vC25V8Sas0t9Cz4wIbJmp4usq4LBscXE7Y0MEI0PSUXGK5fqMks2fbzAwY7DE/AhzkpYDkC6ssm8k1loicQiLkp3IIVNKUiUWCuZtPNFyoZ+tvJDTLx0w2Ll6JHEU0XKhnM6bW5MrHTDauns/i5MrHTK1vIMF486I+KDOo2uTKF3z8JaJPMJ6L2zPz8qj64misTGbJOZKInHIiZKfkirdybKd/oMFnMmjYVJUZmUdO3CdCyp5o2FRheVjNv9v6BrT7mZVcJKa65AzLPHYZVs2/24puolwaT36ahPT6CoT5j4gahPRyqAjrtrK7sGhrcKjrtrLcUGcHwb4g83zccMF5n6LEzAFWl03O1ohxWDMMy7ymj5pFtNsLCRciO5IFm49FyqvItqwZbDw4UXdZQ24PnHKsIESl9IiOz1bFKZY2anKsIESmOLLVCBLLL8CksdVYwlWXUowor1Z7RKacl8Bql+hlABmrb9xTpGrLyMxWexKPRI4vDIuc7vsSj341tttA1NC5F7aBs1xca5XcinBAZ1TSRFauts8nVJnN2iGKWR+Or/vC0K2WT2r3CLSI0FPTPNYZkwgzG2x6DDyPRdx6IlLP4EdYp6vzfDQLb/wwuFCntr/bTW7ZiTdcqS8mxwqHdDwHM9dU785woQBo0wQo9KhwaL8EaFUFBi63NMi73GN6ym6TyvtkiM6+AmisxOPWIVJYwlaKHjuIo6fQtyOWQ67XuGgLbpRxBdYve7z31JWcEqeUh7gIrExqT5z3CKxMas+N9xyf0LWIImqPyE3uDDnceMGZoHLOlft0JypPsL6YaxwrWsx/tf06BhyMoZdAtGjbEqiM+4vBzInSf5s2+zLIVE3bhGiLb9KCJ/ktCL+IwlkS89BWi8X3ljtqaLpOaLmIoz+bq/JKboSyVXgYmzOT+46IGre/yMETVBkFBI1cIM7qz2AkBdry1GgHOnjZmfdo1jiCmEaU2Vr9ksxpctaYCDMbnJGoQMfTp8R0U5bQJdTOggV7bCmilKVIazcZO0xwLC3ApLJVPlynxHq4wZIkCvvsmMdyrBz6T8AumKMgklmY2cF/VarHGFOLjFnbljD7L9OEOLYJKM6iejmxsc7Ma5SmNsvVIsZsKKHWligLNvGE9LwKFAxnuMFYwlj0op6vWs+oaD82x3OE86KoaMx0GrTJZxoa+21KaL9aaPxx7Dnx/C25ADQLZ6QzHAE8lwULBVs1m0AuOTnZZRmNBQsKy3IcNvH8Otl12dR/1WG/BEHOFkn+OzjZkXmUBUu0GQg0hc5i+CHc5MGY86IogsTCxPSiynfEwsYiTngZBfhstvLkKAyl2AlnQquwBmi/wqIMprQJZxoaY8EKaL9aaDxzfDnx/C3ZZ9nWf1VJ0oiPm1k0OS0ZCUQKZ+qvSM+OaL+/v7TCKmi/r78UweTzoiT0nAZsCmcsBftykqTLZ7TzbKYGpMv3fCiC7MGJIo471F55nAWLBtstG1kuSW2jwvBUuNsA1rkiztai/KZqy9UoNtbbykAW1BUCM5tc2CET+ZxI2tKi8I9KLllWzkRPy85olNw5CxZbztNwT8J/0gAZm204uc4jhi9ZvDvVgtmjS7hcAmzKk9pxGYZJjHB2jDT0XAp4CHG1rPpcAHSHzlp0ZdU4ljZqfFKksM9TAnO7miHR3BhWH2r6ORyZwszBq/DzxMRY1s4av74izoqivKhz8FSiOqIcp2rLVS0X0Q+O24kZT3+vHNw4cTVP3Lyf1B6Qz94EBspYgzY5jFxu7E6kape0eKLW1yILMsjoFGXXPMJPkpu5GptbciwzyPxRPOxccKwtyHyL8sDcFNYZkpvHH87WVis7jLN8WH517FDPwkfanqmAZGhcdIwuyOwAOyu5g7O8xNtbzuyWIIpcqdrav/zPGkfaXhRn1xzCZLHXb/gi2nzPcEfaMZoJQsjDwsSx13zIotRS0M+NN1ydlr9X1XSJijG/gLrO6xY0auC6zrxPivcEl0AmsIqj7llbWYk1symHjrL6SBE+BAjElHPSfAvTrYGFzms37gyuCXnswlvJhjZ+sxhM9NQALCq2ppirzOiiOxi0NJusz7r2CNQI3HqOz1qyy86GiOoYQMLYjF26P3bVGMJVx8xyXnc8uc6fzHJed/oniavE/WrMBsvKsrwManc9VFlgS6AYb9Ejji7wgKNi9wIrLsASR5k5aow0wOCytVaZyWvsMsAwsddAstXE/gI7iKMzaI/blkeZfJfbIxK7fotccvd0mYmhOLrOdDu2NKcvequFliBq1AA7jOizUXx/qXyAuU6FQzNq6LnIZEZPLDKrtKX6P1lkSHcrMpPcSHgV/L53CLrOhDuKR1qILwykeQDDWJVDOWqalGXQ7n6OMwbOesq/zDz/EbJHicLWwHo/kEMtarz+3PRFgBFjkic5qlncOfSCBjTAfxgiWIASekcJe+xvGkAREEdJx+3EGDNwUHeYWs9AycxbBiuwVXevfIAWfPJPeUPJkTrATAbSvJfAYsSgFapMWLHcymsMciF32Zq/Ed6EDIuUR7/UZTDTZZArNJP0nFlZMUlSbKw6XLzwjKOnvNRZM3mNEPNcvNBKTq+rNdlarDlOt/u4GFS4WyROo0u4yChzzJNaMabbWEl8nLjT+4g0y5OaisF9upNcJlgNjgm6KAsS2dzSdGiojO9oz4Aqf7ElarhxFSw6Wx9kj1na4if5OJyVsSU0E6bLgAXITnya2nyU+DWEocS82yyOZJf8yly1rPJ4Uwx8NJRYQLrcCUtByfeV0YlK3MQVlcZ8qGLSS5Yycfuvbjjc2s9cknxu6FSsmC9HgRB33EaWCQoYLIZ8SzPT3MdKmHNowBuWW9TS88+KoanI6qdXhLqGoVDIVJLUfKvYy45kwZQeFgyqeNxUq6QfO/OjuNyz29yEwlgUyqd4tUy04qdWtcUb/DemVXQFQkaCVxuhVfPS7DyGsWy6CacCx1XElpkiBtCy0FDW+9BK1C8A8lLLd0w/3LOo21Yb2jSTPDU8kUw+HNy2W0RLMccStAjakYjA2GmYcdJLPIzJzIQDgpxQFMs7zLnZzMg0PItpEG7kLoyJlEHEV/RJOHkMarG2fclM/kxsOoEJ3H3CfIwsDEsxP4IcmLOwjLyaORUc6EKRd5Q0SNzWWcr2nIVrbGLKIok28WS8lljWhrdrDLHIwRPUROrsxqNAIoFyO5jGfMgQzC3DQGLYF5shp+688vZVV5wgcXuvElTb0M7bOtgRoUZHWBubOAbcm898wEHSF9KTFxw8mi22zJ/SQ/5bLZqbWZIqZtoTBcBEvtcSlh4W2zJ0yWeCXGVy01fJOZtNWxTKDmw7t4/Y1fTK7cBTvlW8h8BGfnwY2LSJ+cS2uHFOQhgkNoswzCDo2teVNrY80uNCmuQaAVRcIdYstI4axLiuWKmUgNyiWYgydIwxbFjFtsfWt5XYlTalIMIiJzZOYI98YsrMmi9mvDHYGk7Yy9Z7lVrUWQyhWMPY3LQZvNCX3Jw6C2l4XFJa2MzLjMArgnw8h7RwyseZuIG7bPR7RFdM28TPnFiZDLLY1UqUBVacfyqmyPDwbxiMAKTb2MAKkUSs09os2JrNWY5EmU2ZYsDZiFPZVGzYzfPCFejY1qw/rvtuDAIc+xjQ0IzPjcEzQtiJ+HFOWGaXWX45xnvUmMd0hbSYGswI3FvZRtvC2kG+21B9N9uIyL572DqVPLuQQtTTy1Y6lkGU1gsoHIfESkiKD3uh0ixphKuTXFxaNUXU3FH7C0tkFYtvrNzb1jqV+8uWWX7c3LbavzySzPBSXHgYcltcTaS/wtzMiyS2+qdOe/SgxxyhuXQR3EsWfHgZU4ysmtmcs2y6yNy8PETclNcSVtDLxMweUtvXk8obXPN7vE/ML8Pc69IWQaTjQta/xBuOWT7bmlDEXIncjNFUfvrowDdW+8+11vmOxM/kTLralsXc1FrNnBis87fcjtdWMVZLr8tZS7fQlkisxIpM1JW8XH07BBRUCwsSGMj0v2KsfOjIChlMen/L1OZSmtJ6mAw8tVv+O7VLPhzGx1brxi2nGpyUhS3M4Br0zFv73FaWM9r7QKZc11qlhvQIzmtXQtjXaELUUNxzaHLKctoMMtTMBvpVqNyqUxeSOjvLU2XE2grHW9sy2DM8mZXZxMxWUW82E83nv/KpCGE0BaTrghGWPLsvdcGkqAkkJV4v4YJ2NAGMRdQoDDgFQIHtBmMPczQZDHjxC7YF8FW2VgLPJ29/gQGnQQYzJ0OYQbsYNagedqeooo8Jp/n3dACWwcKZz1X6DComBCiQrwavmZEzp24scE/CEAGIWYNBdKxuw4E3O8TPFzwPplJvIJstNwY6BcqsyD07ZKc7b8/IV12BWQj1wwuagiEm1rMWOgp0iMLnRr48DAbCfkeWIwosTXSekSJmtIbC4kdWmFd5jLLPJJKZJDOnEveCuYXbh48igEm0BRrA2zPUU6oYy0wsFIjYWB/QCBDO+kaI0bBKyzxmstourPZ5QVaG2LTOqi8OAMIYRphD+BA/a9JxTGKUJ4rL18r3zgqNHts6t68Hv7yCPZNschgCwrilynfQ9fa2sZRPQhUfS3QB1Iwnyq8ger+4uBQSajlOLH7bkqiijBqcKL84v1JJVPw0ZdAGolc0jTnJjGov2Yh8GMLUEnywi1jBZIE8hZx81VnOtLNxVJMHQtDjgtkg0XzKP0WkAM/Yj7dcxuUjzfAJLEDWU1aAt9y8ggvU2+C5yJoKWKZ4yy/P7qMEi+ZzPFwSLLZPddmear+MBpQnN9TPim9WYC9rzya+NNOE2be9AhwlFgwcfpbI50NlI9OVYdNWRxOH3PcEnYCWO9kIMYL666eMy/PEImYQEieY1DPI1ITx2Jgkx3IzbsSwEpqvlyq/2erLCaKM/4RIM6Xo2pZgGbolSbX/W+o7/qxJ8KjsctTDp1GUA65AY5m6jCbUNX9ygbQGHJwmcyMSuBIi0v/cxvue+UwvkCs79TyMEWWctzvL/r+8EggZa306XEgzVjlTatVS1d/UV1dsIBpPDO3aPMAOlC5JdMsOpfq9UlIc7vsIGetDGIik8I8Py+DBEnmkMvvez/AUaFlKdHLWUl+krPp/PLjCbMcim7RXQVAba9Itpwdsak//wpZx1vihV+ymtFFnwBqBk1SQCaO0M2xS+3a/PLBXSVPcp42ywCpU2rBxv4ybQUaKWebKWLhAMXakzzdWgti0nxSyTpmnINnSsOz7iBlbT9TEQkYawDWAOsKurM+Cty8mWbiLtGuIwMUw0tU4QkyjfCCYMjPDsGzLwva3WLnWuCSIoeRGHHLKsXSPmhzKFiIYBgaceykoGLnE1vuqmdi0kE5SGxy+/tuXkDYImMTWanFGwdwbp81IoZTXwC/x0NESp/ppZCbKd2LIYZicHihxD2nPLKNCqW9PktpIwflUnLSlJxxEstsJdDClUMPvDGrPNFA798KMVJkRjLkLaxiIk1g7SpQzM7caiJO0KNAVzrcCkEeYs6Uqoeook1gJ+SRGhDtKhE5EhjlMaY9Pmg2IqKrHT5CXGa7A8KtIvG9RbIxkoRXrMIxkgMeZ9TLEolNqelObkaEHCMTSQuxCmiFS2hQaccJmdyZ76Zs1T5hYmkx0AUf7twnHWLLOvi24vi+oOZKpNKgfkgkyqE+SiTFc8ogz0DCH06B+c7rH2zpHeYhz1ke2jLO0pyc2hQsMvJb8AvwLkqkyqFmSCTKoT5IJcXLQMIWjOMKQ9rR0DIo8RYwXC4eyjzsbP3AVK4DZ7tAxyLaJi7QJBC7MLInJhDI6uwf8lCrZh7QHCMSUM7qs2Pun0g4jChwyqA2S2TcKXDGovLLPLWovm4lziLHQs4uTxOEqDsocuzCzZ1xqW/vCVHq/VwBIQGw0v6HAchVoyNQie8i5uEzPOcL+25fDN6xSy9No0r+60vRFcci2B+zCF1tew1aLbOxV40W8QvnSL1vJC+xylJaUyHFgFuwcLWs6f3FUk2ZTkgi0Ijqat9wr1iB7eSmXDcp0uez/UXrPrfq/XPgAKQjbp7gridnSImnT58NWZwsu2P8sTSsnwozhr5IyyUwMuk+KT3pprmfYs5uXqveO3Ac6jInZ17gICJzn1KfQuZSLrtKop4yj2o/PSE+cV9tYQsK0vttiToPbt7iM26e4jHu08rdR1FKUvBprvEFYwjS6W9K0uFvSNLhb0tn8h4o/W1hV+oc6KByZmbNFDLcF28cOOlgPyPiak6jv2OrQ58EmQBy5X/dGeNGyHl6RI5lcpdrbLlTK9EucIHoBqFRVSJWcW1ptK0dueglGcpCNKruoqGwY25TkRlUL1df9HMvivybULjZJ0mG4hDYcbVhnVdxiGV879z7d1ycOd8wWP5kj+Ro60PLYpk+Yn8pehXAnET+4L2pwUmtNDAawQc5bathalkMMRwgR1pFBiiMZBNyF1nda258zW69eWVPScAvT7aiM1O2olFZlQLrA/tNcnGS1oFNsKNS0JgxY0ZD8JghrgrJnG8eRf2xXirWcHnhsI8oHEUZorYka+Qq3D9PzjPLYjjCIbu+6zHrL2pWRf6o2ywIWt0BWnLnaG6w6eMwbJ14z0UJyM5FEkpiToZqZsVq5D9ROCLkoB7rKhk8MjE7MfrOambvam57am66aK3BYekPUkwqRpzS3f9p7GpSvzx3GV9TXSsvTlLBberF+Gu4YkoQ/dJP3mJLIjSRY+9NHDJ8bSuDTSBS+XdPn+bE7YCC3M/mzS6LuyooVh5rwpJE6FYua/ASR7MCB0055r2cZLACAqLpv9lQzXIHaO6+JUxjMXK5rzVsr2P/MXFScfLSbB9sgzyihWMpvVC2UweCxDNZhUhMK7ti5yVNRpoZ51I2CnE6LAHRnDlmhL05xKnufqns/ptLL1Dp7/0C6e/9AmsvUWsvU2nv/WOB7/1hge39KIHu/aexYZ2lqVXOO3BQaohX80vFW+NDxVvjU8VZ4zfFWeNHxVnjP8VZ40/FWeM7xVnjS8VZ40PFWeNTxVnBR/0w3eqV4KwTPg7RmmfZR/0wjeqV4JgTPQ7MqZ86D2PeKl8yui9j2+pcWV3F/8BpPx9vv0CUEw4YohM5DscYZmtqBwr8dL4srrG8ZOt3DyB+NHfReYhfoc8W/jjF0YUKXEQm0lo0flPkIUtg/csvdibPyPWpLErPH69DTb8dSNnlo47o7tYWopAO6B0mz+msKlw9JsnplypGwKMetZlC6xruHqJoylFiIO9TPG9TPW9Rv3tSTYJcqFSHMmYE+ui75TiE0a4CX8EWglcvxea16a3AXbsQGOurMhFLEv2nLH3mySp0WOgCryKHSJM/vxDTIknYCFwzUKdTvQJ29AkNhrshHc3iZi8AF8wxOCYh0RXK6KPm6njM7b7CI4zo7BD1rNADDV2bTxFZmE8RYZhP0VWYT9FeSLji/UuhzV0qdT9R38staM5a8NJi4LcBSZKWHdBV4Ujv/NNI7/3Dqy1oTV7qqkyo7urXJ0u2TVRpjijssPni03ZNYmp37F7lYxVHUhaiaxEsMDodYuZrL0u8Alqy6sFsMDmPkuetXZm4ZwQIjz4109aYAOz8BbFdmbhnDAiPPlXSlzWF09aZwOz8BLFZmbhnKAiPPaXT1ppA7PwGsVmZuGcwCI4/BCiOPszhpQXqU9aZXzBZuSsycIZOaojUSlhJYWH+iOGkyiJT1iFNMDjP6uz+JF5qiNVKWqs7zABO0OGm1GUwOP9CaomUKzfMAk604aazvlIK7ZGYuytpn9bK7TGUuyhoHI5LU2D8xWFwJI5LUxD8xWCxm2VhcZFK7HD6a1Ey1vRpsaruP7DQ0lKq7KI6iuOQ4mmx/k6q4ndhTzD3JzeukK8xFyc+TP5S4+8whydIrohvMKcnUq57ezFpNrVhc+c8b5WSa6E6h2C350hvvpJlsnk7M53nNmzhpU8xPec8bdgKwu4S+adQ2Fcg6aFC79L2Z1FdxWQsiiizwx1mLH5qskkXNlu5qG7r/3BvKmRTYuWvz/A6QiUvKS/obVI65xlD8l1lXDaTELqnSVu/QWXuiWXweCc1W9uhaO6TvfJSOsUTpqFkbn098rI2fxAiJ0XajB3z8jrfENInO1vBIWpXpJ1IbKI27pPj4WdmOrqRlKhs+tcnwYgobTrXHQKQTfPFJ1Kad63xCtcZwaDobCI24RALT1flfmhsCtcRQ4dPY+WrgG6TAfSwC69aJoj58EE6hxPn50oagDnxoTrkkqYnmlHAbP1sq1mXWEsoAw7RpbHU8kBu/iw7EAMv30Bs/iyZXDrSRVw6oUVcOqNFXDqjpVw6oaVcOqClXDqipVw6oCVcOqIlXDqjJVw6o+VcOqHlXDqg5Vw6oT9E/c8LHogmosGg2c4z0kIkdDEM2fjupj++alTxxx6LafykMy/TCVw7MB9E/uzLHommIr2j2NIr0UIojDEM2ijupjBeadQzSVw4899E/mxHHollGr2jWr4n00IIiDMMoiDupdBOadQzKVw48F9E/m1HHoinGr2h2r4r0EIIkDEMnjNvvblyadQza16gi29Kq/9zXCv/c1/gh29IUaNnIGCHb0j8rasaiSfe0aPYRfvSQRi8Mq8NxW/gryMyi9tpgFYjMohaadTbQVw6QATwOkJGbP0PGWXx9M8zY6fdZfCSAzO13WTwgkIx1VPO8lFVM0lrsyps/6xdZovlR12uQocLYBsPVW2aWm7w/e4x1eNabP0vz1WeWNsUYoM/vvDyNsdTsCdDa+KhakpvBvDSpuSc8DlCIWaKpitPyEJSjtGi3NzwOXMhZotmK1PLQlJ40qbwjPBxHeFlgjba0YQqbbrXH+GhKm+a1y8id67xRydGqowu8mo64FOxYWeyhO7xgjqyU9dhaKE6dVOrr12fIoG3MTpn80xrmJFmITbHU6fnQGvikWqyk5jxOinXRisTaccwjedOa6URZjKE2vPN50Jr7xFpMH6bME7HXUn+rzPux2Bpd45wkrcW0ZAOchK7J1Pk32TsfiLwNt9q7IWS8mMXR2O06W/B1wNTiw9daYFZbHD2bvAnz1dprYlsYjaGsoGzZ2MaNqaz0qNrfjp8M8QjaoXKNp6yp2Eec9YnOkD6KPA+z1haOuwzo+NnTnyOc2o2mDPx42jM+aDzuk9f6a0pbQrXLVAlT1XpleluEP3Q8ElPYZshKbHyVu9PXikAmfHyVx9PYeqTY3pxoTa2M3mTZa/LUPBxOgvrO8DS3LpwqCfzQmN+k2oue5pwzedG4ZzBbvycYylQIzETZy6E2nAt50Jj8xNr7I6bcTrHX1ICrXBjH2jwhYJyV9/jaPMKaplzhqtvMfaLc4JHXXF9T3CZR1VxqK9zMrsLcEMPVrD6L3Dx1xIzOBNzbezW9jKQf3N0JzuyeL9zlCdCUPZZcGTPVBD6CXPcz1piNt1wWs9XMaJLb5D16XN6z2Iyj49ygja7cBUnPDKRD3PCNotzxSdIc+rjZSI263DnJzZztGNoUPXRcAFPYTKP73IiOtNwXydBMoFvcOE2d3Ov50Zz4ZNmYTrXc/vnOXOkk2nyfDtze+dRc3gTZPJ4m3BRNp1zxhNq8pPbcbE6z3FB50HyfVtzMLQ/ZYTegTIUQqYC7/fhRv8yjrUXNHnCeXUMgDTfpvkUSIYC6PSJk/u56YzFR9g8OpG1glmNaDayNHMP465/fIP7z9+ui76BuNUcV46jp8jVLFfYI6YQ+gr4JiQ+xP5K+34kOiaQ3oII1REWfV6AytT2V8/jqFD9wfvp46pRAaL4LSRK5ZEpj+0kUGWf6YwSOsM0JU/bjjrjND9P1O6Q7oLi1RPWgW6AkFT3V6eTqPL5tPvdk6hy/Zb40+RLZZkDjBl3Z+HO9YZ74BOrbFUINv5H+6UTpLhVIZaAWYPrE6gYF4kF9Ez32x99PLvyN3+reCK71TeV33yet+U3hN99rI0idzkXshSEknTdR43lmi11QDQR961DgC6OZXSgNHL1PCeVFo59dCjXvTeBz47lpQt76NfuN6gjfy6KnXeSOB330iOB7nXddRI0TvVaJ6PWf1120jf69CknpVex436OOFr0wSebV7zjgm6KTXfZJ7NXiGN/bnatdnI4IHfgl2+CZjQSd7FjgX40MnWHa3m4V7e1oYN7mFfG9nb5dUfnmpaOuXZpOCf3spODroWZdYE4PffWE3ydOFz3qq+H5ZJDeBL45HfKr5HleL722heoZ/FJe0oXsuWVjnait9VUCd984rflVGjffTB9IvUpF7MkhJL0axelZ3TpebD0rPfzD4xtqVl6sPlu9KDXtFWliXkw/Jr2YNffV/nPiKz1WvfQ17tXqM+PbXTJekDX61Riz4cudtx1s/c/8haDXHTxJ5emho50tSecRQFA96ZPht40SDfa433q1+3Vi+l5YPkS9W7XydWy6XoiNBI3lWODspJudD8nsGfPk3yyhnp0wTgWN92TgtL4lvVYV91Xua+ITvVW9A3nlmd8E4Iyehp0zeeu5ZxBelL9JvXoV9LVi0F7UgPHRDUdg+yQ6LRzHYJOA/sUiEeOaZ4N97hHkmmBzfeyt99Hmt2ADru7REhdgmyQ0rax18BFklh5cPjttoyXbYBmO/SVsYh7eNe/xX4Ie7jXzQZ7PfVWJ5Sefp30RiedPPlKtT4nmt/RIYOudl33fiew3auoeZD5ArS618TFrqh4EPSitBrX3UReT4rI9WK2Wte5R/lPjSp2LfSPJ67dpGh40QEytUrX0sWPaHpS9Ha36FfVRFOviUsBNrSAV79H1a+MaYkAe4BX70d8r4ZpfcB5MvTGtBSvkmmwQHvzASa3EFfQRYtAevH5B2eaSo7wtRHkkmi7rA9yjgkUR132mRR2QDvUKo02R94CuS5F/oHVlK0AHl2l2dUCpnjnAG3VEufzQauQ+Xo7t6GpkP2bOJQkS+2BCo+cJFHtp8qOwja9V8zP2SI63Vd6z9bRAis4viRATPprOB0kNO2hqo/iOprVrqqO4jqJV9JP3zKATQOyT+Pyi68BwtUZZ85hpYLVKWfZYaYxAjM5KyRBrPpzOAPkNW2Ngo4xNpRVqoKP8TqHVCGv33KEOgPEf22ooTZ/FanAjXHkP90639WMQowV5EqO+ea5r0KPxcV8QLfiZ6VKeloXsO15jvXJF6RvhKp4CResb3wqeJIAS1VWR5DR/AFUKF2CsITTNFnXwOWSWnvRAO80CdfxZFvPhFEA+zfMJ5pveKGBMo4+96wnsu2PyntQ/Qs1gNfK5aLKeLD0qzRA1+NkZs+LsPlrNSLXt2fMT45xkKp7AtfnZBpPhXGaKnrw/OM3pk+TcX/qeXD1Ezby18onqAtyeO7XwyWSanh619Emf270l+eVrop694fnnU71NTRdr4UTARc27FfN5ZMCe5L8hzZ4V9jlpMJ6CFfqZ40RfbKC2vXBNC5XnxGCsHQbBSbFjeWyXbVexZEkhIKVCRemW7yr+CkXrlvsK/hR+EsETkWRRfwDB+1FjGV2LbSQNBIHsUCB7o5ltxA0cwQIJ5fajn20UjgHBOgnq1u2oHwONGcHoieXW4wggW52HbTaJ69b6SB9TPUplZGbZZMWNG6H0+B/fjg4B8XgfqbX572AK/hNJ6iajk+0Ek2RBPiSlO7X2j/xTYsFAVKUHyeYGn7ttoI4MgenYIGuiXm3wTg3BMfnnhqO+bVIV70/7a2M5YUD+6hX7j+YEH4udpm1ITQeB8oQgk78ppYoV+E8Eq2JRvlml2gViG2m3raQu9Lds163KReVa7mp+jH8GUeGqfsx9AtHgkWNbX9OtJlFhW2qrrcyu8tcQw2GrPkvFPHX0h+YA3H57Ne2HpJ+t3Qnm6p6vreUJ6JI9VkUZM2EDPkJF9zNil40XURazYctokn7kPTpF3rNki6NjraCNDtEFSecKpMOt8I0C0fFJ6hr6uB9IjRrROcnlmu0YIBQ9NEUAU2RLo3utiI4U0RfJ6Eqg2604Tf3R6/npmvhkH5hOFdH++eZa6SQgfJ+Ord757FreBB88nqatFE0HUfGEILykdq1sThPRUHnoep/WrcwtD9phN7BMhRCqgLsBZHBcsC8Rd1mtQQ99tvFp8zAVNyquRRQ2rj4nIYQG8jqDKakOwj2LRvypEMps1oNgjZ0xZWKDII6hUQFzd2ueDzDic3gro+ewRjVGF+iIKZI1SpfdSCnIjrNRBrN2d427UfITdYuiI7BqtUFHpEOwyrU/l+g4KtQ+eIbkuCpsP2TGJskRGmg6gx7JE5ppGoO0jrTRE9N2o4280e7rdRugHrA0FUF3oz6wbBU/1/IkKly/dSZn/dyDAhU+z6MmcBwrdmkVSueg9jDxq3e/TatBpFYw5yc+9oXqOGOXjTmxZIodILUnEWP6X4ON7xFk+l5zjYCu91MZt6AHru6T83o+RH8Iyfmp5oiguY1oDgzJ76nsmPnon3eODUnoc2G6XYI+FEA2NeRzZEqgZ41Yjg/JHonnyKLHjQSNA8n2iepY+8ifY40byRJJ5Vjo+KC7oIONTknr2PE4n5uhs41MjgpJ47igW55rjRyNEMlMyeewd6ZcdfTTYdY+TDXt02J2jRwJ7+SfP04NCd5kn/kV+XNrAD62FfeTFGtiwr5VtV4V7lMNK2PywDE1Bitkip52jcBNE8kBeeiIn9aNEC3nHPiSvsSAC5n70r74ru1b9vegjCEwVeh3oIwkKNUqReqc6sq+esXlnOR6vux9CNnuqebMoLnNhA4M2Rap7Fzm6J9kjg3Z/s7aXNV4mQzqXPSonxyhz83mieXc3wignJ6HzfyNF1nzSJ9cpLfN+jX0y+4m26BSte3LaGq+XrXx+2eqvkNJ5myes034k2IEQFiV8BifkI0QWQzJ57zsmKDQjgRZ8tNj9D481b61/Dtj4L6kvz3VZhXxWwfrZDTAJdUX+eoc7KSfDJ/OzeN55bxhcL40vTHVEhX6u2cQvjhOE9kzeeic8MSgmC1nlfyS7uyAC79OsSTRgP4/GPcAOyEwoYhFa/UeKKEYRWrV3crufH0AP+967jyACL9YqWbV9lAAww0MvwypbK0hbtzlLAlprUAmId1zI2E9NiHhcyQ1jf//+wgAb40H/+qIADk18I75SADTopdl4I0bf934/zNAQKE+tfFO8RMkcUAooea1907nkyJ5a8ruErXuTgtTIzllOu74jRh/7lj/E0BMobK19E760ySRvh2hChX1TuTrIrlqoO66Fe/O7WsjGWNA7iy+VaHdKyGZXXDujL0xofgV+g5nEO7MwEmhpBX0zharJCl+QdvrksN8LUTb6tLDVhF1wkXPTDtnA5Dsd6rjkXVgrkfrJJgW9/pDCBeqZsUPhD9rFvBQqhZ1RLvk0KrYQF7W/QkR9D9m1i0JEvxmQsNAjbk5XvLDcI6vWfczdqyfR1AKs3UMnTfQV4kQPGfSwwNJDTxiasNIjqZZABN4uI6iWRiTd8yfE9BatUvLnuvQgLVGW++Yqaw/lFbtWKkMQIzWUskQnGraww75DVxhYMOsTaXZ8ut4hE6h2QBrd1yiDtB8FUtzCcG8meEEqrsVQtOkRpDuRKk+FUhrnxZQ+at4ygUig30TD+BSbqgt/HZoY6XyRWk5ZoOlIK35Nl9zpQCt91YRtwBsJCRBAhcAtH8Izw7O2EDBdpmsahnk0P/IDRzPPwllmeHoAAykb6VDCWq5X0JuFD1Wwao17rZecm64jQfPO4lrWe1I/1iOE8/miWhZ48gAfKRjpf5JaVnqeP+8n8Ol1I0CT/k4AByik6UMjhrPOMlleZ6rpTyNCM/syWvZ+Fj/kg7BHK/o2P/ajRwP5eT/KhX19mYgbo4V+XZdAG7r+WoppI6lSflsufgE/9BND88deWcZ9YQAaE4Dj/FEALS9OcFOFfxW7ycuMoVqF+BSLkSAG8dZESGygA5HAHd/CyBQsXJFZkceSLHSRWyX5voulH4Qh/A6LtQ9K7HgdfjS5cMi0j5bcdUKjP3HRrv0IxpkAi4MPkaxDXMimmbCLsw/IrFkNfYSXjIuPD1SsRQ18NLgsyOqPzqxzDX8kuD4fxk/plxx63h/WY4WB+04fx+OEqdpSi4OtftCoGuFQclpTz80MfNTJMpiGi7YPkwxG9Miip/bhf/5ZRf55ICnTQXHNflrF+4kfyuiroVH+Wg3ZMAuxL4hsSIV9rJdMC54TRfH53lml+NEgDdOC0cIqyS6Zy/ReoVqyx860dqFbFv16q5sgA6X/CquuK752v83fzwiSNHlt4C8HiTR5MVp2+E6rnB18NoSwyNcbFauHEBb0fnzIdxiYq53Fc/8ymaCrlcJaOudz8XtiWVrnadF6DMipEBSUe+zIYQ+SpHoyH90QFrRm7XtWt0TI/Q9MNFHSWsb6Th/bJ+zxU9JaBveuIAsnmvFsI4Ql+OYf6yiy8XojgRX4NMjFD880UPJbJv35H+MoJ7FE/lnm+JkgMydbsWYThGX+KR//J/OxaRN/9cGeWn7nYbF9E0X1/J5ZlvgRIAkTgvXWnls2/UCqMSFkil+q8/6xwocfp7P+PcK0EWPpTPPTDZn82jsNwrjkThfrj7mJIQC9zrzCMM17w60b2dWcymplME9XkL8CZHJbAJzYI2xL2VCcyCOuU8BMzVrnico4jM2K6NHqEY1QBboSAqSNUSW3cgKyI6eTwYTN3eNpk/yEziLovOoarVHRqQTqMq1S5boGAnUPoSC5JgJbD+UwibJjhlomnMeyZCZadpztE6dzxPrN6NNpc/u6zgboO6oNBVHdqMOqGwVS9byBAlcv4EiZwTccwIVSs6j9mgcqzdpFUTmoFYocdUseaShfhOja5d18bGkQX3+Q/b3QE+u8ZDfqg4Iru9Q5TdAJ637UOEXP2sjRKnOxWeGoXl1knX4UAPDonlg1g5SNe1QDvOjOV8CDnRARikQc6JJns91+I3/w0OJacadh3VKNfpQDLOhGWWSDpo19NDhs6QZYOoOrEBAqe0Topljqg5MPiipWLX3EGtKDnw/WKl0te7QClOjqT00qQy1+tDk06HZapoON/jWbM6f2/Uc+WXmn5718OuiIb9NKQlroQG9RWngpD+vThkD+AQ/06OmdRl5ZxbthEDro3Z1P3lqBqKWdRIV/FD5J44EfhOT51KORH0b00kRoXtso7VXEaJLIVDJQkVmmu+KjgpFbJr7+o4UfhDTE1GiUz8ryRp1+Njdw6IbX9aOWjXt2BHzoxtkAo4MPkbJDXOim2bCjsw/IslkNfYYXjKOPD1SyRQ18Njgs6OrPzrJzDX8mOD4PxrvpVyJ63g/Wo4WE+04PyCOErNpSo4OtftIoGu1QclpUj80SfNTpMtiGo7YPkxJG9Oii5/btf/5ZRr55ECoTQXTNflrGu4kPyyirrVH+Wg6ZMCOxL4hySIV9rhdMI54TRfT53lmmuNEQDhOC1MIq6S7Zy+5eoVqyB86udqFbFj16k5sgA6L/CpOuK751P83vzsiSLnlt8C7HiS55MVp2OE6TnB18NQSw6NabFZOHEBbufnzodpiYk73GNZs0KGvFRpzouI9VjnlM6EiPUJ54oi/v44XC+ZIv6+NE6tiUk6ojhtLPEllGN34wOeNBksSE6T6YwpOJD5IORaTonpdyk6EPSS5xrX2NGA6TsQ/VLlitfCU3ljA944MSxDTpDpq4E60vj05+Ouiul+gTlS9Jbm6Ffe0akBO7L5VuUAV7tTxK6PqvTG56BX61OeroZpekE6AFfTUG6ukWmlv0lCxN4QtRNrr0rN8rT3a6mqzVhE2wiHPTDpn84jsN4rjkThgrj7qJIQS9zozCMM18A60d2dWsymplMM9XlL8CZHLbAKzYI2xN2VCsyCOuVcBMzVsnidI4jM2LKNHyEY1QBroSIqSNUSa3ciKyI6eVwYTN3iNplfyEziMovPIarVHSqQTyMq1S5roGInUPoSS5JiJbD+U0ibJjhtomrMeyZCbadqztE6d1xPrN6RNpdfu6zgcoO7INBVHeqMOyGwVS9ryBIlcv4EyJ//cswIVStKj9ogcqzdqFUTqoFZIMW/VLA2kfhO7a5fV8bGkRH3+W/b3wFCu8Zzfqs4Iru9c5TfAKK37XOEXv2wjRNnOxWeMoXnVknX4XAPDonxg1s5SNe1cDvOjPF8CznRARlkQc6JMns/V+I3/20OJacydh9VKNfpcDLOhHGWSzpo19Nzhs6QcYOrOrEBA2e0Topxjqs5MPijZWLX3HGtKznw/WNl0te7cClOjrD002Qy1+tzk06HcaprOt0HP/Mxi2s5bFe38YWDOA/lnbKG+1TX5ZiydrlXka6KEwFVZEyuhzGpwzlYV8lz9K6T8aRDOohX4PGdQzkhNG9sVcUkEfrMzYhe49oWUemrjuNZFkbKAppPuqpOorT+Y74qT85G4iyRkygNRt0sgdIrwUEnUPYvK3qmQGl/WkxsJjRpqYpPEjaHT73O3Y46p0wNzuLui57hkNUZ4nQe49DVK2ONISRw9ikrzyEmcQJpK5BO1GfnBvIOgA3gME7jfjqLzZ4oTEJO2P426Q6DrOA9Tt3m1QqifS7g7tUC47FhK1rVEOGLak//5jfprYJMP+Y/6aKCT8E6hUwdrt4dOqZPrpErEvmHK/3mREr1xSvAruIud9rgSFUhIoha4M3mUumcvn3qFKsUfOp/ahSxV9ermbIAOfvwq5riuec3/N+87Ikif5bfwux4kn+TFKdXhOuZwdXDNEsMDWWxW5hxAW5/58wHZYmLmd/HPfL1mguZXCSjlnc9h7YklZZ2n4egzAqFAUh/vswGBPkpf6Mjvc0Ban5u1bU3dEwPxPTCfR0krFek472ufs2FPSSgV3rjwK55rYbCOEH7jmO+rosth6I4EPuDTAxE/PJ9DySyV9+Tvi6CeYRP5J5XiZPDLnW5hmE4Rfvik7/ufzmGkTf++Bnkp9Z2GYfRNF77yeSZV4ETwI04Lvlp5LNX1AtjEhZIsfqvb+sfKHH6e2/j3ytBFj6iGwbyb8QpT/JG36kWU5ICg+2srWBGXyTOpjgQ/ixry0Ml2dUysnt/YGzVFvPwoyeQ+hprtqMlkP5baJYmN/GBy0+eJj3xpstOwjaNb87O3SI6rW96zuLRAYNovSZEUPnDaB0mTPGgK0/iOsrtrStO4jrpb9FO1zKArWOxTtvyiS9hwtUBc81jKYLVEXPbYyozAXdpK+ZFsvm3aAPmTXGMA04xNsRtqQNP8TrnbCCu13KEmmHEj28ooTbfLahBTXHmS+E6r+2PQ0wVx78AteEUkOj/nx/AQrW2V6WpmlkUnOV7DoXJFJhnhimYCRSwZ3/pmJIAQzlVRAjM/K783qSoZ8NDvrJ7ZoRcJJZn16PAMnm+hqI4Rjvao75Q9Vr/qNW5VEDMDUz0yvxOJK5n0SO/8obehO4koWd/I8HyeY6HEjg5O5XjvPKDDoZSNAs4aSSr5pJOhLI4azijJJdnzGPBEjQjO9Mkr2eBY79yjuyGKcNkEVz5cf/zrAeO+PX/mZO8AThUO8yTv8E0Rrl5AZsYVe3Vq8GZYwEE/+ysC+2WwZuTAKT8OqwNzvzm/93ksGeuCgXAteDFil4EQLXxRE/dvqyRALxp3bxN/FsYPkQE6ZrOB85EEOmxrgXitdlH4l28XDgTG+6kqV93Qb/ue2YEbCSVX9+hwe6BvgXSNEUb1qG+7oc+BVI7/xiCJKXedh4EMjRfG+Ikm195IcEOOC8ZUiSy3Xuom+8bBHCZkKiabtXnxZQomfrV3QaOTgfVJLI8+JC8PUwMWjggG6Jhw0597gdqNFAb82G8zPlwv7usB+mtgJkIVcVEJ6wR6ZQAmhL9FLxJrAoqgzoHQTf/G/3kpR52GgSoVelHiqwE6YJAmihV0kfLEcEsiBtYrsQNUfgvWW7EEHGljwaSudblsg8HKRStb7gqmjH8SVuHKpsx9ANbgUQNcX4vBJqkm2/dQcJykmcF8DhxW6+hv3J+fQSrj1izToa9BGnMC5D1WT+UzASQ9Qo/iiG/AjhcW5khvsI0TtmJSpqiOG1Y8SSUb3fhw6I0GVhITBPxjCqYkPkhPFpMCfF3KpoQ9JM/GtXY5YDqmxD9Uz2K1cJneWHD4jgxWENMEPGrgprS+PU/46wK8X6CmVL0lz7oVd7lqQKbsvlXPQBVu2fErA+y9Mc/oFXrZ56sBnF6QpoAVdNkbqwRcaW/AULEXgy3E1evSa3ytvdXqamtWERbBKc/MNWfzZOw3+uORGF+uvuUkhAD3OusIwxXvDrRuZ1ZrKalUwT1eQPwJUclsAmtgjbEuZUJrII65TgEzFWueJyTiMxYro0ekRjXAFehI+pI1xJXdyPrIjp5OBhMXd42mTvITGIui86RqtcdFpBOkyrXLlegY+dQ+hIDkmPlsP5TAJslOGWiaax7JUJlp2mu0Tp3OE+sXo02lzu7rGBug7qQ0Fcd1ow6kbBXL1fIE+Vy/gSBPblyk73lTVcBpoPxE+iN5UGG+mQDngnEVsYO1LnRvX9dx6RGBCSBAJwt3LzN9FkICNy/rHkgn5rcwax0kp67FKRb7OgZydXCP81Awq6GZcVANHILr6C8Lo59xKI0Bwk8JKkajj3EKNXtP4DOBuWlyBvo1co/qiDDLondx5I4TgvTIL3ud13FEjf7CVkkp9p+DcbSNFsIKSSZW7Dgwo44KwjBJLNbvGC+boqtx9skn1uKYMNude3GcjhQieCLbMJmNHKLs5C9fTQ2iYSAGbhV572gABuYVd7+djnFR+Symo2Zxmk4PAuyEL+uhxnFgTgOC9UQwJ04LQuqrhPlkL8cmhSqKHzrH9oUsGvjqhsSADpL7Kob4rnlX9jcvjCFIR+i3MIwkJMcqxSma6jqGenVwV+zDgxtdVoZsPVtH/POBG2pihqw+JscoNXcXaUKGTD9Wx5g1btf+M4MrPTLH9DV61+qzgdtdkoaQNXTXGLOEy51jMWxJz3yHoIMxPEkr6qFzsS1JKhJAOEfpk4S3jQAS9hgwerVyd2K6hlg+LMdbtXh3bFqGiI0ckuXkL+yknrEP+Sca82QwLKFusTBOEZL3pC+0vlXHVhVuV+4rgxO9MccDeSua30QvjJ62sTN5KLpn0IaUf3FTBEewly10UxzHsPsjILfARSnIJDC3UxGEmmVzkTSudxNf05FUrW7T3hewGx40twHDgVpqlka8QDu3rHV8E2TiRlw+PndD9tYs0KGvERpzguI9VjflM4EiPUJ34oivv44XCuZIr6+NE6piUkaojhtKPEklGN34sOeNBkoSE4T6YwpGJD5INxaTgnpdykaEPSS3xrV2M2A6RsQ/VLditXCT3liw944MShDThDpq4Ea0vj03+OuCul+gRlS9Jbe6FXezakBG7L5Vt0AVbtPxK5d6J/idxpH0TQPK8nkqWODEryNOG8pacXn8gLPWFsd5MIVUW2TjxCxFUdtjA8QZd3pP69ZUCyKIsOTKK+AXeZ7FUWOAqPZqFisIwxfwDqx2Z9arKQlNwz1+UPwJTstsgqtgjak2ZcKrII6fVgEzF2yeB0TiMxgso/fERjXIGejIeZI1zJnd+HnIjq5WBhMWeI22VvKTFYyiM8RqtcNJpFPEyrW+megYetQ+dJDkmHpsP2zQJslSG2haqx7JVJtp4Ku0Tq3WE+sWpE211u5rFRygLsQ0FcN5o07EbBW+2fIEely/cTDZ4MRGxO95TlfAibD8xHkjeVRjZlzbeftit9EVsYK4Lnx7X2PR6RGDDCAwVwt3sDR9AloCN7DsHlhX5hevbB1E167FJxz7UK8IDhRaCsOCfGbWxsQ9Hlf684M8aQLGdD1G18I1c7tpwsY4jf/a44kpnPaIrxiNF1r4s4G8aJLG7D86VwyzhBxe6sasPUDX0LVxG2Gqxow+KNc4tXfb+5OCbEBY14S1btsCU4NcaDrGELV62+jTgdxemsZcQDyXUwzPfMti4MZbFXX7YSDGA/krbKFu0TX5KiydjlHka4SEwCFXEyuDzGowxlYVelv9q4H8aZDGohV0O2fQxkgtpxXrkvYEfguA59L2RH3+wEkRQ3lsg2lXEURJISijQkWqle/K9grFpZX7evYUfgjAE6mmxaG5aVgNDMDeqaxV4egP140NwEYJplXrKBA7n49pPgmsVfAID7uip2nsjgdA34gQm513aUyNE8Dkiah1otdpvI7+QOQTQ1XJKtsQUbV5vmgK9l61d+5nSvZDSaxlnmvp+FNDAUA0Y/CYEI+NBEAMyaq17NgPz44cQPLrQfG+PaO+FXEuY6D2pL8lo2YVd04Ha0IxwFWjF3mlFewEEAufhmnjeau1YRD2NL1JoxIVdK5n0PY4LqeZ8pJ2VH8LkOjSdtSA/tA+EUMba4OpWxFESyQow2hFqlnyynYAxaVZ5Hp2/H0I0PCppnmhuamMDgzQWKms2fboD8SNDdAMCaaxwW/cKSwJqLFAVkPdM0FjPUJD4TNCN40XEPtID3CNExDqyA86NXyW+fgP1KKjqeCNBpDdeBA0QCjDPrV3VvGTQnNAWMPmtW5W51NDe2s6dhK1elYL00E7ZZp2+I0MkO7YEBTAHcOyFXVW+utCk75NwwoVb1bka0O7akB2uhV71u0rQRtjcHYsvjHD3StEm10Qdoy9ScP4FXQWZ9B2zIDB1/WSi6wuxHcfmsgYEZVbH4DIFBGWw67Jb9T+3IuCRVLWfbpCHWQI9XqLTVGWfw6kQqI5NP/Dli8OvHJm4ov5CVHKYAKL2o6xUu1zlueOuVIFM5VroSe0DjXCh51HtKY1wBfqSDpEPnqI88g69D1gSBoTlwuiAzTwE5iLn/O0krXHl+64Ocq1y5f6GDlUPoTIG8lP0j2UyC7JThpmmotEjqwSZdqLdE6d0hfrl7uj/rT165gbn+60RBXH1+ekObAVy9fuBDmcv4HILHlPJthvXLTveU5WwImo/MQ5I3lUYn5x8mK3iRWxQrYufHJfY4npEUMKIDAzC3eQM30CSAI3kOseWDPmF49rHUSzrsWnF/tQjwcOFEgKw0J6ZtY2xD0eM/rzQzppAjZ0PUazwjVzsmnCNjiN/8jjiamX9oiPF40XSPizQbpokjbsPzozDLNEGl7qNqw9QLPQtXESYao2jD4oszi1d9L7k0JqQFizhLVu0gJTQ1poOjYQtXrS6NNB2l6aNlxAPHNTHM98wmLgNlsVdfJhIDYD+atnoW6JNfmqJ52OCeRrRILAITMTK0PKajA2VhV6Uv2rQfppkDaiFXQyZ9A2SC2nG+uStgR+C5jn0rZEff7YSRFDfGyDyVcRREwhKNNCRaqb78q2CsWlm/t6thR+CNgTqabLobnJWA0M2N6prFvh6I/YjQ3YRgmmW+sokDyfj8k+Caxb8AiPvKKnyeyOB1jfiJCcnXfJTI0T2OSJqHui18m8jv5Y5BNDWMFu3En6E0TYPyhT/ZNDZD84k/a4kECNALhjeramtXLKocvJCcmmu+hYkNSgm8lZyaw7YuC2IhV1WhXrQnS+TdOOFW9a/2tDfGdAtrIVe5rrBI+soKbJaE0HmN6EkBS+KdPyFXha6qtClL9Z0zNxc7pnt0JUf0s29Md0umxjQuyATrbARTezbMNCuK6PySKRC1jyyqgjrY7J+lEL2N06qBueeUJwdZjJSKk40xrDDNj26HOqPr6PnI1BdkPi1jzDZkKo0TWbCd0Ic2I9wo/liTdDnsdCzjWQCeZIdII+ug/0sww4a+qo2+xETOBLpi75Y3tYVAKKHXWi5QChbJL9eDyo12CaXF3DeXZQy0WsdnZ6dlBcM58k9EbuXyJvkgjpExM34BPrtZ4TjiZpVjedE45WVhW9YfQlf+q1nuZOVeZboxNOU+BW/la17WShwfa4hpzLi8vGlm+8W1iYrDEy1KnRUTQ0MjQ0nOmvlPv6HtfTgHhtm9DF6a9U+or+WtSuSiW8UNFTJbxYUeyvZGyb56/s+1oKgfwXVxyB/BvX/YH8FtdgbVvJxXj+2tWulB/XpoAc3sYAJFznryz82jYlHFDRGm1b08UMH9eWgMxk0dAkXOKvDPnaDYE8GdfIbTsV1+z92s+uLB3XcoBsHdeygJzmxrRs2+glnE7RPCDXqoB8ZNE4JFz8r56n/B5XTcIobfs31ueBNInZDoFkNNvxrwg02+mviDOb4sYQM3NjrdsIdB9XyqfA/lq7pz4lPJHP8SWMPJb3r3g0m/CvcnJI/ro1VhuBlIk55EaXT/CBeAgIbSs0O+dGkg9hkTp2HZeQD2LR03LAbbuOj+LGOgiUHtfHchj9GpJP76/YNDvgxnZy2P1aoKf2JbyRzyMl/DfW7iW8l19uj7ubz1MlvJbPcG2bSMJE/VrUp6wg13ty1B/Xu3JQbRuZz6htW03CtP3arack/drNp0wd125yXOHGpDPbBoH8PNYRgXw51kol/DbW+iUcms9M/tqpp/T92smnnGDRUAjc3q+sjNkEJZyNzzIlnJXPPP6ajc8c/drPp3wg13JynuW3XMLvJZybzxUlnI7PISWclk8Cgbw3VveBYLJEHldN0hZt+zda+4E0iVvsgWQ0TGHRp7KAbTuSl97GEDPwJYw2+iBXyscOJXyUNx7Xf7IWgbSMe13Rw7LigQiIVB6XjlfsgZSJu+hGl1f3r6qyFB0XOto+JYiy/GKROtpOJVQzvObGyogc6sb6iBzkxjqInN3GiDT8Y9GxxwweV9zHjB9XQ9LcXdHqiPxg0SqI3ASB7Irb8CW8l9cGJbyb1/YlvJbXjP1atMecXtG6iJzkxlgznOXGWDQMH9fNx9zgxuQ03DwlHJHXUiUcmde8/tqlx9zkxqQz3OevbIz7KX7aNAxk0W6yTGDRsIgsY9EQiDQe17ayRB/XlrJEINfWssQf12Ky9B7XorL4/ZqN1+8lnJmX68Y0M0xe0YiI9oE8PJryr0yJc21bUJJi0TiImG3rs5vsr2BIVB9XRcqybTuO0xcl7Iwa3cZySBzdxjJITF/R9khE/ppDyqT9mlPK+m0bTMo6bZtFykweV9q3vF7Rw5Lc6q9ykuwfl47TVP6aQsrMHneLWvGvqpJsIBc62KRtM0jc6a9Tynwgl5DTNiVMPNic/ZpAytxj0YuSHGHRskj0/RqS0/z+mlzKnB1XQ8pIbZs+yvhtm0bKXB/Xrbc8H9ezkuD2kdy3/iW8ltPhJbyS08ptm1jKhm2bRMr2bZtUyuWB7IxaFIH8OVj+gfw3mPuv7Iya9a9siYoe146SdCDXzpLxryyLwm0bjzMd18aS46+sicod17aSNB3XlpI0H9fWkpj+2p+3BiWcldPabTs1WBqBPDvY/iWcj9PtgTw6WPiBPDzY+G1bQMpMH9eqklQg14qSnOrGPdpabfs53N2BZLMc4cbyyNwYgWS03BuBNIvcICWMN9wBgaw1HOzGEsic4saSyNzvr8SKXOuv9IrcC4G0jNzegRSM3FglNLOc6caj11xj0XPSHF4ROtxMbUuLXPCvxtc8HTeKDGx+2rQMYFFE2uclTDxc74FUiVzkgVSKHPqvNIw84MaG0sxf0dvS9B1XQ9pY/lqg16ptm0Za8q9kszzjxji0JG2bWlrwr1SLrP1atFfqxpi0lP5arNfKbZtUWuyvZLQ84sbktDzoxmSzzGTRoMjsH9du0vxh0UDITGPRwMhMYtFwyBzexgDIHOLGhLRc86+siUBJfKyLQDGLrIqc5P18PKQlOTw13KLOwmAMi5z8r+jInN/GdLQc6cY0s1z6r4yL3OAlnJvb5iWcjtvlgbw53ColnJLbDP36SdlIJexLWfuvIPic7Mby+Fzhxr5qDB5XwqM0/ZpHwGz+WqOjfB9XqqN8HlfKo5T9Wrujr8HPnmgTC2LR12qkIFfQoz4lNBN738ajo7Jtu4/Oem2D+LQfl5bOWSWE+LQeN0q54UaYjt/Gq6Mo/ppaQOXG+vjwJcy3dR/Xx2rAbXu3tV/R22q4/RqQTuSBTLUV5sZ4EzvgxiD41B7Xs2oQbZtawGptm3C9zLfV7iW8Ks3USZnir9Tv2b5qlCDXHl9cRcAE/toNnhyPzhBtW2m9/LzVViUcJs0kE7voxoTm23ZqUG1bc718uNVCJRwszQxJ2feBPLnV5YH0E1vgrwxM2QAlnI/OLP7ax6OE/trXo0wg12pqvF7RePjc869MSlner54o3PqB5DzX/AOt3DzXz6hs6eNgVOm7TtkXpfwc1bLn0ATsGyfWsOTcY8/E6dttz/Tr22HPeAE8dFkB1UBgTC275dkTpsz5OR7SnFPN76cs7COk8JfM2GzMLttmwEQG3MnOUHHcmMDEBtywwPQGHDkMCj7b2ded73tfVdrCJMUXiHwAtOY6vDtswVdsi6yxVKfSNpfbztcKT1pri7w0XB2LrLDSHIkcArT0xtdQ0nTBV0b2jAyz5HPW1/elXOV8YL28iXwAzTjhe+3ZZqolvVhR2tnDK5YbmKnSfIBZr1kdvcTGV4jWcTk8gci0ETxvyILgVdqQql7gr+vkldlQwRd+yDxK02HLK1588peUpdKW4LnL/G3I0B9cbr6qdOGbUW3G6/lx2Ppx2KZST22oasFXbIvcSlBzzxxGqy5bVtjennx0z3xvyGhR2tHTKE+aUeY7nJUaTWa5zO+L3BZPejmfwiRPmiS0SliEOXyCyLSRTG7IUFHaLVh7z9SRfO/VIpfbklPGL4vc5cKctgN0z9jLLtvYCntMLNKv0jS4lKXSFoNIG/20xMbXndkwT1pui3wXPJfp0PSrbC07qvCnLKvUBVza2QnCHA4cVPbU3CQLwNtQ2w/LbPTB1/86nEybUSXXuv6Z22pWH9ZMqtQF3J/ZCcI8eHwYodrIGcLkkwsvW8Kzr8LZWyQFXJ4zH9YKOFhxfLUXKNbgOMQF3Pg4xAZc3LMip9y2s6/AxdhL+n7ZHEsCcdy2s/pswMS3gMikShwBtET8BKzQFVu70HEcSNj/whRJDBp7fNClwJY5z1WbzLvAYgwtW8jTFqc8llrbztmZ9PysrJZR4hzUbgjV1u+nPJxazufbuygsvcxcwea5DO+nvJuaJNYMS3xa32zIUHFcQdgZwpySWm7PvLg71xOpnI9aYc/CesG4wRrG14YYRAZcvqsWpzyTUHvPR8T/wtTJCRru0BTM+X7ZxFPvp1xSROHWjOrTS7xY/xykeixx03/IXI5Qa88ctRYs1nzLOVn/vEzGDbzM5cJkU/CnfI6YJNZSmEQGfMl7gNnymPxd2USOHK7S2pj0Bly4y3Thm9EBmVvMy14EztLul9u1y1DBF37IvLb6ptL7OlxW1CuWGyi03FDUuXDVmhvNAcacUdr6BAsbZqSqr5QwXBhOwbhW2QO8C9rVpqmM76dMFo4k1qtmkCxzzM9BS3zQcXwXTm7PlHo1l+/QPBVOYc88HG45plFYcVzHoTanXJkbBM3QNM9aCy/bWARze5/VACw+WR/WtCvJGmKkvraETZwZJNY8exUs1pS6U27PxLuT0fo5vO6nvFwZftkClMou29nXCcLWSsQFvJjKGcJMl8q/VM3QChoyy9wxywzmwhxcuLswlnx5WgfUfFAswttQe8+cVLiihM9QCjqi2r7lwnybCpZnyLaYZ8gWWPK0UMsHi8TZMjmsooiVe4KEJtaEptgcapyou7DVmqsbKtcSwlxRuNaETlg8WXeR3LK5yySLw9Mpi8PUtph3fMDJss/ZNKjQPKqsUM5H9hQspPnVxRDWWHxcA9BkaHFc2pOCRD5b1sokewLK0AlWm0TO1Rko1pBMHCTWp8rEdsvTaKy/21a+5dSMnpAWnCPPOAGcIM9kAVw1zyQBnP0W5Rw5O884AZwgz2QBXDXPJAGc/da9NwYM1gpvvP7WIG8cCdYAbzxtWc06LzvPOAGczTmeHCzNb7z/1vpvHAHWFqasKHsZPM1vfHLZPqasJttlwcQCnP3WIqbkDL1ZJs9IARz/Vv/We8FEAhwE1lYw22IvK88hzxgBXCXPZAJcIc/ob+w7AcIBvHDZicG0WWyxDNYKbwRvvP7We8HsJtuNwWx1z7QmFqbUARzUms8bbzxt2X/BYMjCFgGcIs8YAbxw2f6mrHfI+MEWAVwhz9BvPG3ZuWrPORQmWm88bdl/wZS5CdRy2f6m/HPZ7qYMJRtVjhmUwWbBWANcZhmMwcQCnAXWry5GFKbwpsxtWSzPZAEcBNZWphzq1gw9Wk9qZAc+W8oXoOQMcMRw2fOmzG3ZvnSoWCZbHs+eCi8rzzgBnCDPZAFcNc8kAZz91v1uz2+8/9b6bxwB1qBvHP/W4qbkIAYM1gpvHA/vF6YcElW8rxw8l0/WdqisO1vLT5vZo8JUCdzRz5bCbAtcT9Zsc9yoz3Dsmc2dauQj5KfgHE+9lOxZxp18/FXPnrjr29GebPvZumBcWU3Cb9YCvFym2AvWBHTZ1CirO9dwdFvRr2h0W9KvSAyYvo9wdNp6qPuWyaZkk+uayq3Y69rHfrwV0aV+3FnFXPmX4Kyc9vn5mU9N9sVKbPiZS81hnlpgoGC07HsRVeBFY2CenFdN5uTavbuwedyoZNpIYLTNyOFbep2MuOTb2RAoYPji3O9eQJtVxK896k8ZyN8by92sl53Z0uwP2Vemzglo6aFggp6Q42RdWhw+jfU5FlXyKeGM40PXl55Qvhp7FFUA6aX8+Und2ji8kxHVu+fH2r2vvQOlfNqAeaxcedD81wKr3Nk+qwRMv7lx2DjMOPeJHduefMDZY/zE2bzcBcRjy7RcSUbNL6XcwDarHNrrq5zb3cTUXqNd1qzc88Qc1/AoYO671LooYObBvGFXax5buqwL6ielvNwQKGAWwYxgyLj9XK+4vqgem+TNmP5cGxmsyP3c65Ub6tY837r4/twFwUxj2Wze2xOl7LwbfcTYvrxedjCLDtywsFmcVBmdrNxXVZtUHlvXJNXXnxgWnNSqeXwcoNFM2R5by4rwYJ6sHttsG53V08QW3NXsDOrba0d0lNnLPc0bpYhCqzz+1rxz2cOi78KMbsgc2OnErJhjvgBeDNwTxIrBWK2b/GFZxnTWlstXHBu0fp6oHnIcGZVC5iz9W6+93dFwTGTRrf3eMtTNPeXGD9F0KN0P38LNzf1iUVbN8fXsZOMwLZzr7ENtC+ybQE0WHectZevsJyV05Cz6Gfv98oUBZOSk/jr7OeKazK29Ey3/6+xLZFFWzZGe8N7P5+3A7Oyb7K9CxaAsX0RVFoFk4+jtcOzsy11R9vWpcN5P7NHBoGC0HZfpCcAG3VYKZXtk5IT9OvtpvXtk44zgPs3NvTsldOQGub6tvWD9e/r72e+BqGBDzVGFnGLRrb10dHvezTxeUVaNElUDHRvhX7O+nrxiUVaNGtUrXVk/xvddWe+vwp6rveUdm5vRSV3ZNCV05JgNf+vq21HGN13ZFCV05AQ9Mfr3GT7WmN7PSm0L7EtgDlNFzaHCxN7BDYGoYAQLGlxdBJMaXF3EepndvbzrBpEcKdit220L7HuZ0RrN2CclfpJ0m/SsHmHxN1LG49Va8oGtVygUnsyI/jr7GVrGos3Y9m0L7HvmsOlpVCV05LyWkeecjF5RVk1BRlpdBKCKoMzECZrxWzzoxs+9mHM765yc+K/CnlB079XaGSV05Kw8957M9B2XGVXQL+Oc/F9RVk1TRl/EKh+XGVWoL+ucvOfGz716KKS91CwflxnVhoL22dt4bQvsu5wx680hlO9b3KKvTtXadG0L7NtHhva9Zknqe1iVGWS8qG0L7OsJTKDMYG0L7As2u2K8dB+XGZVJ1hPVWuWvwp7CqIxdvGxgUVbN1cLi2Zvfr8KekHPUvdRUH5cZVdPPetWDqAT+mlPWS1mwwlj92svCtL94C5zrr8QKvGRMl9nabZs91hGBDDlb7a/0CtzdgbyQ2SOFyhcldOQUC9ztgRQK3M295OO8Fc1ZvXSMF9Uabdu9nsz6OerZ0eKdhLR97Cvk0J7U6sv7uew50iQe11vUvbm9gGAs6dvlt9DTwphzzDxbyM9u4FxNvXdg1PxZqJ7EOw+XQVembDrPlAvWpQKcXKaqdIs8F5kRnJGXUdivooKMl9GbKLxNxsw818R0O1u2snRKPNN8C1jTftjs2tl+HBlRzf4Zxi7c2KTMv8hg59OJqBzQ2mOnZJzDhL/NtJsA69zaZD/NxDub2Qjja0rQA73nHOlcHN9cTGOcZL3MCdnaBdma4iO7OL7MSs3UQM3UwM3UU9XY5tXY+M3U69VYBJG4LJ+Z0TCtn1zw27viXNXMTmDUWvy8xF/a0jLYyPjTtK9v1tLh2Eiy2zeUnDtHXMIoXNJg2cj1nnPFtErE9dMSKNSRQtDIxtO0EMa0qOR0nXVV89HQR8YTpTzeXDQJ2iDFgFyN2ebVWOLZWkrN1OxZSk3Fb8w817ooQ2DodFlKzX4onBPV+tV4O9Pmfdy3vQwLODYn7IoJuudcsn6M6jtWRVZNoq/e1ZhJzXidAlvwlchM65vq23vlXGS+bNtqcC4bqri6Ine0toWaBpq+156ReXGiKhQLh5e5p7CJO0nEIq67uWRVztJganS6ljWB1Hmb3LG7+CSE0yt8m77X4h809OjXrhvNo6amELb408sZMMp6VtKoOwbNruAE1Kt5SdQrnNN7WMwjxS5dQ1I6s2hBdfFGNkHGPximOAF7eZnUweAdu3kZWtd72MuqzH9H41jsuVpawRJL9YEikL2XZwP4Cs8/MauHgapksOn7mboBzSpolybzqkPvr7zxBj0mdgmM8yZ3szawCSNCDnvDgLN9xXZM9fHsexeS1KcwBMyVPm1E1BvVF1VbUNLa7Mt6bmiuiPyZ1JIEzHeeWMq6Wo8WULzg5QrMiix7m9ybWCzwplrUu9a94Ox5mdSpzuQsG8UgY1hUQGqA2Ct6F1bE9kX2lac77GWqmljMF1LP3lJQhbe5LMsjYabgVHwjh8YahKwdu5v3G6g6qruIK+fdd9VjJfC8FZXYwXYibpImcryh9CaXwgtrQlJuKsJ/tqmD1Tiby5Grb1H0GO2dSbJZZsHQA4i+xMl7GPyVzNFajBdQutMa1J/SGZzUaYoBr9vjct/l5UMythHR2rdPjnIp0BFGkKKzatcIdmhWbuW+ibmn81IzKnAuE6jnAfYcVcx6VLmF9xqaZHdXzF4U39Ur1dwn1TcE/FXapphL+XmXvNpjg5gOu4A8T3Bb59ynOWlwWZelTJl2u9gCFOy73VzT4kSmRRAMjyIP93JQVafuEUbokjQSGdCqYJlX2qoaANOD9Ox32MtZysb0AK4olZq4zufrtZ6jyZuY+xlSz0LLG0bqmpt5tIBJbhRoB4a4GXYv2MGAoQQIp93L91I7KagBOqmPEcz/kDh+JB6YoEhB/upRk08vwQTfITut1NE9Nm4Lp47k90PwVcCZdWHlVNBGFhcDBaTfh++7P7S7QjHESjOkBUMW0Q2Fuy+Fq4kLfRAGqQkmj66pGScyxE3cV2+2p3euQxMwSjiEov8KkOObzwlGJHj630lVgaajFlONmcUtAUroMQpvoa2AodP9RffJBvsiO+7oGnM+LPe+ZeDVfyW3L7QOKndjTK8BsYhdPusrKCspvam7up3Gzi+0mDp01a/YvAlfg/uyccCz/n7+t/rZr0rfQLodeHpDjhB4C826I7CPpq8u8Rgpr65DL/CLiyNo+mEJd1MbOQXXLg966/DFEaqZX6sryqq6Ie4iHU3A87vy16YNYG4IFRLKccPoaT1FRJfFiYmQNcoNt2+Xzi2Axplee6U8Ear3yXEw9RspMEI2esPN+S+MUZUl1j8beg9ZmCa9rvFmXHJKktNWjwrBdJ5YnsQHaBGGVFKGB3YdRGLuVVk7h2e+nmdPG7bRnbhCWmljIrPnuVHp5G6+6/CfLeqRKTrphCDQnpBzNkM2reRTZUdnDORyuTfr5M8OY236KJNwuqKVC0TooXVOqOzeoIbooTTu4dMBvWwC7OpF2VYa0RtY6NC+kblja+HsMXTGpfi1rfIjpIcPZMQCBoGv1fZZCT1PaFc7Pb7xi93qPElOmWH4MeqRDlmqg6fxUekU0P4dRD0bKG1GTY52hEbj7LT+XZMfAxeurHmpzUiq78ck92BQoQEIfShrH1bfOwH8tgs1q7Di0utGo0OU5YduthGdHVByIHYpPe+UaUvu86SsO2HMD6MedsodCL0Rga6261kTWQYF45DLsaTzAFXCqVvoaocoVV71H2PEiUkilQGjHVAvzR9Kep69qoP2LQMgWYorGq8wvlLo9UbCCZ48HgyHHvGHXtZsjqhWFdVl0FOQYdjELdZ1nYqAbh6ukQ3QhIJed+6s2miXmj01yTgBct59CSR0VoIbWIYMRygZh2Br5wkp7qs4ulB9UHOYAX+eCpNP9VVoPjspeArYW6Dmp2NKOiv09+MwC2X3GICJR1DFIXq7VUDH94V27MbwHSDCwDpHjD+RteHWso/+RtxT8II3UvhF9vXn+jF4IExGj3++89RNkFcjfEg7gPWUtaeQSvm1+2qZCVLrzHM24EyXSGPdJRlCmOZKzO5e4XVzuBolAHRYHck/1y8D5QTmh3O1dwrRYJMVKh90is4oRyk3oHiQXSj/SCv/9ivFeja70ZEHtrr0bHoV/X975GwjiSGeCtD3riC0GenOYo06Xakq9wC0xc0qj/5rRIcrFYCacnIEjpMKYlR52+El3KqFiSVtY451ngTTBs2o35RrrZXLBenqe+C8pX9D0LmOKexAGzUw/gQskCYqJXtzKcjt+CUSWZmlg0rkG4aI3ft4rPQVkw9k4i72l1js74OhQE7pWe49idXJzl86AgUnJLodFUU4ABBrb54BqYHYrTE22oURFXaUFWBNYFT895jjEaYVACPtWIb6+aBo46KT3bpdWWfwrk0bY5vuP6qEY/dn1ukYEIWkgZgSbti9yoTW6fGrC+vM+qICMiJPuX+MAdBr+1GT4hKghAXYBV1CkaX5OHdLRjuCQ7Vk9fYZqVUFkBvzTzAUTWrWQIb5auXWPIA5B8CTK4Ma4Rke1PIrrzb8M/Uy4CnohIoF6oXZhyJ/AZBWaLkMnc7VS1N+4KrzeP06Ks7KTi1iGj3hsDOf8ETprHCIws4NuI3LPA3uTxhJuBZ2Sn0mfhJofXC9yTNEVm6UgZnNquecBiMVjKVZqfV2Y3gW5Y9iAHLrlnoR+vGNe+7FWM/TGOgTAl5BXSep6TV3Sg+R7F3FdPHrI6frExTOGvxEVgsUBLeEzyYdIH8Fa6jzIl7vd6KkeH7oHGusHgkeHgSBpk6b3gLrtw1GNUyRbOk54Tt6l0DldPvxfy1yIFHrmZdLIIlZ9AAAAUqIjuYpMeaNooG2sUyFgrRfw6v/NPHqEevR7MkDlhRfJ3ZwvfjEQGSnL70bnRqi1x+QFSWz6tFtI27ecKdTHRsdohDEqzCT+ocm4qrkMEqq2ujx+VKAoSXk+7VF/O5xrzc/xf9ILmxq9EpULQugLl7s7wDOPlPLu7a6zA4eQ4aQE51+q0kYVtXxDZp9UcWeInkBwvnXRzqd4eRv7mVTy1uYhdE+WIR9DYAiqppUGHrifUMTOSnD/YkLpRv2Pb64LjAphHakSFmHQBCgPFlVnVlZQfFFgRwJZeownaivtc2mNcoQT0tdoMOhe8UgcOdCr/A/VLgf1jN+bvw2bfDelM+XehiDJMAEhfNqIAVM1k0A51JHIY6Q6EL+sNwLfzS90Rspd90oasRgF8zAXFbvIVLaGA2YEg3BZLA6asr1MtovrWSQn4/67CSAKsOHF7gH+gPdEwo3rVk+sQwdqV3XKxqMN1iYVg4o97KlfXueJAq2O3hurUxNOP0PbKNw7TcrxBDDQupl0Rvv4grDzqb59vJnGUHg6GUtkCAib5UgHEI7b4vLnYtCyFf3CA13In0nssb/lESWSnl9tYXzIAariFtir45ZjXq935Wcxe39XojAebgwAQxrYgVBSKlEH+FlU5JlL96nRnQiE96aPANlvSZnLpo4Ig4NbDPQvvFElxez9ToFq1ZWF3hR7oX6fnoUzLORQILKwFB1BB6l7PxBiR2LEJ0MV5zrmhzuUq2qy0lnCqlz291GMY3VyGfKEFlZLHNxFobYJUMzzw6XBGOsL+zQM4PSVp6ZnRPFTY9Ng3zaTdWpG/sSA1v0bRkjdlcnFNaAkWNQOB0eT7UFdmshXkSwZCBLw/1ksYCquiIoc2H2h26A63Zxa/1annxXYr0+I3qeoRkSPDwDSHWoHdMeyHh/6tgcJsv7i4Ye04WU8waFqDoJuQO2ap2iyWhgS+MqxwAKAMWZCs0WReivlc7yX4RBDt4ild8Doa4OefBaZ+/E0gpdYfWFWRWk9hpJVGynCqrO+MLa4UXlvOws07rlos5WNqxEi+anP2eQVbUbkI/lLUsVsJAWwC/VGg93CnnmmH/yN8m+oYhWR9EcDoabmZmzojcwbMU4jiRqfln1G9tTL7C3SbJjNWzUnoWmZFLkaF9JMktEw1YaAZnCq38rk1Ybb6PM/Avu37CYPWv94onGLWWCDEX5y2M66RwBahJAJ2W9IjK3ZF/8UvzflyK0S644skD/ouZDFCttQ6DWIbGeS/h4grWi9TG/5fsyErGlQFWkYyNwYeqZX0TiRTFzpM+pIGV1EyT2F1+dGCvHT7ieQMM2x7qZL2jjyetC+UxDX1ZgL/1FjbALM5fktt3Ef8uu3zzJoqZhmbhsJEZSL4B2Fx8fS+pbSD5Ma1NOXMEdgF4PAAnfu5Krk5gCunSGWC6VtbmiNMGePaPmzsvVlciCPXNmfI9o0GRS9LxiXT/7XvducgKkq5mxb+6Tnk4zfaIb7GZVsSkPjz3RfngbkZMC4XyAZCmZeBcBRiDb+akxbzZhK4whhJ+xgEWvACCRpSJSLxHmxqoBMwFw5S4yMSkVyh7D0s5b33foeY6jnNpJ7rXnoBNt8qv7CYfrK9Bsfx4PCldGo9D/3xITHYgrrIgxybI/cee1hTIEGdVTO0YyoKDSnshJ35AaDUntXdmnHUMriKv4Z+qhC+90MkkphEIwNrZ9GROMv8xIIvbIUsPQdFHoAsBRvokZ261dJOGORqNogFohSXn0VPYYuwARNt7HVNqFQQ8h04L+C64gXihnhdttYRJhpCtGFle85G+2EX2fVCRE9vfmMjY4gDFxYJHSWbFfk2ubHaUrP88w5CsDYV3xFQtrfsuNJFqN5DLpzgYZgaygjggplI1SRm8MI5haUOJnrA8ba0Le8gdnrXQ39lez0fz8YIl6KhgAtfewKnRP6juDrWWdBCApd2xG3rNOxk9Jw4KxK+4+hq4RKOfPnYc+dyUEOuc5iGKmWEcY3UX/ZjVRH7cq9UYuYfdwDpHSwGe9rwPno5YwCU0OEVvjVZIOhYMiGyPyNFqzm9/J3dD16OGjOIC5JKZpBpNZERctJM9T/AfSszpvygOmNW7M0QTxh/nnWjMPUoohi41ZVQpzxH2FEA+F47p5lJV5Y3P4EeGBUFBIUXSOY+Q5SYdEK50G9JhWY6PIift0534pcIOUnekXBjEmTyoggIrjGPP1/cmvbezjBpOi+JhbnbMtIn8pa4fk1wGZccNhuxsf01OK0L75tNhUCNNFAqw1JF7IyKc+siBwhGzulQNQ0QoOQwNs65ufioKXsy/ts8f+GN0UHTAxjO8FuVdFCLgyVi7VujLgRXNCwyFvHb8hRDYVIWxfuTYlSd6yALInIvQK6FxhIYR8swhIuV6nmQZoiUQFgIPMtbwFjjsYnbEUaO87R3QcMnqeScNaBk8HTMMwN2zxgQ75Dex5qik8hcdW9FoZIWjJkRB3r9eA1pWV67ZEOLWnty/SxNZhERAzZxp5eK49MR+acpi8M0iZwsFrgUnHzOciOG+7Q4XymHswfRYtHmkOiv27h+0qBsC2YI9sbDYPRbcvviMCjFRtu+G5mmuaJpoiTBeHoAs+d+v0hESgqb4GorLr72fxn1UJkCBI9Mwj4g41ggyAIShhYxxvKa1BpBqBeFaJ7Ca2I+WJLA/4HzYr6iZ+OndVVkuL+SJgBVuQSS5p5k3ZwbGsOqjiAgDlC7M4HxooDGoZLAx7MpyBneT7Q8MIUdJmqnk5uCXdyD8gYdLyp1OHuV4IPZi4QnrjPctNKn86gBF7809Bygsz75gHjV8bsc7tQgoRSbLUbnd0qN+VLD1zGF9EcSLp/CcbOrV9Bg7iP6fnFPZiHahteK4FAowGj1vkMauVyTELfNBUBpp2/YEPvGJaKR8RlzeAWA0pnM3DhU1pvpt4bvQfFDGxYK3Z8z0u60V/9dmZJ3x6Qzi2kTD3dGR9Lm+fPrGP88VNP1Xlp94/CGedVLdhZBJzXu0a4EN4sSBJie5R9IheVTGw9kir187g70+vu3zh42g7m8aZ+mk8Tobs+IIOkEnUKIEq4QXadqJ8pXqpixdoXxbtdgJZz1mPtlOHkaA5AZXN1k30OPliM3wVg3b4vLlFFu92TApktdCuDpqwdkH3djTByrckw8vvjOKqh8KZ4CxWpP6p9uL2ekXqqoA9c19P6I0O7Suoy4CWsswPwDbj1PB+mxwMIUTGDCBQWR2ByguVjWTInmoDHZaI+X59yjW9U+Aysg0bb2My5vFbonOzQZvAoZnt03hj2GWldqC99TEzQV4Ta2GRyCeZyYeZj+12e2WHDh208kI7SMMgEbDDalUYRrqDIzuy9VINCzvgFFL1wB/I3n4qz7fkVhKNzcjyPUooXYUF3yCRnK5DQIty9KNlttU1HOtR7E+AtB1CRtHuw5MbsbU4vQbyEUrZKqmP8H82ITsvVV9SWE7xwUreihCfuoJa2g5EjENspckJ7shSBbDEhYS+D5Mf9pwaxhJ/Ae0ercARJ7XpxZn91fgQiEqN+nWiGlh+mnaNFlergwYkVuGGMTd8HVAS+w3r9A2M7YpC6ISrS8LCEa+hsdgdks9OKxQRj4i6SO/FqKNAimB0FoD07BCyEba/e7weS8MgUeFRXYqZe0BU+LDDBggtxYJ7d5PWU9fJgH1YnbFjQTHl5ZMjwbKowKQfrssqd1nh9Lp0RtoSAOK9g+4FUJLdNfMwLQ6j+pVQEUi3+Uoh3juGua7Yoe1Tmt6Kmw5fVf6UrwE6mtw2lDUcygCRK6x4hSP30O9OM8y6cSQw5PaMYNKFXTGTfh84kjvSfaTQgfz9cWqmZ9vaAT8PxYLpii5aYbWRkIFruYdqXlbab3d4Wm8aibpPR+q/dswm/ljoqW88IXQs8xvn1xZKeM1+s1nAHlZt2A3IuMQpmBvex3obwTN1EE2nYGZ+U5VdnpgrE4hRPrf+bne24xvdjX8ZoxOhiJTRzq1gD7E+TnhE9154Okr+e7ReJlKkqxUeSDoFyFHuOSegIDZdqb3VY8W6jNEce6kABfcaSjYLo1IPzg0PMwFpX/4EOzPPO5SnnoZsuKaqpGZemIeQSTPGZO+CEfp3C4fB8kIj501rnnB4JjbMUyVl3GVHwRumE9fMNYW4uvPv0/+l5oX0SJQuQzhJxIiaXsN2qRHrI2nYixuHU7Mh/G4pEJcPfz4PCfKzDRqR7AxZcTjO62cV3q4k9fPuu37AfMXwoX43L456opx6FKKs6K4+F8DutJTDTu+LX3mGPb3SND507hEmnRKh8PzBba+Ltsog+wBeLOE91ZO+ULX9BDMw0HXvdxFDNpg2gy7v0WCPOg4hc8AOVriOBEP8ck41q9OAztSr1LolVgCjpVfuTVivV9RY3Yj3NUu2RgtzS6P9aqBRuFAAjwZnnOPjO+1rq7jtv1SrTsilAWe5KXeqBZ/VEdQT4Ph/txd8IkZ5/Zc8SPUYoRW8Dvt8Dk+3YT0XwoBZO8ibmBwavJwKbEJiE22iZU6PpiRWuDalx1scmM6bif8xU1jvd8SAEqE9Nq/R6ov1FUYo0T+jdhQrXRjYY9AVq/xNj3zWLuMo7HK28GL/fo7WVDteAbSP645LhnTZdWSUf5TzZfuatd0kH7cV7iqe/8JQL8lfA0lR6u6s5yzeEYOmKa5+mQ4oZ7qiUXuEKvT60XTazZ30h+8q1RkCLNBax45FQsCK056VWgY7kkI6SgPizOurUxNwlp/O6GItwBVAlCvkYh2n9k+k6C6VwB9KVn1Kv2uGbgrfOr3Qs/yAxQ6HATvs/HhhQFItkXKXeTSVCxbMZc+d3q4/t/WJbyEeUgaSoGI0e8EmNozAbCgbGt4MRDxFEkGifRGpbQD4SRSTXWyuruLZ92q6mS37opXGYODElbin2+VOAsct4cce5Myo//rRMxdouRJU+ErhDihTz7ZZk+VLyxlTrXUMX19+xslfQDxBKv8w9lfhtpaypPI2QPQaWikKOKBZhcc4ZkmBxe92PQEDjyl0/YeRgGKJEeD+RUOY+xJ5cIKsi9DLJBh4LLiZd9doNWyOZbj7D+CWGzcHTSvPbsGnC3LKldutqaFuJpksmP/DgH16qG4A5lJTaQrkl8uxIRRuvj6/v3Z0y1W2lZ37v9qX7Mrl4/GbwEABbG9SSf/x/WqxtEGHulKXAoDLHPoPrCwiPjpV/T2akS+XkoaElVELg8YiGPrDTukpYHD7MXtYmp2N/A4eCLtggBhII97j16jfKhoLLTnE6HCE2UljM0P1Fv76lmMtCe7RwmGWAiNd2l4U2CQmTfpkck0fDM9tXeBUrr/hpHlmu+AgFW8et6DWJz3Nb152tKQv9NIenkNVV4UlWJH5zgdhmAIxfB9KWQtq5gkFSzkwt0HvhnXD2OWZgvV6+3WBVTaWHyqRewI/yMwTBVtq9TPG1Lo0jcspAZYuUaj3tN3/qqHzuEvoYBcvSsOAAyGmV/goDRPbK2SJd3BoMZQ7wH0+PBzPp5Gx99F962TGxlqjnn9YRLYBtwrEpM/JE+uZAs/rYFyRum9bGo8vMj35rj/fSsPqF7xONtA1XEmfiJ6IoPl9UhbM4kLn6wJBKsAotkmr5kYlmL3VU30aguC0FPOCQ+Kd2eWteRngF5IfLaHq8TqhKnrhK/2dzXt1fHN5FRcTCMvTKSXStqkEeJXJ9KCmsa5gosUI0DsJYvPIPrqARoAV7pyFYPFFPkR+o+T3xHsjnBdZwDYgSIdKtTEOFUqVgcVtUudHMoRpJYfNHZUNQvIXViO7PRF8KLCvbLDDpMHBdrb4rJnXexjGR84X1Fhb3DpYRCuvrK67hjCMuZjQklFuuVy8hjDUkuyd0qbkKfppltjBmtmIFdbgccgbjrBGGrZN+3ahce6qfkY8bPFqc47aTuOJaQPl1P5pAXaIBjsTnlM3iSWj6LqhU/t5AjKbxVmN7UWmpvXxb9gdAJB+IwJANPSdLZjPTj71o7s3pJLikaG/o5SZxPFDjL/p4IAgU2MQ8NT5XBrN13DswUZc7S63M3wKd0An/3M6rSWWdiqgrBer+ol6Sygpp2N/e+GAnKt9UEM4th8AqtHrqVof8C+ONjcBl5v3q2ODYS+0RgDCq+lNpdg0TmFkIFSQueO2feRIEboVU4/6/Tm5PMtgzbXNzXYHpW9o4WrnUfqQLbGF3xdHYWZOIr56TVzIgK420Zmd9Woe1Pt/qDqFGZWi3tWHQH+NIORqM5F+GiKEGmQnGqYTOuGih6q641Jqxou26I31QOX3cxwSTjKTydsBeLeaV2ful+quwa1hlPV/tC5DYPpjLCTbuz8cn45B5Ym4DJHxOABRHhzBY3KujpRID8RR8qA3JJPtbmsX/fmg+v1jeR/qFWGA2B7r8Dm7IqoN51D0afNx5bXXDlHLaX6YCeTKfSrtseXnKkKgTwRjxydCoJn9hMalWHFumF81M6KeuO6NzlWeXeK3i4acXOnARnynUF+OuCq/34PjIle90ZZN0fTuASJFKkOZwKtWwCJYNrwIf7SwUT76qH+K7SBjpzHJttdNEf9qsCzsassienT/fL3aJ604UiZRZS7MPlKhL8yQMUIWaoB/HZLBIbc/3MRlPnp2qtP0SDnIlui084K3/GiKog6vfoi/xcdvdbpCthUXSy0SHvAo9GhHSMywtcpijhRP2MYYfAtGFJh6rUmXfgKsFROqo6ZZt9MvpuuJq8R6czIiyWJZQNO+7cF48r9CQqoXHWIqbFvK9XiX0BGwC0kxcMw5OGunJV6jT7ELLHZSWFczqWbcVIbAhzxkOAdYJdW24GqtiHqTnqFOiwivg5MZJxEAuzwi9kG34tDHIKWP0hd91OGiszMvVKWW77sssbh+Ph8nA+6ZR2obb4uKrqbqesypp35ZyEZhX5hYGIRbAriYV+Spm1WUvJhkqWWUbqulKDgz8OU7lGpdMi0kutX6jW7ShX7XjUHbSHD3oDoh2CHwHqE9mU0UELiHP0B81mdZdQeG1H4CWL3DDpRRwpxv7OKTnDYT3iEXqP+d4XwydonUwmHYr/pcadLRsOLI9P4ADUiw/rlopYXY35jEUiO1g5DfAOta+1Ygbe9pLpbKhK0y9TpX3EdXhlkMxt+qd5Xe/4jQL4ik05nxkK+2KB671cFyH7SRrHVGdmuUwET2I0l4ckflwzDRinULBa9khdz73g3ua7OdR2of/2SUF4kLHhhj6eyfhd9QuQtQOTYgBVlO9YBCcPkGpa2qiN+DAD7x/LfdS5RXYveR7MNgVt/9+ukQemI9yOkJxOfhRTn7XmbrOGtZ7I4UUyZZ2B/wSH1KhCY3Or2u7EtPVyAk1hRz/MF+gcIHZ633SpTWtb6VTAZQmatAB6IsACKTFL6WwPGnQbN+j4w6K6g3AKUbCoglOgNmgDGrus5IcNVXUBf0XqGHfS/zsprkQhKJol4l04m+4NTancZw7IX4OA6z119JcpYigNJkchVY+Om6KQun50eR55hYZyyj5ye/M2mqVR4PdrY6+knNz+Vwtg18qahWwIhzU9ena65uGPd1dP7ue5thrP69vXluj7vy+hGtJaJVKeC2C1K4bQDL0o12wkkBo2lIFgvoVFak7kWVL+VD09C/NV5uAi03DF/YlWV1liB2gMK18hNZDdk/QPOP18xQ/wUDhxi54RY7ePKFXJhUqui9CFaIXfprPnFTTDAF7Jb9i4+CEU8VDGyvO+0P3jIFa6BEVBFDKiJjIGB0Ykc2WO0mchiBc22NGNfNe1CyJyQeN5huV3IxO0CJ/q9Dyvg/CELQkyuDPl79o0ENVI+dqn4TONOtZ27S76lFHOlTRK83uG/XiVaHXbVJEUw2g8eWdLI4FpPfJDAxOaeWQz68sBJl12mnAswmEEVapUE3SyCsjsA534Uo5TYZEkkVKi9gA1D4lqrCynnXq6n+IGBpuln/utohM6Dkp05oMwXsMACl04rrcBRaRjvBlSr9uROttDlW8Gn7P5EjlmNmOF9GCAVPQEGW1fUCAAGJc9Zfz3I67uZyyswJCdWxiquQttJ226RTpHWmv+v6VXEOsLTCjaJtJJFDXiD+sicfcD4dtKJVdympxiqexE/P61qTPZfNfgunyUBmi+8L/IAmuogr1qsnldWiTbQJUfZisQgujrzvW2em+VQ+NOvENvdO0J0zbyymyQz5Kk5B7R0dTaMTERUEI1ehg1KDIEC36O1OBdFkPmZzwd26FobmQpyWf/0IYBZmLRd6tgw9zH5XeHYByn8z1drfFQoH8RX+9p554PmF7v2r4Jkv4LxgketsZ4H87D+gAi3M0i1njKge8vf4S0mOhAS/oSA49C0dhjLmmfPUMml5hC4FnDbGcb2ZpvegqaY2Eg8+FgkY2q/mHvcCkJpoMPCet5teuw0O4U31t+Y0WDXClEu0Q00CTWcjYAtqUpNd/g/J7e9m4IeWexvknFE1pflJIASL4hWOI6OeGYxO3X+rADDRrHNrbjK9dpwmIvv16p9Vl/tWA+Pv6foaNX3E9XzMre5NRePBZerY7X07hq66jqT+UPogQqbWNYHAQ1FT7PoXSN/wqac++wAyj+h9Tmzwjym6fhUv7xTAHwCgfeJVv9/s88E/DgTCX+lUpPVMIVdE9gD8MWIQs45WHrs696C/A/sO6SqD7XsufmgTs8QLo7doWMihZnzqcBHgtcr+uocV7SHlA36G6MPAZsNiQtxDknHroe9Thq6eH09poad8U0A89Gh/S4Fpt2BBuAcB/5Hppx0TzO+AmjZZr5cM9h4Fc60hh0hDoPg13OjtuWsO6WTGxp5lFCb8N5kkv0WUOfZ/mZYaIbfCnu3+g6frE20o0ec9xNgGHJvFmrLPKJGqiEUOlBetxiMwO+lK16j2SE6EZHSzAo24IYquWa1OtSTV7ZRCm7Zn7YSm6yIxAA2PFL6DpdU3Ikhg8EGQ57oVoeIAdf4S6QLM9kvb5V4TeYYjfRDycoX3XlTqdf9NxT/FJ1NAcCqJdWqY+NkrDNiuNfKn2ndsJmGuBe/KggWU9siP/2/bdapIGVY9AQSHnuBXVQLjcp+4GhnsJgrcdkzj6hqgVSHVI+6ZcofvTq/pGUfvZ0QCBaCcEFBhl+R0RTsbrbHA3srGuK1sf+En4/tzBalYNRlcoXoBB6c+rEqu7fqivQR1x1TDUMpVi3xB+foUO/FxKlABZxqv8tq8f6HGU+w/EYwOCUjxRH+O14yqs+AuoYDCQVIGOwQLjFf1tm28ScQKYyYCeCGT+gwK5L/nq4chBchVGrqhQpNH/OeOFWgWyqB5aX4yL/B15DLsyOF0wNx5JW56qTH+gOXOsYXtFc2iU/aZXl6PBmvs5tTlwrjQFgb74wiyhMFjekkYHXVAlAbbaF/Q5grxUU9+TMniGZAkbdVY14CR1ZZ/QfkYtvsbirZRfwFsi8s5jkB/i0c8DnpTt812oZF+BQWFeesYrL75DiKdrowG3zL0wKn0xVS8Z2mBSvwPHeXJ4xPlmZlVactumVmJV/1bPlSjKpQwpRM1Zr31mSbpq+S+doZB6ODwFkEY6P5zOM0P8/vJxfvrdGFJ0U05UaAij6/8HZo18TBFq/OFdYqNxCGHxndjt1aiwCzr+AR6lEZU8k0lBL3J085p9UezKa3jnwWoKgP9ZWQECsHNyi0d7CSQdfJnjWXINfW74juIIJ5yg24nIp1sPaE1gA1/LU/BU0BW5ci4gdAbRIdmVpLvg7HxCqHnZJkMTBJhNTavS8d4hwIbN/lnuXGYbZsIKSr6fdLUIo4OlQaPhuUGp+vQE2dvzRV+KV5rEA5Vj8VZ8UVqzoXgoxDdT96IXZP9pAnZQwLgHOKdTlJlqE2npCmke7ecOI0Fx5R9ld84PCWcBXOezruQWX/Ir3m2ld9jNfLQGyO38kSqAYiIT7gY0iGtNGAYs4RkHf5qYUVf68aYf067ykEdtMRTNOL3zH6Ru/LY9K5KZJgpRM0mo2YhcWdZvRNGf012qL7qz+f0+9pkTzx4GbuXohZrYlcJObeOYqXwqfxax++qGXNkFmyH5WAQs/cS12q1eS19MTtbXceKAoMoRxwiDovwWOnj0uGQ3JvMwnZYKNHUS6r9Xq43T8P14KuZioNCrOXAz/HMNFvJp13w4v0CmLCjgE2FqB5Vlcb9vexT9YLNUh1sgp3BG+bKPcYe2ArAWV4ZmwF7HdtIT9kHVfQ5ZOmYRPQhxGF1HU/njKyGzdNs+KaPTRh6WukoGMEn/khgmVvkyaaAgHdogd/Xk2gmJZjUnTuNgQHC/Vv7YtWG56lFJ48uIZ+bUyy6X3YujJZd13by/XBjCu7mh0a1jBbBtFm4pI1zwXQ9SvfgeBX1moXsD0doMcIAJKplGzHl63lQSjVabGcrz4ggxaWNF8UKAjaI5sazSXh+ier3cGNcOT/lAkokQHnKpuDUlWhXEZrMMlXqQwLmF7svfk0M6+JvCQol2Uv6/ce6oC50hA4HlCoN/WbVs33dbgSw82b/rsQr1c0dXN7SZRTeyiyzIEG5yh7LzHEEDA272xojA1KfmuFmZFZCDEjnOyHtmmc8orkZyUlMtmSOxUUFFhE3JOtinQL86sq7HTBI/uLSI4QpZREinR27C86x82y3yxqJCRmAguGcKzMtMXJHgutHNOWKse+11bvhvct5whpNQaaSphgiaiTsmPfH96H04ByEcvRa0RsFRYRZmXjzB4nnD5T1kuro/k7I8gcxzmrQdP/2AyfQbAXV6/R0CqCXFbFztMm3kgevAjlJJhKtNp8Nu9hbuFUHK8kzVWuRVIARfH3IKfBbvbf1uyXHraXLp/4KUdfMZwTw4SqwxF2mCF3YWff0ACjwQhC3F3uxBqNTU8CcikNog/mUG7H68UnUZoDg8mqFf3mmrOIOIpfH4Ug+jYrtgPL9/cHro22ktWtMbjSllDCQJBbKJ7hKTbvwwGO+Kcqf+6TJfVMIh+kg/Ejs9ckxwmuSUj3wtBZb5DnE6A2TBIF4GmJNAHTcIWpK/lQRRpR5di8YYiYvITx4VRb8569Xun/8EVZGZjYqBakWjpA2LDILWXxsfKVefeUucF2uI8pefothYdcPYwv8xmvucmwsCRomprc4Y7EDl1P0QPsYqtndZi5/2iU5HT0biGCTilMspmlytWyne+zynS6OhdxcG+SnMKVZLdppFFZ6zmZ+qkP7bz0y+v0rKc0qsv5z6wRDLuuZSdMoU1jfqCx/RtcSzT9SuJqEGFOuXlIllY0KbEbAhMbJXqKxsrtgnhqqzt/uhcPX9SDkN2usTwD6oK3jKXCbHyz0cbb9ydXetSXMxzkk5BNQdyHoEsr9joNFJm6pkUPAIw2WPx1fCV/LqUxa8j3Vg+1kBEbFlmjZyka29BTBVHgeEy+V8OjI7pfLcKYfkHR/noQfO/tAF955YWzdA9hy/xKt4e6dxvkOGQSYpyBx6ArtszJSzLarGB2IW2lFOnyNrwMQyFStY4KtCN4kq4nKcyU3UvuEnxeK5Zfe2fUWcZyBQZrbJGr34gHBr+7UsIO4Fq+XIZKumyuRP0pBrMdtM58nFv5eDC4BniADzz/L+6QXnRg1TW176ICCRXGen2RgEwUzBcCsvr7aepn7Z1njTc1tL/uxtkFqNqOx7P5jluc8SLx0xb/Jl41sD/7bfxTPiSLe6uPDKERma5sBZ0XByoqltx77bAA2oVR+2PFnf+BxFWiBURdm7MMaByd46cZF+uLgzmfw4Ys5MMRPAfn7IXOV9e6nfPnaD70eS+jw+gIfMHH+gWDLcc6yyvO2Sn1afu6H1rEy5iqWZkiGzU3TQe1I4lDtTB+qbhQTgh8dokVzIIzo917TKe6qI0fUvcpFLlSOsAkWI03VshEK41dq8DdKqPFNI4B2+6GKV1FA7oOqpQE6oaU/DXu01IBzpT4OcWYmgi0VonaKE2qF+7pfQ3kifGuWcCN2wFN5LCawV+FXsJlZJM+ZNPEAb5ceqogBozZppw4x8aVWGiiQvdYRoj1OkSEPE9hp+DdjJMxanGEuXwGDv5WJWEgBDO2HfiDyVDzSJUXcTR8YwWDH8q3V/fOGNxTn12xm27r+nZYoTL2k0IxN2zNhOdztMlUZrhGJHmQD6S1TcGNfrqo1NZMESK0V/pTQQUQ5DJ9UfcJbO0TU7ibu4EDQradnzu3dI+IpIlCGwxVBh3dzsbF9qilZAqN2TJESOEU/wrsOBwiRpldFkP7ddHwgc3Mv4T0WlGhbh/MnFf82nzjFkYH0giKygHwH70RnqxYYG2yuZdws+UY0R8n/v13T0GpO41/WXMe9i4U6VjHIGQ6PJDyOMbGjKsauhk50/4szLy1GtOaBpBARvWbBnvxWkaX3hwOSeeuhNuq0s5nAlWUaqxYtQB1eF3ypOhpRmfvMyzvXRZrhR7WD6LC8IMWzJ4CBQ9MEFDTt88qA6QT+BZXJupXhulcHpDhoNM+ZpWxYDEYJ1C5h8t/ptzz05ajNW+nA/fc/2L0jC+TKLx46LSI/DHimc9RG55+AmfgeiI+my1si6rPTso4C8lw/GQd36yi859j7JpUrNKwZ3Sddv6vHnnqoBDHgbF0DLGr8q/j8HQRYV96WrjdBru89vuOFaxSnNto/FXwpJd30lZxodGHkjOFmj48TBOXEVCokoEhHWgUqLejRSj1m+insNeTDz+3vlLpJtMq9qq4vul+QCwnpesAcNhnDkiTfL44YUZ0gjqcHSIzJMEW556197Vaqmf1huP3Ls1NiiTYxHb0rieqY+08LGSyOHnF488VvmSl4JsAnhsrcj09gWKgPt6qN8IRo8CUtPN0FMOcb3mchZ4tITn4QNnfLaC2QWM1DG/vEAC9ByvcMJ1HqqYSlgjCA6XfS74yRNsNluUd35/Xlk9U0OUgN+1yL5/DSKZInNV67zSUFFNgCQNKGvp90CoYgv/al93AU6Z1M5sddn7FCBthmHrvfTpmr8a8X8awI7EthNRZ3d9rU+eI3Dq7UX+xYTchLO/riFg23OGnHIsnzUT8sMI5IDwt9NSBmggLaMalu9kgXQGBBHCzZu/WlKUC/2+yR5WGa7+baUo65s3bxxzEoVX2GnqFzv5CvPSIdTt3r8kVzU7IkqriO6R+UX2jr2rVCZNC9un0u7cMBQXUBA8eoVJo00lg9RXW3kFEqUsZ7cjH/L8njrHBokd78prjLYGBO+yS4w8gAvc+xJyW9zKxNIjHVW+gwdxJkkP0YQPMebGsWDfuwbikESzjGDbSsQjaabOe5msbFRGgwa1jSRf6VZXQxQGghKqzYR4LrTAN4Vzutk3jGjts3ZpqfuNPvbbJMHN/GL2fjNPBNbhp1nRWBGP45bIeU9eqshvehYk3/tNC5s6KjJ8Xt6FF/T01msszgwq3BXa9hK4kfafROlKGgVU51oUVtMpBoY481zmNhu19C3d2ucjL76Z/vvbXSpJ2NNsker9/ov9vD96fI5aSt2zRr4HnIz/EXuf2gLgRBzUao+5lSW2qt9SP3fQ3LSjtsw7DhWkjHyoEDwZuf6WclVoQEXgVh8/1AkisD8MzY35iLLSqHUFMlSi6dD1WOwXY1zxOXoXFAwYW2VHvDAmQ7UYJqUyH4hrJR76+24GxB+O3iwy+yvc6ZUdkxvpvqSpHlPUMFGFWNkQBsDQvKCxgs6OLiELQdZtuDNzV1IX3ra76GlJIQ3krRzSVAxCgkhTm5YQuvMfsNib02H8mb+qP6NZpygOKxMpSakM/vUOFLbItny3MKZ8UAz38BoCv8hh4YRHAZiEBAoqo9LhFN2u56Esy+RKYxX41WHkIZd1b+WIbXJkMAWN/qzDWiJKJgahmHUZR9uqRRX396hJl0kETDze9uvO7KtwALN6LVhulgooWPhPBmEcU3VF+olyJwZIV7wA4VJ2EshmtLE46xqfePg8sWIIhYOAci8EHERn5m7xk/8AAfUW3ql/l4rYz6CazbWUknwYOzM8OAyb6GlfWA5P74H5RupoJVr2kWfSxyEbvzOnn2N7gmu8deBDo9O82Wc4/6IMYns8RsE+8rHS+fBdSztLfK5tBo14Bl0mPLqCVNtG8twXJi5KlxAvt7766naiw+pqSIdbS7y18FGWJFQd6rGTbsVahi6AYKUHMmEQVfX/3T+edo+b2Dpu1s5urnQUpfMzxVAFDTXp8fjIuQE2FngyYrBRbr5QjHaHRAEPeCR8WwfWbpRNEGBugy+7QhQTT8RsjrAuQHssG3w52bXEYvLJ/NUhSCFLmdI4LlwyOerTSrN+Y3HnSVq0GLsnEzJc0pr09ZIa/5FE28QRKhru5RD8jLrUGkarKiMSSXBfi+H/EobANRRORGWs3X5Sm5jj/xIH/ehmANSE+p92D/6sXw8VkJHZb6DX9vVCZRaUBApMcvdsIcN9NoMf8jE+0/PlkrUwABC6vBWyydibUJX+JhBYrMt374TOJAQc0tv1C6tBezdauOY/9x8SOs6LRL5mHmJaX9s9ZAMslAwxBARYTsjGDJoyfHwKXf8Wb0/14kdwmIp65DxGBhkHu8RRp+dKVYkHasl+ykDzXlVDjQadxEhP32TcYzGgEFtqkjgIPsjDPl1lGPK+JyT5LPt3gTKdDUSVfX91f4vz1ypSyPc7bKFskYAuiGxRn6husiq3orfE7EF38kEmbOU5BrLLeruW80ZcfLOcYAElsEOvBgtv6Bt7N4QaWlDH+CfjBpm4YxJoD2Mx580JEr66Xtpf/Ndi7C8Pl7U7J5tpjYe1jMKxLcwYLrWmftewTD5V2kfvO6IH1i5zf3f0K/U5CjTW/YNy1fZMLujO4uaGr/bbpbBRCV7F+43CeU7jduZ1eGfbPREXosRdg7dAGXzYVHnXBcBiN+425Ljs17iH2dAuGPIyj15bCJdVXsxt65o1IW3wfM/j0c4h4ik/8+rMgw0ubE2B8ldUiflTuWEKb0RnfY7ccyJhCn1jRwqSMw1jZMviwoGnnr9Ps9ETD0UJXlHJjG1UamEsOyw5EnBzJn+QHmPwCiZ1gY31qDEySOolRJ0MhHB9zupdSyn9FHFmsZ+EVXDozalHnItKeyq4LxgiTVxeeRdm0Uhexi1GO0i/fspQniHisGj87Kr2Phgd0C05oVL1bclUBNGg/pVnQUj0osfgNGS0NL0dUP4kGy+bKUPmpNNgWAsmJPGftENmcDJ/w7NY344EE3M6pL31hlyHCVRTbvmGk3cnJkPT5xAzfva5QuK4R+7/gbK1G4qYNy5DCkKEiNUgIpHvwBlQweQGXw0nH5AoXD9e3D9QtrhMCwLdDW9bESpjvCHmD18UG0b/oWSsClZ0lvzYZSNkO4stopyhSjMyGAY/AwpjEfc5x2H63bDwOSCCznCncKSsuiPSdg3/oXhyKGHAesOwurVzYwcK2JOPzoo4t6AIeKdHWaChoBTgml94pA69i0HRRuUCTpgtw+2s8ZxsXnaoT749SzSywhwLXQCUYp7s4ILWuMiiCPSvcAhrYYf2QfoH3ht+wPFwPxz7Bv1MsFGq6FrIXCD+lvJl/r6QWwoKbBNxfdKz+PUnYguRXxsZNaiTGk4Xi7ec4/j4iAeTKSlTcPHm6+95EC3RIUoMsHa0da/6w/ELhe5Pteva0swMDqkSEIFx2gRqD253ft8xj+Bv1+clm9+xBR2lSKH8QbWO1Cq74K+3Oh0RBI+XPKxleFjz1oxPufqJV9Vt5c5FKdlm+SUTNKreWmpR1VkIVq3owNOmgJEUX0ptjg8Ud1ynOtipOvzYNBqU7gJNdvY/dIneX8ot2Q7uYB+Xg3wY1lYcPTMy0dMPCUHX99UqhW65NK9gRR36YOGcQAeqxD9Y9+7/u+7FdzkoryjYw8AwpX80XvxCFqjcuTP7vAx0DSyzQ69FosTGoKoWeifJ7v84EPBHVwsaWnZwtk5JC9HqANtH4zDTNNGQUV4YjqRa0MpwEi7GHrS2+S/UAiLv0dA4DALvHY5gvx69fC/ycHOAiYMr3vCj4/zpvJCyGiB8QFnH/0m8mmL2+vWQRnD9CPFxwlPsbhSrnqc8+LAul8yY2nwCifibdqCgWt8D28InpWeCyAXvYuO+d1N1UHXf/Oa4WNUSGt/Pv3kUE4XsUxeJbhPDbpxJW0Ja7OIH907DO44XV6ok10eRFG/FI1VqArBpMrnr9JNZHGEfk6OuXL5T7QCXqKDTKKN55xNhT96gf1PHcswf/V/5yeQN3/BfBBJ36QYaBlR3U6fa5RWccGSlezTZQMVot4Xx+ubVT1FtxTR1R0/5wwUTM6JE0qmPtrWPEFgOYwXtS/umjrekRZq3dghaC0sbAlie/ftpMKmYh6QYOLPSd7Rqtq/CgVBnbH9z2M7tyNejbVmtadbQs53zh3HbBsPryabuHb9yI5QLUf2zCNp18k3NFl1X8/Bgo33f7WAYrprTX8OGtb/w7Lh20o1j/IhYr6dI0TKXluBTH/WRa6RK2Bd7QOETPmfKWJ05iGvEsnYgTgikXDl47P37wLoTLdzQ8qZuuc6jCrM8d9+bcOkE00+IsXr5PLDrvnI3ofv6ef6TVG9KCif+IBL56pn5KTqncjSE4X+ZF4qkKwAbie5OpioacZnN7viuJMUZ1AA4uUlgyHkwPRgx7G1f4nWXUrJ8VieBDw4EIRqioSUuMU8FDG61Y5H9RORbhoRBAIDajOXUoGmDVNJqnK4I5aMt5260DMTy4fY3APkAqQElFcX+Wza3/2xqekRPvchbJEoYpbsIbJkeAe5rROX7SSzugJxHhDoUjPrkmOgO4TmeMK3veNUBrEklhn4soxfTarhA6/3oKQVlVQAqXzv/f8x/6CXshUIa5K4bAOIoQllJisHxsSB/PMjVXpSUhZGQpRqRGX07LqOS+zHWlpw+ABOyqEgRo/5w0/99/GtvqGAMEmMsptnxJ+vQATTcbxdz8/hrGfh9BvgSqCvrQyDRneqHBz4IGbQRB9zliD+gPJt8O6Afu/4qWDc+O8+oIpqh9hAo9cXSmuZyMBhpEJSOpjbjlOoUjwZxV/mepwBscwBmqb67sFZ/coA4Qf45XgwJh/WhXdWPiTxUGolxneNRnQ9iMjD97DPwd7wmjtc/TARjYzCUA3S8FGmqBJELanvi9iV3vCGH1ur99jJDh9/atDBdNoVRE3v5Mur613m5jws36pjQDTBogkaAVuT7VTmAOw6woqa0D8Sey5sB2s1q/pqz4TjuER9j4J8eB9ouc94HV4Ox1o8uNjbxER3njy9zEfaR6u2yvmi/djOrIedXavp4L0U37sYK5XSzfhRWw2IU6ZJLuiMMrtITPMiX3uCr1M2uqOC+G0M81lx8noP3F9BZI2fkWXyNGz+TCRFvzCEBcDehYtjq5BvJ59b4ruifkmEYjzkTBgTZCbPCS0F8PAqrEvKyApVfU4xLYZ1IO14G8CDi+p4k5kHoDflgiSYvSUWRUbv5M4kul12I6JI8AKyplqMDE28iBItJyKLkKOunVJw1HjlDH7uYUIcQGUc/4y9cohDKtYqnQSGrxnrkJl494Memy33cfkM44ztV2iVQAfGoXmAd4p9QDzEdmRjy5lFBrj9+KW+WSFZhZht36XBJiGanEzJUIcB2oOjwK3T7VNyl4ir+mNz1rBLb5xfxb+2EyYash6ZQr4RXf4MIhV1/mK+CMZeK+naEs+UAuHR+7TYr5wbMhpER06g+RLX2rOtC2yXhFiA6nOgWA/qBDTtyv+T4PKn1bB4h0TqVOe8YK5Fisjy7v9YAHwCyyS7u9R0D+sbe0WoMWqsrHJJ+yuwlVpThS9qCUpgiXCWS0Re761Sl7rlMstJTkBCF/TrZ4kA7wP8u2dPsGxJuxGmfgVa/zFOhb8OmQHY9SiVI0xY47jEq8MuwrzC0z25CnAtLf+2Uj67ofJHkt9fyY8IjcQGYaFyQWrBSmYoyMAQxU0/aicxpYeGRApGyh5j4HK+s7gjRfXMny7gsMFvvGdfvGXBD/CW+HJDpqs+i2PwbNTIQcZIIGBdmofcbeOA5oRqudRPsztg7KALn0yNMlaVTUsaRSWPVWepDEOVKpoIYUuCkHkzJZWSBzrd2jeiWaR5ilemFpdYzHJSIDWi84NAxvpWwtx83BjMmDlhrqDf9NTeA0e27r/mK+3lqQ3cUwmdxYU5GKTuYzkfALSURRjMYjpmZvw+s94ana8TZBFS+Qpodi2/C5X6t8UykDdR8VVEGDzu+qSF5KqekGimAS5O0ACmqSJDl8+UJUN8ru4ohigF4J69qIUnH7vsf5LtQgxrMAul03aVzw/ufTWxRKPwvJkqbmVTSPmzo1WUZeNZHDkMQkPtypjqp8IqodCUomCUDlw7iJSTsgpQ8EpKGY/Euf19vs0Q+xiFAQ0l0oDi6CeMErARf5TbL9ld+Gpros68fSBkJRApWPsHvPOkSg+H8pTDoURy2CS0IBVZLWqz08tOa3w4I14EkLQIzxODP95xpNJMellodQhyTXYb6tDbGYpCp8ZkyeqTqbYbvpcMQ/IRR3I80b7ZZ/ujU1JO1ZIRkAPG1fL0v34doVgyPPECnQYd7HiTYUnjBHLAiM53ct5j0dyJXyrvDtA0y92DflD6esEaPdRPpCHh9GI7RMMteF1Uw3JSKTOzSD5j04lTcvpDa0gDnXmJp7QNkL2Y3hYbSIoLfgKTL59JWRDKrB8VBcdOVyODkYYY+QOXhG2CaT66yvcdZRVnRiqDxXCKwORJT8YKLhehqrYQbS+ffJHG7eLmbaoxiTFBwXIokX0h8RitiZgbD2UrrXo0E2bVgddL5DkDcZq8/fJHyIkPpxdVBlL/PmorRdh/y0r8O6J6Mi1ooKqgDI1a162wHavUu7zwRoT5yUfWLxg+MQTnO+7HWOYESF1UgW/cRvxakmx/GQP3jckBnxL/PJ9hCG3lWLg6mxJlOao5vlYBkD/ZN/NBk+YU3GFvfMVUF2z8+ea//GNLR8Ejj/pB33Qq1e9e2E9OKd7QwSfiZ9XzjspQf+dE0wZWsPByIuoqB5P3FqEK7p0vFjDweDUuly6xbG7xrAELACfvL+KUkfr5SVbXAB1PXd2ngcrekOhiStBUgaKEKMgUJP175xGUkCCWQ69/xxqRn3vAeMPgbDTPVsq8DJLd8YIzJ8mkfkLMBb/tSfKrgGvf4UAvk7P4+xZWz70qjqAlUDeODZVoJCj+WJoWmpfs/EOa0zGZ7GbFg80P4EpnOCRgKfgLmSNl2Yhfc4FfSSgicj6lcalX06IefrWQWxOpkFMXUxSzLsGNH+jqiwGqQgzPQgDlJcoTD6ra2iP/+toKBx60mHdpcjO4VFaLD/2FX1lGHj9cZMwOwXLTRFxniOZlBdnHJvse5qjqRvcRU7RH/1qkGjDTQ9RgU+8cF7lYtgtV3tI/Im7ADAW37ffcUTJqcoJEUm9Hgjp2CwGiWZXgZ8NfRZr5TkRODYQ5EaeGCjl8VygFNY5Cphyrz5Vrb6SCpZyFJ1+JPexMbkUp+d6tsRy+8OVpORAHlT33iTxZkcqMMrM+rRrOCKOtpNrjmlFT3b43Ysh5O0WJp9iMiQKswAO4OU0STjIACxozHOj48GtHZAxJUP9aeYQKXdZodOvO1hfo1fytQyKBj+uIxnfkO298j/0S+yjnlgu5GodAs93oyVlnC36u+EeZaaxFoCDGNSbdy7FmXNOfmHFHb7LQBIuOYSuNrnsJTlxILnVXueNs4g6cSBoyvs7X7hyP38u+UfhAzqyVZj3df22MBAKziUeMAmXZJ+dunQYbQzf79afHDt+D7zdo9ZkEZDAh7g1TEzBrcUL+KBu60Lml1MtO2NSYnqsd/kJ4AwPh/IUb3C3rZkMxO3iOPcN2fMWV7g/UTntyoYd2vD3AlU2wf3hE3DolNH1arOeQE6k5mNj5KEd+ZnCYlfuI5XxiD4lE0QQtUB9QYWAf7Ly7sW/Am9m/1QUV7EE2khtx2TldwKy/gBgzbuOm2qh2jXQGhnnSDWeAGM+w8c/AVMy+UTz+xpBVEAHufStUzQie/daHtKJ3bGQ4qZuyhjwZkX8fhNJAKqjxRtLSwQkAc+nzEVUd/CLkLU7s4bbdZvecX+KRedKmU0Is1KQZkljkkKy3bfhx/4qLsJx+jAa4bDyoiIh8bTqgAkWpCT4RbJNUhfHZ8QP+DU1vnlrQitbwSXFawdbi7wFhsiZ0F4ED1gu2YXNcnqAGXhKOVh+OT3ZUYR6TxHciG7xtYY+F484h/Eq4Yn/L+MklCMFMqGfuePT58ZLCmSx9W7YZA2YXZPKPUHqjYC6+gmWyhpm2iHCEV8Qe1P6iTwWjARIGdafhkhOt4pNoIq+13+xdrZAGPjrhPUlgCqt+q04RHX0T6vk1EospUookhAfOTfBwA4YMQKp4X8I7q4nXrnX9lRKYieIRq0mLQKw4ZmIbL+ClXNmboEA+Cebhksjd+bmPVevk2tXaAY+gd+RPy9V7upSBB+/yWs4+0rMbfKr7Qv3i9Cq9ER3LXuQTZQ+rFRozAgWhx4jofJibX27i3BKkCt3loUc9kuK/TKYjCfOn3EF8/qHq2mfCQqF4ZSi9+lQS7nZHUtcMiYjNAyNAOKXQgI6kjlwtcwk5JpFmXpecPr3AgGU563RGEBR0p5LWHVDJqYVwML07EIgMFWErQXO7noztSmFA552HcEmmvBcka6pAMjVrNDmipICuFRv8ne7Ko6BzhtzZ0X6U2HDUszGOe3ZjyqtMAwbzK6fYRPSxSSfEP+/s4a2oVvTYYeECoCVwJ9O8uZchj6BO29rfDcFe74BhBq+IZ5EGUCt0Zm4YJKv3ZKEgsOpD3++cB0q88Dk2+uONl7+9mrcNGUSKexssgro6LM7aEnZAtV9BRb0h0pByct33/RHHe28eRS3Rd++IsatYMfi7cxbAxuIlZxiMm7EZ+J4BesbsSKNoTyX388CKq6vhV39hfi+oiS97xx7wMbelK829GWfK3hjrAeLMBKGM7uouIudrStB7phsNnX15nvF/Hk0VSuQXAC25AXka9cVE2W3Skq+VGaeAF94ZNO/yo3yOsCOKFJ+oyZ+aM5/9aSuQxIRZ5EOYZdFERxt0HnS3M6NiUy+W4m3oR7pO+Eg/Vha5xw4Ukmv1kmn/EQxKReqeWYOBV04AC7dVASed1olzqtA66DwW+/vA4AH7NeQ5gARqROmjHuW+0eakbgJVeujRf3YzqelaunPBQvd92AeYY8rCJheDIkbXVAK3q2N4L1zFRKtlMqxIH4LEo0ifKURCLI+iTv2SQH4MglBJAHiH8wO+hkPD3IsexxvH5wdrLyHsKRF3v8j/4lKiFpx5zEEglQvXilglI8zKeLzyrUkVmQJv+eyn6n+3mSSVHu+zvGyQMVzI7Z0oq1tILYODypT4FGHecr3XCHp0K9khfXhNhqpx91q11p4TwXgGkq462WTC+To1hWYadOQmOX7yk9WZ4Q+sMbfmuwAbrc5nMQUfnYg1UK1MiTvk2m+KmN0ipbJpyR4mPKromrXZycFkr7HX6tpXimRFRbyRAVr6a/HGH53FaLMwbUo0bUA23X+iA4Ynh6zY7ZCwc2nNcorRmmaH12w5EltgvF3ltBXTngHMJ80nabx54X+RtlfTU9P9VwdjTGPxSBo0rt+gG+BCydDNeSgcriiQ5cq/ZOdkpI7mUqxYQbYhh0+f3KeHZqzDUODBVHDDe3n7MRzDf8tNp/lx29qnoWCvod1fbqWw/sKpbZVuXvQu0kRl11+tj8p7rkthC2VOelgTFSua2Nq2o9T8JMiWO4COvBhZ6+Nrno2OinHgbepJLq4b8I5HAV8u2sgmyC5IT1BsLmerYRqkwK1/6T/IkNG8FE/lJQjaRQgOV9LHyTm/AYyHdT1RMpF8IpM9RE8AD0BpcsIo7Uw10E0V8oaEqpE7+5s6/I93yPn6ADbXjcxwOtO/6bedxdI/yloHzsS+a7gii2L2C8Y0Gm5RSpORTEtwrjdb7H5t94BZQuPikPrp5LQIwe4v/FR5UGYqRmREYHSzFTsMkl+Da8i8fL83vp56D33RBwB4mtsPyH5vpBeGmlU90zBwf8YW14ciLTpCLZEeGCUbGrJAx4GOIojj9cfZOVu9QnE6L3YOO9Yr+fXu5/4KTEQroMXRKmPCMyRUJA4XZmzT49Zz1c1tVoFe4ViUxOLFdtemhTkH5HvzhvJo3WAgQdpf3i4hzH9GQm/AMqxp2soLbyZC+lsHw9STzN4J4m1vabC+fv8Bn/yax5nqMBAyKlJncyADXKwfyH5Ip71Mawpkw+/zZnyeIDeBm/rnRNG5ADui6E7K35sGhnk5XhwMyFvBjeX8q9KukzDUirIHftmmhB8iq/ecGJE/CZ7fCd4uq0XkV3mED58JwxBQ2ziajfm9gLKTsYr7valr3j1I7OR/FD3mB++sniO0JbVBWbBx6MTWwtvnwphLIiCzTqZhb7AVrry4jrpTAxwF3rfR5iS04BNviQfERYtVI7bdYWlbCdW3i6lZy1PXpQPLrbDO6TAjB27daUxVWddY6FTYVs/JUI0xTXyUvQHHXzOryQBzMD7q6S+WL5fh3oADee+Jf8ZEJ+rRbHR7wAzXgqBFG1heUR9954JMS5szH+6TtFRwe1iujNQ+LnsleYNtsWhfRUV93hNoCGEJA8NaceVKq5zrStwKQrQ5lp0EHHVspAXlO1m7fMgJmENQjhj6Ocvcr7uAZNtF/pkQjM5Eb5yoG1CPmn2nOxjEzgPo6MRgx+mGa3wxjUVt8HhiZ2mJvlDD3gjbsMZUD648bgkTNDmNmtcLZCcLhmBumyD6tN3qBNC0kGhdGO1xlIp50hIP9zhmMaCxhdjbResO81uKz0BVk88tKA32T3WvVRRIpS8cVqqTv76mjqy9EYn2DkyQpRPGCAjr5fYnqgx/vR2whijUvCaSD6JYfGhdT4ZeFIdULuXAnnrilQ3eOmu6q302KTyJ4+nJmHHLsyNMAYz/dsgd35miTrIxnwZlE0KDUELz1WnHW/QPq52Pqur9oIgKC3Au0KNo7FjbB9whOB2SJK7oJvik0qnZrvUR3SZdnKvM+LUf7jWEfp+mrqLTlNExdbr4zJO9RRJCurIvr5lbZXDhf0IiXWXtc72VPwW8RZGTT6M6gGRh98XZVry8N19A43ESikeXZdlaUFdFYs5dfpZlTN28QDt4R8WHze14TKd9RCrPa5GpAsnFswUvy9gbyIjcIlIS0AWftRgG8zSEZjOecSq/jrVSWJfmUn0xh/AqS34Av1QWPXB98dBTbt2pt4g/8JGXI5W5WTwiw3Ivc1eoYAvYM6omNXhPkoFUA04hN25HmIZzuSKAp2txq3LKTP9Vkrr3sQJVONtQ0ofbquBhegZRx+w9mGGuO6F167WnfoNR00RVeAnz1x1xN4xPwpo/bUKnrqgjHTxWc8x0sZ68GwpOvUYNyGzjfriB3ggDSEdLjdFtCrvYaWN/8Dp8J1CBrNhQBE1k30uURokuXps9N4iRxRrsVFjMWGheeIK/syX4aUWKimwCzMM72zICRjuAE/ERU4hugtiIUnBRcb3qgopZEVUKNZYiUe7/bAkIb5vfyoxggCSmBXTTdoVGzXq4+AK/cXKr9gZZzrg0hrSH095xGk8JPRIKyJnLuEzklpHDmwBe0rOrCxL0L/mxG6FouRt6QW7ttv6peqxuyyRHCaRxr8iodNBsYMLXhdAg/FsTH60+rkGm3pkzj+nPQ32AGhLbiaM0ZsB+kDzhjJgFmmv+VJT00SI0KaDouMvAbqaEPEhwwIIkRbJrzDlyKZZIw2SJiQqZsEaYN5bWhtj+CqiBDsutZQgK5dFg4JiUoJJCYPCLlC1+TiMHXlpdvepxueewSseNjUAyJucErPX8aP/xN66Vn1LACqRN8EN+2Pjmzz0HHihQT5c52r0DJALn+xwNyjJwm1huudNbqGkvbYmWfGEbM0UhtQS81JzzTPBGDDhPcvC+6lslMN+NZ9smxx8wGTohW7XekiKbANYPMHa2drSzuPFJFPTr1gRd6L13AN8X7Rsv1QSCH86wc7thrUF/MJFWcMY1Svl+ZAAqAydoQOfOExKrRAnN+/GgrX86DrCrmhQhXk7bwU3Lb+8Qj+2JGYvUHnSlfQMo5YVWzGseSgkeX+6/mJl4J7JsPcyHCtrWKvHewwCG3TeD3WjwCwkVyvxAuCLnMbEIK8h2M2PAhArw5JLTPKvrMBCOgHa3Yzs2mjzMoj7G2zRX62fcCK0yK++OZ4Gh6G5EGRuvhwGpz9UM6sgg0YE5w7MToUrzEi9wQj4GxcYHXGiRSQqfaG8HTSz0ISwtzfFYAE9j9Rjd6virb79+h8ZP67g06Hv0EWJkhm8HgP4s8ZxVGDQ6k3NVlbCogimvk51yKNLY1uCGyNfmJNP1/JRR0jPnaTtLYVfTHYQjgli3FE7DlNpe0J3USSaXHLW0cO5ps27uzcDq8fxhXYyPGyzl30w9baN98DYrWKAtgJZUcT3L/OuhzUyxXGnBrUX+MlAwqGyn6D9FCE+jcEA5CG/kpAbZTp9ClEOMQl60v2Bm1Xu/EcTt9gO0S47zcbZWg6ipYsKFxkiBiuQs94Ws5O1DdnmI1PLgJj4jZHdZu6YRUBTcWXgNb23eMxUhCUpVE9PPR3tGFhxMcNdq+Ockmj8/mJvR5clQRijio3Q4dDjAC53qjjFmaZ69KM1qMqMxpLCjrBJeABI7sYR4pYL8PDFs0UDcd1gaF54ViBeuABsKjAIaaefIXWwbK+y3UngZFR+wANVHPi3XZNNCpk+MPQjRRJ/h1LVry0IhGlTJLVeOC2hj232PQXY/6GmjnH+LT8aELG8PV9ffABCCjT6HPZ9RZYQnVjk7C2x8ZzBgacokv6sYt7JMx1ZYT234ENeKFuTF/mDQTX6q2CvWj7JGrahsqkLm5M7aYYeg8dGcGWHylzrkFNWifuTcLMETiReMIpyoFU4gQhROSCTHOEzJ2MXQSEFkJMD8+48pdR2FOha2sV4dE2tkDhcqY+l/tt52iIFYAYSSvR6B6HMXISLQM06XhAplvIfYEGw8y7H42uvtfBGNDHwk5SUuwREnwYHsdXQI95BIAJ28xH1hOPm9Z841lXflOGVLGkiksa5oulRRYq2bt8/63tJ3yfM3lnxJg0bZVPrZZoYqrUZQeG1yzRe5oY6SUNFv8bMzrhpbKhJQXPNBkWCDaaydZ0al1bBGDVgK0eO9jdqz3E/vZiGJl++plsFUWHNNugkGGYAa+Tlab1jwwQWpyl+zbhw8YlerXWtytW5GOx+K7rNntOBCusGniUWBGLTQZDdXsCD0I2giaUERQhsP479+wnITYHva/PnX7lUi+coKVFZDC09sTCvtoeAYt9rcHOrl4oRrbxZbO5gHZZ1z+gu1M+8+CK6UxAwfvaC9FPsACmaz5Fnf94J5kblx106BeT9Dv5tRh5JcCDI4npaCN6TOsXm+HIVOY4JN5pJKC96CZmgGcgA1LigpNmdq56jsCc/hDEwbSlEO1L5MW2E0LaAvMUOrxZwbwfuK/jD3SPJoutsmuJ0F1AbqrpjnPORiXpkPS/LZ4qZC+iMC4BfFmmF/gNLUpRtYf4d6zqUnmBA+Z227TpAIuguTEzJ6jthMwBXUDU1kAZaM3Ji2ykJB2JNoFIkzflSeytFTHuif6wudsPAupFtJKNwVdYV8YqdpXNFzwJdaO3sEBM3avlqJI2WOvUc4U9/6ChIxp6ghuo/9WC2lxwGkbppPhRvEll1O0j/JVGo9jP/D0ffr2OfgrZr4nbaY8GADoxV4BFn+WL4yi/o4oLQLZBBb3mdyls6MXgp/y0ZoBrfw/C9usuDC+JN0tYr7GKPLr6rvb4Llu4h+0ZEyfO8qSH4GWUYGo8hOoAZc4CvSM6B5DCF7uJRM/36ynX5TZXEbiXFO+Lx8Nj1V0eSMHiFxL84chQOhwk+igRfDzBM+QiDUHNRAFXTghA6ajfuvIXmux0JJAfZbsoLlW406dm7/T06qmK/NGBoIGPOL2P/PfBp0IENA/+YrciZrgmnzhaYY2CDnu1mpBxR7amHaVeKDgmIfvgkw+OBFtXdGxFayjUeN8Z8LiHla7UhFfq6Tb7eb1YXd1P1kFbyZlpCN6sXKKPOA5th7JJH641uC2cXLCAL//6rYWrh7qDIIU4X8hRaPBeu1lrvQI2oNWrlXg00DQXvQGdr9B+aDE5fOhWqSs4WUeswrLF+slld8tgd9CaySXM6Ht6HXxetX12PW6VSqvPOQSnOIIqpcyymtCPf4ggxpLSRUxXLcUmvfkA58iv2V21pLPxOIfogDFaQXU2pjv9SGm71KZEHGUsROpVriy1GOxjtIgKgi8EX04pJ2lJgu3prHU0ERs4SGAqwPyhGaK7TJQ7HkoLuQZYsv0OYS5A1Kwi4zj8ptSQePMWeyfA4k4RhV+3YMtdFLnVsXZSoDjQ9xD7OAcgtSsSQ2matjhzMH44EuBBFAEz5ESyzwQUZbFPANfD2LsBfQFupL4Dmrr80PiNuuhx+bvlWN8Gc4qTGzgZNc7RjLtxQLRSkdNLuQXzpHaNUoWNOZ5IUJOrIEV8FnmzP21NzysoRp5XFEm7wMA8P4lK9P/+veSQrPS7gXRQ3Bn2yKEFlvm+Mo7iLHxCMo3Vi8eowZLFy8VgN46QyqBUPaTmF874P0iGl0qVRkHJ2YIV+5NIvlYpi+3JNXJPMuDhwFJbvMK3bdhIAG2lXsL5pX4c+P7oO+LWa4ABaJ5AHHs6YxfVCu/sVCydOJD9wIVVqia7kfnaRUv0IAtqM08vgGWdHXNncgWTzb93fdz0xMQn9+jEJ/uaNH2e2rfFqeMlviUlTtAodiebHmlOOukhMtFsKtVjMmtRjmjxYTJys2HkQkBB4vdpa3NzE1tx8xNTZrZnDcYZEq3mGGMDXHmU6B1APdMvYw9OUfFArMhBMDHZEG4CHzKxCeoKGganasYnyiQsAeARtSBDEwnNbLh6ogWaK12CXc0fuKjWTCDujfwDHwHSZwiEkWurHgbqmMqzBQ1fCCWaI7gOCTh76LLx1NdpZBIE8WUQksghRyW4RF5CxORo0WmWzq85Eg7c/5HTNJ0lYEcdVoPZs22KJZgvPsgqrqYR5FChuhs+r0UvnocwH7ZyYHdm7385Y6KHMC+1cfN/OWOehzPFlvDj9WzRe1XrfzkTyZbySyVvUj9iaqMtUCpicfEKUZDLyo9tPgpdiPkw504QIumZ21FPX2rlRhshwwFo4clD9zLefePcp+H/shFlYh8NhQB4sXOjcFNgQGEDEWslaWL3AZKvARtrSPmNSGuWzPDxQ8zGU2ZRbuTxNlKSHfGKpyzCaxGxIK1tUCEcLxig+k1V0XjSZUEZwZBg5Nnu8Q7YUXLHgVzYkelx6iLyB2bTahdTaQnvJcRDhfLBsVo1i9LbW17FlFpuX4sdiWnbaX4iMQ1CCnnIxeNbdiwvHG8Q/1weRyFWq2/mGmFT7zDUVuNgoArAgfGBTxKgYy+61xPU2dtzavozq631HrONQsvagPMPHOAD4yYK8yYkgitt0Eciei+orfpOG3O7FpEkTGUDXZoLqw1j8Sbc9TNOksdc6nZciixHUG0trjBaQcLDuWAyEQHa6eWtE01ADvMnFeZsQWBd6wcnHUTHKyCmttrbGlba4dg4SQ8MLkJwQVlu0wTh5jbbCdm52WnsaE1iEhMBDjESskUSUxOm+ydQ5YsHU8W8ciG3ZNmLB1PFvnEz+1ppiwazxbxyIbdnLH89E56Z8OiVbVEbVGoK+rAfqnJgR2dpyYxCZutMVHHwyCpObR68UtNblbpGlWlB6NJRVTzocQsd4KyDFWaGVolI5FDjTXk8ZqEzqel6ZzP4uNKNDlMXgMSvUgb5Qa3jSZm1XsNQfUIolmqWHssau2PHzpoue+Hd5zBCGGBT5xAwtvA0QlGPbKNzckJvYyoh8dK5C0r1XzG1shPjzl1eOvEfHPMd0sDpGIHfzCy28m89p/9j0Drs5UA1AG6vHqsATRrPJTbKIixYIsmuGLJzc0qGySpMbcKaZnB8yqInvTWvgE60gw+OaC01Mk5txHZK9a4JwSVzknRk2JiN8OoSHI4s+OZyYqaemGUiikmQpi9cJlzcydoQjd/O3bNnWsl5zV2CItoU6RFwvmMe1iEKbqXWycNrYCtow6kx7yOR9dpTKdhuPXJqLfKg0vPVOal4gk9fH4hn4BqifsiI0Q8MCCdKvf7awwZ2jGVfHK1R8jZSxqcMXlchamcuUeZdQyTQM0sZePJwoBIYYobH6zGMii6e1x3w8lLWS/dOWB8Sr6m/AV4ClmaOiV3N6IkhFiozSlvSjsg3ScEnLrM4oRfumwEL3U+zTVAb3yuHE8CPHLwj0f8q3BUhFe/kdpz4N9J05FteYQDZmq/izkK/I1ZqEesEpCYgEtBSpOYZ2UOJUPlbPqjuA3NkbjGyHijuvxM8RzHmJiDZ9PMuzBLS5ftPBs8ekSxYUDewZ03S6Obh9V86y03iKayoqI7xMSdKq0llO/1hhq3CvqzKf6tIuuK0EqJL5Wd8HGDi8PsMC8FJDdroajQWXYtABRJtPmH2ONrp7qqdNhLZUfkdasjlmyIzUc0fcWSxjyL7Wc8MX2igH0Fqhm8RUWhDS9v4UD9jGorLDE0QbfsZINxEyemXW239sxlP8drg+uyWKyUjJdg2qb1viWtrJo7Zqizt07aixI1KpD5SLnhnpTOI0Cta8VSctkhhqUIG7DFIakv4kbyjKLsgUv8W+2JFqdnSilY86/G7IHBzY8ira08JXUaHae+1Qf5Z+5oe4NrLbnMteiqUZQZI9ICijKPfH3P+wcMCZWxQYQODovssC2JrZ3Ao8mo1mg01+TCDaz66Xcxt2kLr8Ts/BdRSe0qotUifcwbXYLVFDwI/Y0RK0pT45ULz50pPt0AvxULg6z7GiO1qsao0x5jYOF0crwtJEx3kMiLSSl1DYWTqienZmRByPBiINnKsy+3ZlyPBtG4updyysFLTStOhItpaRukyLRowPtteKD9fIQMPe0SmD2shzmxbL1OuYG6oLqq/jFCJaJTuIC8epLgT8g/7IEGHYQ2CEdFtcmsiZqbzbt3yIyk5Lo8818apm2glxyCEJ0Fl71qWX2v/7hIwWW7CxExN2czOa9DycLF48Nbgad2h619P/lFS65KrHHho0//x8qSuQ7FnKiDF2WbTY59EHUOrCmVm2mQ4wc5CcW3k0O3ZTi3w5u1uuTEvD+sBTjpjPOsTxdoT2eqTymgAPfG6/ZCQHoBZJU5rQphBLQ4grvN9uWdpvJLQGjPmrzmCyY7d3owNY9djGQTRvmsbGRLc59sNjaQhihzo6jLyDH6ipOv/aa3TJCE3X5j/QZxHU2Xf82bPIlD5DD9YCdHZ9VvWmvH9rLlVrZqbW99uPxFvXp9nRR1NQA5I2Os2tLLenby0sOgA7cbbchuD9NJd2fVddZ5T3z+g6hivLu8O17HC3KhDKgYiCqxtrb+pHS4BwCeTTalCBe0MvD7iaVvx6BLTSO3fqgnhkMxm216KRV7ShErw3R3mIu4W428NiYtrJ8KoKNNg0ATlGhjyFzL+41GgQIES6LUPkStfKEGKJlVccbVd8PSh8mZvGu6Q8eNJUkNgIJFPWT8lHCxOQCdnnoZkgrskF1oZCg7IuPtI2pqmwhHZZO8HGW8sIcIAL83UXp8R+eVivy3spPncoAMv5UI8UWH68tlHWlnsIu8SEeMf4osv71zvPTsJXW1nMe+lsZpa/00ZYs2U6nPpTwtmicASHDNjC3NcuBxYXzERW0WzJOvabwxq6LswPhTWzwgZ8vBCVViugNpyrQPp2bKjX93kxUzfX/gxr7USIR0LW98POg/3YN17akIiJyna0yHbnswSsNJieiQNbX3wms0QoizwPtSTwizdLhFWs/7IY7slkEo/sULI0A1WnLJoVnrpoW+uQt5m+oBmtAUiNpimdWRIgBHXTrfKTvA0+O8vAq6dXISMSKcv+kMt1QcTQZWnalXMYmpyRG8A7v6xZbqrZQ4Ks0goQIbyE0MnENqmlORxbUAR4om+2boG9h4Kzpx0B+kdKklkqEpJeMZ2H7ILfB/3mEnrGxWctLSJ4744xhRpCPxJwApsZ+ebGPj/m+nW6eq/eXAfua1PFO/Zm55LjjpqqxyeTpO9uTXgSSLRTSCv/szK8esfplDgKDvANfKuLZiL/D6pNCXd5DRTx6gIBaEg36N+msb8hFfJH5lRi84NRPyr/8X00GAqVh4Iwb1+bfbKCoxckQzT/q4koFfIli23rYNggpoHpCo6BBIOD+CViDwYKjvJ+RQO38SVhfwb2RJgBJhmVB/BLahiel0WNNsOjd/rH5SQyhTYfpjF/OCIX0qk3ko4yriUJfcRGPjnieJd437oH8eXjODJWM+RgM/+x8jj2p6E477pRN3CGHf/CLATAfkUNQWNmIoCX/cgBlArvK1NjDwDFFJAOt1zXeU0x5Ie4No+3LREJ7tJ2ziWJOkdoC3wiviEH+mVh7DHIgQsHoHByZ7GKa2Tw76lpmhaRGXrpdgJzAL9iToYE/pr7uU7zYVUghQBz54gBkOE2hmquieEyGtHRKal0qaFCJgA+NmJ28TZKfnK+NRf2xqsBh6LPAnggj6ufB4IDs/JsYeWSGP48r/TK6S4U0mHD4m9SiKDTv0E/fkVYfxhLo6/yZeP4P4+rv841XxE2bGZzy1WlcLX1iigBP+YTgsMtWBWRr3FmGBKBcCqW0XCg3WrGMRl6T6864NFwsPXKBG6Osai37FFhjyRuern1iitTJLjYA0SEIb8vkX6hp9tILVIB7zhyNuhbBo6TtUcYPh6JAPPSZCqJF/t0snPnYUKoAg4LXOp+MlCwr0oqwIlDXNKLCDc4ROS3NCUYEgT5ZyU/cIyTTP8yhnw72tDYAxdKH9xADtKVTIMwCNdDbjvw6GPX+AX3adFwyxFM6l6L249SSjj9QrAUUO7YX5umsu42HtoBpKDacR4B8WeIsx1TCdrq8GxhuLL3yngm4Dr8ZSeCJdmiT0qNbPNGqRR1xmjLjDh46tOu8ecCE3XGdIMKlr4eUgicvmbkglbmhJcUtaD7vjGHvKYnKJ8DrUw7BwW4VJzGj6LTJkQMsO9wmm2Cc0J3huVzPNPvs8mN/TiVt36rBK+djsa5IQn6dBNFKwkKJjp+MUQpk4N9ki2TsIUxjIMdD5YHcz0BysYhA/eU4EdQSSdhNKeFhmzbVX0aQYYaUqX0cponMX8ququXclqG0QIivkGXVJOPgOWmmzMvyt+qgbGDUqLnsiE/pm0ccysN/iPuZsWg3xL/ejsISlUVR28qt7ktZ/N0aioSudNzhLdKLGFviQQvIOj7cCB6LX0oAhFiwH5zIf13yeeI9jNmUp7rRqQCrbdLbFg+EYmfLk2zjvlNdhNu9skEsoRsa3l7qX5f+rQk6FMpU/5TjUtb+ooijxCN/0GEFjCK6iIf+i9LUyMNCIs087hzMQJEr75BGW1HzFHDKfphFWBRY4VVU5G6+JJEuPnbhZI9xIZKret4agdIDSbLJZWv2oYdB8qhlw8ovPllDwyPRHPgkZeyynoHi+ziPwifL5KBFRUJ0CI0J7qt5EMDue0nJto6jg0H6Azgp45oEgxzKZbALzzHfwigZjWRKMe/f13xBKaqzlMcGI6hn0U9Qv35Lmabl0WXKGv/MnWPaAIylf6jHjEZggB+soa3NXd9G019WhQk6ge1hkiHZtbgqCARdQO3eXPqfwgh8hMGik6SBhUOROiOJESXg79Q9ct6bTbeUz8o/f7QwippoVKHZrOKcX81+eW4zhNQCUGsj7H9J/2mWRA6skonyIusRuKJcykt07h2ZYiCjb+DCJDtKyZUjpE3jjIXCUg8/HoThABXiFEi9CUCL5hnNQ1Kp3eDJrTp1KswcpoUYi6GHUi56w61eVEBf/+osC6ScK4ayH8vvpUImf+xipeHRyNSNStj715h6xBHNzSEdpKvU10nhd96U51LkXrQ/5qBB6asZl3npo9jdFSI/YiEDkdM5aueXTs1NBnvVKSxtnPnJkf4uuKO0x2BO5Pj/xu68VMB305GfXdAxvGGks4dGUkkc6HvU40XcZFgl1KuOOliiOhzgud18CsGKlxYaXmBxwlz41pbMffgFo+Auy9sqbOMf4rH9Q/+pG9OFkqxRseVI2LRm4wXescxLnaZt3Dh/weHqGtApCEphIWaY+eGIKkpNzoBkS/MHdFVNVnySazhyoBVWIfvQrJ1djO6g0u6YFqbeG1+v0+z+DBkLY7VYXdlySggJnpCc7B8//9qZxZiPdCuRkN4Pziz5g8q70EMhH9J3VCBMm96koLoumsyBEEqL7shMbolBBWMiiYkMS8oKUo3El5BU6hJdJFEFMABQ1P8K+8YT/ARQE+/KZUmh1NDTXcNKBR2D9hP53Bty9lNAR+ilMlQW/IuUPongZ+oMhBEq2T48NeVuH/50bm1cBKOVzYh9v92j1RiM1IP9kjEsa7PUqJCZ46FGltSC6ALJBN1cRozYygWOHEX7lF8/hZGuxABBLYW8k8v9Ya3v3lI4Rcj7G9yjYwm4YgwTwu3c3MJK0sPjrctOJeAYLonAyrjO/ErYxpGj31+i5MllDeU2gEE354tNP2O/3CCuNgW+YOOZKlB4TSmOSTXa2BCNgFCpRY5fCm2sXNkGK/X/X1Mk/njkgSfTkwDSiCaQWTvy8I6+22SdXoZBO/FJVcnHWcMfYwWId+IMgXG+pC31eDKhpsQAHIDdcsMgAPzzCthGBc6NscVkxdu5VHUtJhH0xD2Q7SKrzC+k00h60k6lg7Bn/f4ULOuNyhJrFEFik+5eHUINhIaCXWRqjpTl5Furj0FfgBSruAxdMeI9yeSCK3+UOIgJEFYb9MiZLIyIJoI6pJUI6AP56jEeUBCr9mvqxbu9reRB3aRcfDHcXApmmpOl4ZDH2RZJrpKvi/2OO2sedXCrXLIdIdIaysylWqILQehwRUJMu7EVbRaSaqiCfotIJIDMnwfwE+oBAKRN5ee66hL5zJCkrhHWporgwfiBeTQ4Rlkp0cuRcMqkRJuayPmdb6qN3w9k+pPRZNEKOAYWoebWQdqiwSHrI95GfBtRnXtqkEBrUo/hwqy6voutkuKi0FkmicYekDy8nbwJmgOhqPHmQW3rvElJof5tIVd9mznyEctlDcT7/LsFv5QAnE9+bH+JgW3/h5HfeYjKjT6egH0ZAIFpJ6PJLude4wX+5NZfcdjUXCDCFAeBLOTnFrGO9oPutufSrpvd5eXN1zI0YYIyaQz85MRb8KMeMimMmpXKv3vRnDwQ6ikHjVtYG4pLyhYuTkAkXC3yl2Q9JMsDrG2bPkn+W3rBB/Xt3b5CIptgxnvb5LGJ0Zqlp8xHXZtsfNQt4dfyl4F+PYSILPL54gbbW3aSKFSvS8MMmvHySdvB7v7y2+LeV8wngaGI5pHAE+HPAjQgrOZoSlCMRIod3rmT4v7SuykAiQ68FQ8qa60ohoGxyWlkZqSXtNl8mEBCeWRYv9DJg9kFDqvGaYZTztJY6vJPUJj86XbuoEUl4d/i1kKZlEPwsdA4KbST+XvbWB6SzT3ELmez8YRBmuJ8VKSQFNXVigJw3RfaEEyon2BdaZOxa6EsRmkaoc7V++3KnQXgozztQR1A8ObbT0Wsiz8fXYxmnJYz1JqEYaPyHBCE+4sgIyMVKjZx4Rf5oXfbcMK8TEunBT3M0ZH7oKwsvK/V1RSgSA3ZDFE9PRv/3/xUImoJ8VrFts0tBtzpO86x6MnUo8oq9qC3kslVDZ53sgAARPsPLF3+mim0+2SFQbOqOuud/TrJ9oy2oVyQ4vJY5bggvAXUoSsMvqIkposLyemniSAeSq2SCxiFhFwUpoZcb2FBwIGw52peLUDmLmB+oZqUuKfLgiFGIv3R8ru8Hf/b3lv8FVScz1O1F0jOozlsJ9406iW20a3jikZ71Sk34uNd7vJRal0acZCkUz31X9xkyuv2CNSlcwre/zHa6EXuQZT+MMrgHW6TjrcqqNweonzr3p5to7Upr9naxiLDK2IqqCweJYswyfPlAQffkWPEHPPgYco8AoOtAIZy5ZB67Bge/OCfCMDyNmqu3XEIz9Kq7pjyXqRWtF9EKqeNJJHIYo1mbJ8SzDkasv+IKiqiigyF9M6gRdSygdQPDA6I8cEqvSqK0lKrGEqyG6WYqNCCSvJxKHviyFSIohMj3ZaRBR9iy1DPxEKdnWpqN9aSj9rFjst0jMrr58HjxX5eg82U1p+lXsQNjh5oU0qKcrvKpfIJbuvNA6qW9Cc8tNhGm/R/oo8GY0nk0pogErGtbK5DwSFB4krYbKlMRE/NCOokj6GoGtROQKIIxLwSmp4p4f4/rZ5MiH0Y5GLB5MZaVimWx7HekvTqRacwmiI9kL0RtY0YcCJ8ncUFjDJZ1hUBk/RACG/LwsI5cZQP0YV4dh/lnlVUogIzTNkr/FwSYfkpVZOBW09jsEdm4MwX4qvhwJ5IDtGTsIhhcy6DXCLVPA5pIMENivweQo4cZv8Cm5DXJK2DKZbBYkL5IvpcH6TTgTDl8+wygGjyl0bro1ZEeB5a4ULogmktCZGS6DKyaBRoEiSxmusUvwlPDtQonA2TlCioGvXj0zwVgzIlqSvBG6fqCvQlksHxje+ZwSQv8NFvPYT2Htwu/BEBAPYKDEqHTN3rFJkJ/y6mL+miZVpnfrSlkw9xkAYVB8PGF4KoPrUVkxOliwLGVC9KnfIOQyrcWbUM3ULb4mRQRxG8SUzb1rVgrB0ZAImOl2zNHiCP5Sk9GFCcGavTJUAR0ztm8Hfq0LvvnKPfxgfHtTjP9SuFIpOMjGsY+uhM8Z5Yo/mdxuVOUh8CIcN8lBT/5NnTVwUltHJT3IjfI+GaBlvJ/B+5yO88zHCPl/YyGsXO9IiwvUZ+cGFFyp/yKGTAkNLiChmiPM3K3GBXmYiJS6EGDYkdhcuJ6khqjIxhhSr+iWIovKzLKkVroEUt+03wnnzrluYj7m0NY+PN9TUo3RRIve4teM5RsvoqrqLUZO621A3cIuNlhqxdcXlIcoWclMra253375h8nGcAg4SE9JlbreUzulill+IoMfLfedSx1iNKxtEjhdLvM4mbrTUPgO06n7mxyNvsJB7+FBeLL/wt5KHMPxoY8Yjv1O6lNSIDpj+K3WI7U/nxWZ40j5DPKyUO0oXBdiCg3HJ3hXqijqN/QZYT1yXmpAX7+sBwvWUCkbLoYNBBAckO8omWI5HoF5rRSkEhsjfD0R5kpKFJIipPXZkQ9k+JhAkjCZ7eK7eWrF85yFBnj8BUaZWMxVG/+Y6UsINQzL9/s7HLS9TVV/UESpSdOSBmqYbgQ1adRo2fEnYl4dwvMQbkSmMCI0X8OgY/lqGcliATy94UYc1L/oydqI0WM5BUhHFERemqYpOVJkD7eyF6F0+Jm5X/YIDpiaIG7l7ZQJAqDDwMXp5naocuqku7fp540+xPgRSd4vIcR3DJPoudxMFRnYAKQRLZ6G0FV4z/phFlihuESRLF0k8SKnLsDmTjmzF2Pyw4dgXgzvQq7IrdqiyBtK1dwgmh2nxeghewk4ikEc1SmVSBZDuy6fLxgyPD6CwUdS4qOMQ0Vqqccj/kno+ky80F+Q0OakqN/GY6wKydmvrqAPB4XmIgSZaqYILRLjiiKx+UW+LGHq+Ja1Bx0GawlhvX4hRNHzyAxD08MlQd2EBz41vtxKGNcMuqyl3xB5hKY/JHNeB4h1Kuz5G/1IghvNrijr6iQPCQRrwS7R6yYiJ8EUsb9d//rTpEDSYgav5bYMwqor8toqxY0Gc+qaLVOgwgU5OL2TJGAgXw5Y/b3EAsSE00+VFgdgqeH2wUZsWR20GpgXRMP2mW9Pd+JmodMYgK9XJMBOQY8TieYTsMn+2gLQl8nBweGVaX3MxhE1qTvpTS9i45p4yU6W7ymGZxCr4tX9RAMO7bbkGA4mMzeHvKUMmKim3NBiTsfIwBDcmWmn3QsrH6CSBjm4COqzFd1OzRm1CukFfux+pydFwM9Ny6DKdM1o9knB+MNFjyrD4cKmCySxWF7Kheo/QqPEqdxfRbzqAZ4VahuYEKrQbMZM3GHoteegsUwlQkqErboDtGMVID5RmFjivKhP+sDcogiVCB1d83yUCr/gpen2UtpzLJIS32nVHuO0nKj3Y5YJvy0QGlcCyhPuksdcnArKwwFfEC4odd6jeJgtNFr5d8MdcKC3qJa9b7wgGHvfd2o1sl9J3s3bJAapbixeiswSIKL9ORtaJFkfKOJfvNbknjigrEqDXvS8ctz2fDrpOiyOGdRyhE0YcpUcLgUF7bDO08EigJpCWt/TwOgZDJSxnCD/7UY3zI8ADcQZVCwUVigQukvvBfXO6GqyoJ2+xLhrwGYLDGdcolQ6HF8PvbeeUY62bbLR1DTTMivP29jp8dzLwJsUr9Kb5QXVA6ppyiIisNgTwyyHEe+Z0HtFQK3YBUkYHGI6Susu8VosnfEWH2CfLhO85uC1cZLQx4HCoklQSS1oCHzIIKGuwQIfNUXGER0H7wI5N3IAQHBp1vagBq0e2Ul9Hrdvk2sjE4K9HHsoYZ6H3N4H9MaV0qTnRkZ/LZbYJd0AOkslbUq2MixPGbRvojakunFowZ5MPgtR2w10hk6S2DhZr6iZnkYpRsSDyR7AuuoN1racAxEmM017oBK/HJf2r+5FOFiLDmzqFv4oZcgEkRGZBpxuoRSmEyZDpXzrHnoF1YRVSzyLCoTLrgsADi0xqhjpd5oMQnleGshn/xPn27TOSoJvTS6J6bVv1CcaWy6h7dpnTTZkw8zFqB6FsD7c0x2QPMMrqjjKzB1xESXL7u086+Yk4Cioz/62KS3GlGYCWgDQMwpA3szpAEZEVraoqOBZdMBTcAomY3vDATzkX9SsSokGcr3pSoKcBdzMq8vg6U/rbUfiel7KJdINReNElORy2v6euLLdvPft2AoXM/niHviaoOWACqhtR/glSqRsdL9BP/ZOL/XVLgJBewPS0FlV8mEF7KaxmmbK/ZuKpcO+PnMMm/0aGgG5L0JDqBAdqgMcjKrTJY4LGdOUKO1KROHyrT6I1OvzqyHh7UrlqaFRYi5Cnx5Agw0+U2iX7dJHIf45RJISbooPDoJYByfkjT/gd+mSnb+9zKqlrqnAaglCcro9skMlVWgX1K5i/6IAIVZcKcI39kwdYRYQp0vJMGH8MxHVlV22rZrb0LykxB4iW/Ek8MTAU3rp4aHBuRkfYrJSUEtRlOT4widppCxgESeRZpmNRAa91hchnKGlcVqgJiD12AvOqkMM46ApI3br31qzrtkboiVcEiraPUzVFIoryz/SQM2YyM5/nNvoztW+Q6+ZUKCeEoTMnxyvvkwPWgYxyM51nJUctL8cCJGsVAYIgHwoPIbnRWG0Srhehj2Oigrxd0fpyDmOJsn8Sjzof5uZiisLPtAvWwTbgFwIBxMSP+QgBC+gUAYLPZqZNILdCG0Dv6LBUaxKXo0dxFkVvgkiOx0FW94lHZrQ2M7b5xgT/WhKH1manWbUGaEKnPhqazmFAB0msTHKyA7AqhoKHb0spwik/JiO1QIVynGV3APYkdhgjZkHXiC6CRnOKqfow2kqvgYO7SyetsNQRnFHgh2lRvNO5xlaGj6OmL9hBK1EmLHORSkFWExFxlMwml8xuu8YYApJ4+q/AZVjXp2lQcgeiK+bGThjCEcCMZMxMFTIwj6dgd5OcYbg20JiWQFeZlyOi12mEpyeorcFTQcMGSDbEiBLxjoknGIGkdhIkOBGF0pcnYykliohuSzEKNJiHmKGJKpmGVxlXm4lKE3mEhI1wGlxg8yVHZPtAErhBL3N/una8wu9opS3uhAyzRqdJSjKza48biIEMwzCDmGjc3KqtgHiQt11DMgxgr6PJIfhwlHAJUlMci4pHEFi2cxaSMrQtlzA1tyqaKLwEXIVUxooekfPmElyz5Uxar8i2B4BCxY+/dspPQWTnkocK/4a36bLEA07GEIZP70f5TjL/JmP2twvSD4G3+NeTY4Gy9UBXxiQDspUXqXX1e1Os9256+4HiiDaFo3ZtkV2p9sIpGPQySkonkhCBIrKXPsrFr+yGgj26KW1OEYZWLHf39dlcD+s8khI4R0uKkWdQiZazGYa+WHXaHWBJ0Cqze49b2q9bC5Hzpjc5PwqS02+SECazpfFIhxKqd0uqjUMn+o4zLQwYstFgq/OwwkbciDmSR3K3UCExlaCR5Oaym7a4Q1PWmNP34iCJXi+/Uyi/uleKKkgKmkMP2GtWi9aPI7OFknOpK9Q0qC3Lvp9DSK3aMYaTkCCjuoKDdy/KsjxylXFMe0kOoMUURS9RtPcqej4s9nSGKW6vqcGJDdJf2mMERCG3sfYsxyUYEoHTmnbRgYeKbhtAJof3tItzEBCyhbf7r0eGAA+jKWtLwtd2MPYwH4N1GoON0bYGfpX2o6ZuXIJ+VDsGuMG3FiTcddPsF1B4VwicBwSENecGhB3fQkIhKP2URSFWLEwrtg+wuqxRYIP4BrO6ewDJncZTvQ8YTYL6NSS9YHnPu5DKnXJTnab3P+T79onfAKdYzKb2Q6bBV8iCCJA1OS1CctQLAUKGpvYKuo9/f7nPl+7Cm3lvz5dvz9enb1kIBJQh46UKLYbWDzV6ISjjM8KFPqfIKON0w8FpjjFJaXIcLW812z6zba95uTlwGaOn+HVwNDVyMDYvdjQVf1k+SyYmHjJLK6KFroJTLBaDPE9CZXnZXq+wHSgt9q+cMhapB41PJwcGszkjLXk0OQtwTmMxej92TyuC8EJLB9DPaE+ndPM1lg+XmR/mMiaRgV2OdPE2FsLYcdL7fT/yYGfPp1drC8gWm4nEgZ4yIhaixzw2TDeDDPZgiTlyBFr5CuIOIYJ7AX5eYg93u8tv//ZQzG7C2A1o8lYPmfE+JmYpm0k2Wy5LTg5+MX5yBHCHBY/PxjGFRSYm/hAtNi47MaUBJHHSef5ogwkveo89fmunR/VDxvuBR+kJpwwLyBYy2wyz1qLiIlYP346BFSzDAIx1R3U0/TDLlpkdU/4FojX9kDT/SElpidU/ZvM0c9IZMP+WonLirzhWzPYvKXLiAo/L5+dnTyin1G6V0RR9BYyZxLPPexgyWv0u540lM0RWzKLyKUc9/iaa9DB6V0sSiH0ds4eBNCVXfieMBQoHp3cFUFWRd6CAZPEmM1asmqKnXjN7ac0j1pxVjTIdjXWcvz8INNSSTi57mj5BVEJyctQZhdx0p3cUoweCI2uO4+upTteGp3SSMbNYRDbMmuCF3kylR1tgogXIWq0LxhTj8sLDF76HX89tqVtOVpUfcyQvtdMIQS5oqCBisco+s71/2c97fNLcomBBN7yoebkFmi+XGizriaeobkYbNrPYyd32fYnUss+79OQ0joEkx0Eyaxoc7Ak/I1x0vWrghwmQ9vTI6q0BJosnr1omeoDzpWVPYzLyEG4YguccBegE0LjQkomIz22p1A12HPdyFMFcWJaxt+km/JagiT4WAiJWloupP3I5FwkEMLk0Q1QQglcCeFUmjof2GsSFE4TEN5j1i2+uwvQnV0O+i4/0xgdYHos/6zKMi3Y96MiWhxmhmbZGR6OCo5swfyMscM5ngRyg9eQlzDxy8sKwXyYlh6g0L+U88naVSecvpGiCJ4t2J5qokQSvcSWyDK7KMvvKLnu3ufz6fcfXBO+3kkVtkbhphgl/SS4LLoNxMqd7+7I2ffSJNJNfZ4+7JX77L1Q3UURmy4FRhIel6YuA6Cnu0jPxuECPSMRCR1o0hz+FqYl8Ura6qdc2dMZIJVMUsLTt0+t4JvbqCadAOApDWAqndJZEa+dFV2ey+yOv0OhGfzKXyf5PqUtCXTsEwppAQiCmcmuxDoYjdoYcb7qqKdpu/5DUL+qvga9/X6ffxnPUK4Dmx7ouN/1GbYEb1CuIcQma0jkJjo8S4iLvPuj6MzHF+oWZVPSyj/Lsj8/1h499iZRXCBAYQ1f45/SGhwKYlB9UR2Z2PvBCmHJvbeOc/xSULbdURusntlFP6Lb8wTHB82s/XrNpbRNAMXsCGEG2Emr3Mv2YrBIQcpBxmKjLhZmUK9wsJ0z6eDBiNgr8MA0ySdaRFaIvsSKWcZsphYUt5Ckko6BPhQk2bqJ2fRodhjfbvFB5u0U0p7NJhnM2VEa5RbJBc/N3ewEvxul+80b4R713zo/8Bb7NfnUaXxGxFPyVSa7FhshsCzuUOMg+QgzruQYcJOt/z1D+7BWDp6TZ3wVh/wVjHD7d6WEeDfVjHebpYi8FYE/146A+4UnhAD7xaWNqPj83qp4tA+EWXzInN/IpYbpiKsWW3wc+6UnnMo32Ses4nTW175Nfij75SeC4n1ONGmlk5o1gd/514ZggbAd++TopFtaXhU9SMUdxUebCwziiAwnc9CDrcafv2pYG2dZE217p2QbJBOJ6XHjxUdty6ZNg8UzbWR9wpnrfMD73KWT2DfBTYXo9RHXimJ2LjfipYwO18Hd+4tmt48rtYe0JZOvFXxX53YheCF3Wmo3j62QAvkzNVBXnq11EvQDV9atkUm0g/sMf+y3o0Oh95Wd+8RNfqj1Qte8Dnvkyl3G38CKp9+Kz6uSfHk0N+d9knz5N8fnqhKA3FSCKCmca5E8yJcdU2x/DEQp4ItsnpT4ftJ1gbaA9lo3iIGliGPWJd55HffPHPeupYlaN5fOg7zXneu1j2j7iTWtw/GL1AbHpnic14uSenk3l+edknu5NEfngpJ9OTRl53QSfNxXmK2MwvTEV6tve3GGwvikV6KtjUL05FewLXei+/5Xxi11coDJNErndFJ6qTfi561Sdek30uerUnZpN/Lns7J1gze0Z6WydgM31GessnzDNERnorJ7oze+Z6YydiM33md5MnzjNE4lkVL061d0bYSy9ENXn211eMa4eDeljoOW19Yc9OLXrk2TODd5TXWYN9oOdMXXjsD7jqWH6PgS19kOeC40IyeOYIBKpY/eFMnjtqWJWvWAaPRsJXVdFXSNFXxp+9tmt3+g+7gljAo3x01+aPvbJ4NgfCMnk3kVgU+Uf5XMg5FEf9dNk8u1eC2Uf6b9N3QH95gYloCc14oh++OthYL09FeHrYqB95Fc+6vnrJJ1uzRTVGPniJKAOTQn55KSg5k3/iWJwvUEV4itisL38zSwV+qtdEL4JFfirXlC+GRX8C13ovjxN7jnpdJ2CTfY56zSdnL4nleeLY0g9+jno1J7azd0Z5eyeoM3lGedsnsDN4YlkVL06VewbL5AoUFobWSRRAFN3AD7xaWNqPvCFXSf14Hgf8knjeKDzDfOTYYo9SPXkuJ2TjfpJ7MA+38nd8D7vKV6GDeqDoOl15hifK40QqV86PTS16lNkR3XqEi3oUg3kw58ZzZ77DfzzHRoRHQARnnut6VtFXmKN5fOg7zXnWJ67jenTXlp+8tNg3ZEeGOH+4ah+4Bf+6dig52Ud9CH+404V3e9tYfGBPgKJX7Kt6uSfHk0N+d9knz6t4JqN4+tkAL1MzVQV52tjQL01FetrZPC9ITXoBJ72TRN54MSfVk0bOd30n5y9/5X1C14ovg+V+YtdXKByTfI56rSdF5Xzi2DIvuOV7ktfeL7zlfJLYLi+65Xwy1+YvvuV9Mtg2L7eVe37X2S+7lXx+2CkvuZV73tfhL72VfN7YMS+4lXuO190vvJV8jtgtL7qVfC7X5Q+GpngzJ9YzRtZ3fyfJM0OWd98n0TNFlne3F4MvgjV95teTL4Y1ftbXfy+BNX2W148vhTV+ttdHJ4vZEdt6Fadhipb3vEf7vGg3fXlYD0N6V7v9eeCLePCDeljoOW15SPfxGzWgD5AteEHfe+jnYMt4niew43iaWIKPgi196OeE40KSeS4oFV13RidmM37mez8nWTN7lnffJ9EzRZZ3txeDL4I1febXky+GNX7W138vgTV9ltePL4U1frbLegq4Dzecg3jE2IHtekTZAo9CUnmOJ6zDeuTXko+GLX7o6Dhtd4DnwF16TA9Bylgxg3gQ59rjfDJ6ZA93rEg4BEf8Mnmqr1k8zXlaD0OCV6CjfTJ6qg9/LX0Nz4c5R34kSDtH435F33wn40ciV3lgf3qCL4tFelXffSznb5N4fnmXGCcoC5NEfngpJ9OTRl53QSfNxXmK2MwvTEV6tvmhKD2TQN54kSgFk3mOefIvTeV64tk+L0jleZLYzi9M5XqS2QYvSuV6MtjWL07lezLZOS9HlXl+2MkvS5V6ftkBL0mVed7Y0S9NlXre2T0vSJV5jtjNL0yVeo7ZBS9KlXou2PSzeuZ6Mye2M3eWeX8nqTN5lnnfJ7EzeLZ5JthjL1I1e5bX3y+9NXyW2C8vuzV8JUNdHzgOdumrOCLvcFQ6P6c7Wd99eOdHfXhYD7lcZ0tBWIPBWQ+DfkjnSMN75Vbcxz3E2Mqfd8HPulJ5zKN9knrOJ01te+TX4o++UnguJ9TjRppZOaN4ClhJg32g50xdeOwPuOpYfo+BHXimJ2LjfjJ67IN+Ed988c966liVr1gGj0bCV1XRV0jRV8afvbZrd/oPu4JYwKN8dNfmj72yeDYHwjhfeq3/uX+Nev6reY+tfwzHeGX/ecOZaDebV0Bgf3qCD7yiWNLFe3rX2C+7RXx62D7xWISTRX53iSfvL3MTfFNJAbc9RXza2DAvuEV7rOfJk0Ped+En0bN7NUEeetEnXZN83nqxJ2WTft57PSdYs0MleULYyi9L5XplQR0XOLZ+IthiL1HleOznpJN+jnsFJ1qTfC56ZSdik34uetUnXpN9LnquV6nXPC7X5Q+GpngAjm69+eCLeqQfuNHfuvDnTl15Bu14MOg34Vk40VhA7Xwd57sCo3t854/Nd8oPgy1+HOeG40MkZ9b7V0TRWT9YT0WUR0EYT5cNd7uxV8Fof3r5B3fb21fEYlhMo33l749FeELX2i+75XxC2CovufVlJe15zSesk3qiWBIvheV+0td+L4DlfZLXji+U5Xgy2GYvUuV5Mti2L3eVe37X2S+7lXx+zS0Dr4mVed7Y0S9NlXre2T0vSJV5jtjNL0yVeo7ZBS9KlXou2PSzeuZ6Mye2M3eWeX8nqTN5lnnfJ7EzeLZ5JthjL741fObYMy+5NXuW198vvTV8ltgvL7s1fAJi4bDH/tNsP6c3ed+5Wc+3elhHg31Yx3m6WIvBWBP9eOgPuFJ4QA+8Wljaj7whV0n9eB4H/JJ43ig8w3zk2GKPUj15Lidk436SezYoOdlHfQh/uNOFd3vbWHxgT4CiS+0lX7462FgvT0V4etioH3kVz7q+esknW7NFNUY+eIkoA5NCfnkpKDmTf+JYnC9QRXie15EvhZV+ztd9L4SVfq7XRS+ClX4s6AYzQuZ5Myg5M3+WeGQlZOb6HnmbB5diMlK7WE44+aUn0pNGLneVJ86TRS54NSfWk0cGd3snyDNDRnfbJ9AzRUZ3iyfMM0GWeS8oOzNANnhHKAMzQghZOfEoOJN/tnoC19ovu9V63tk9L0iVeY7YzS9MlXqO2QUvSpV6Ltj0s3rmei5YqjMYQ3J7Aj93zrtYvWhvt0lHe8vbWNyTQN54kSgFs3hGeYsnrDN6RnorJ7Qzd+Z5QyeqM3nmeeMnsjN45nmTJ64jfu7XlS+GlX8G13svgDV9RteLL4Q1fmbXdyddM3yWeq8nZTN+lnsXJ18x4NAdo3ySerAPfi185NgZg3mA6DxdeeSLeRQPQup4PzJ3tA+3rEg4BEf8Mnmqr1kAo3x01+aPvbJ4NgfCMnkhJ8gzQ0Z32yfQM0VGeCsn0jNF5neTJ84zROJZIBk5qSdjk35+ewEnWaN8ytfcL7xFfIrYFydHL5RFeCrYZC9SRXkq2LQvVmV3QthXJ4iTQ4533SfQk0WOd7cYwi+B5X3i15STQo55LSg6k0AueEUoApNCLnjlKD6TQS54tSdmk38uezsnWDN7RnpbJ2AzfUZ6yydcM3xGeqsnZDN+RnsDJ1oze+Z6YydiM33metMnXjN85nqyL76VfRPJOdWnQrU2d8FYf8FY94N7eOePfXfAg3xJ37ppz716WTuje5pYS4N9xNjKn3fBz7pSecyjfZJ6zidNbXvk1+KPvlJ4LifU40aaWTmjeApYSYN9oOdMXXjsD7jqWH6PgS19kOeC40IyeOYIBKpY/eFYhd14FA++9U97HXs6H37933udz0sReMckZ0fNeFoPuYJYpo9TDXj2J2brefYHt23ffpf7V/Crd567WPaPuIhfeh/7WAV+d3mJR/nr43vM55HxWPgvv0V9eteIL4NxV47NeBkoO5NAdnq2+v8h3IPJ1VBkc0FGeNsoPDNARniLKAQzQkZ5Kyg6M3/meEMoAjNB5njjKD4zQOZ4kygV1Xku2LUvVrV3RthbL1A1eEbYqy9UNXf2+A8nzTNElngvJ9UzRrZ3RyfLI3ao59Vdd0YnSF14XA+5yliRg36Q50pte5TX3o+88nfmJ9LjRgxoEmFXjeFYBYN9MNe7NNd1o3zK19wvvEV6tve3GGwvukV8KtfkL45FeyrZOi9H9X0OeH0oAJNBjnjdKDyzUyV74tfiL73NeS0n1JNGrndFJ8qTRC535SfSk0Yud5UnzpNFLng1J9aTRwZ3eyfIM0NCbohtejTY0KN7Mnoio384X3qt/7l/jXr+q3mPmUf6b9N3fnhZJ1+reCajeNrXQC+RRXja2LAvVUV3ithkk3veemEnYZN99ng2+aEoPZNA3niRKAWTQsxTCf6X/eFYhd14FA++9U97HXs6H37933udz0sBYvv450d9eFgPuVxnS0FYg8FZD4N+SOdIw3vI55FtfUTXueFYQ4t4niew43iaWIKPgi196OeE40KSeS4oFV13RidIXXhcD7nKWJGDfpDnSm17lNfej7zyd+Yn0uNGDGgSYVeN4VgFg30l/3nDmWg3m1dAYH96gg+8oljSxXt619gvu0V8Vd99LOdvk3h+eZcYJygLk0R+eCkn05NGXndBJ83FeYrYzC9MRXq297cYbC+6RXwq1+QvvkV9Ktg0L7fle3b4vSeok3mOed0nsJN4tn4i2GIvUeV47Oekk36OewUnWpN8LnplJ2KTfi561Sdek30uerUnZpN/Lns7J1gze0Z6WydgM31GessnXDN8RnqrJ2QzfkZ7AydaM3vmemMnYjN95nrTJ14zfOZ6si++lX0u2DUvuDV7RtfbL7w1fEbYKy+6NXsWeY8nrTN6lnovJ7UzeDZ5RyerM3o2eecnszN5Nnms0Mf68Ef+801RFve8R/u8aDd9eVgPQ3pXu/154It48IN6WOg5bXlI58F9er4oAMt3nIN4xNiB7XpE2QKPQlJ5jiesw3rk15KPhi1+6Og4bXeA58BdekwPQcpYMYN4EOfa43wyemQPfS18lNgun73QyDqsR/6qV6WDexZjeSpZOIt7Oqt5SqNBBFg/Dc9/glfoo3hc587jRQJYFo9PEVi2v3dSq3rHuWeT8VdK+Wg243f/63iLmUe+etd4QH+4kY15og9ElGgXk3t+elknX5N9dEdDIleoL7lFe/b41xkgL1FFeNrYsC9VRXeK2GSTe956YSdhk332eDb5oSg9k0DeeJEoBZNC3nkxKDiTf7Z6AtfaL7vlfELYKi+59UUOeY0nrJN6olgSL4XlftLXfi+A5X2S144vhOV+stdGL4LlfjLXli+G5X8+13kvv5V9fteJL4O9ZRijepJ6Lie0w37A53rDe4DnkF15hifK035+ewEnWaN8ytfcL7xFfIrYFydHL5RFeCrYZC9SRXkq2LQvVmV3QthXJ4iTQ4533SfQk0WOd7yOOdyDeMTYge16RNk40VhA7Xwd57sCo3t854/Nd8oPgy1+HOeG40MkZ9b7V0TRWT9YX3kVz7q+esknW7NFNUY+eIkoA5NCfnkpKDmTf+JYnC9QRXiK2KwvfxN+jnsFJ1qTfC56cyg5M3+WeH8oATNBlnjfKD0zfzV75tfjL741fObYMy+5NXuW198vvS1RQg+AWlfrg3sWU39+eHkoHJN8jnqtJ0XlfOLYHi+85XyS2C4vuuV8Mti2L1bVd37YZQ+GpngzJ9YzRtZ3fyfJM0OWd98n0TNClnkvKDszQDZ4RygDM0I2eOcoPzNBDU46BZt6FadjATP6H3tZ331450d9eFgfvFjoEWFYQ6N8mlgBg3yg55Rdd4QPiS15lNjNo3oyeeYnsst6pB+40d+68OdOXXkG7Xgw6DfhWTjRWEDtfB3nuwKje3znj813u7FXxGJYTKN95e+HRXl62MgvS0V6Ve9xEo28s0I2eOcoPzNBDW4jgf99M9d/IrB9B3+8R4O6V1eDeXjoO0FXn4t50It66A9FWldaj0BaV+uzaVBvi5V6ftkBL0mVed7Y0S9NlXre2T0vSJV5jtjNL0yVeo7ZBS9KlXou2PSzetZGSrV4RtirL1Q1d/b4DyfNM0SWeC8n1TNGtndHJ8szRDZ35yfTM0Y2d5cXxJ6j2Q5peBbY3A83WIt4aIN3eOf/fXpIH3hYx8GcR4W6WC+Dd8TX24N5yOgo43mMR0CaV4qfucTYKo+6PXoOJ8zjRJpYEo9OLXrk2TODd5TXWYN5gOg8XXnsD0XqV12jQDJ4RigCbXiU2K6PVSFY7Yt4JIt5FA9C6ng/Mne0D7esSDgER/wyeaqvWTzNeVoPQ4JXoKN9MnqqD38tfQfjfkXffCfjRyJXeWJYEi+F5X7S134vgOV9kteOL4TlfrLXRi+C5X4y15YvhuV/Ptd5L7+VfX7XiS+DlX5e10EvgZV93teRL4WVfs7XfS+AlX2O140vhJV+rtdFL4KVfizoBjNC5nkzKDkzf5Z4fygBM0GWeN8oPTN/NXvm1+MvvjV85tgzL7k1e5bX3y+9NXyW2C8vuzV8In2H+vBH/vNgJXZ3wVh/wVj3g3t45499d8CDfEnfumnPvXpZO6N7mlhLg33E2Mqfd8HPulJ54TMAXneRJ82TRN54MSe1k3eOeXcX2i9P5XhC2KovU+V39vqNJ8yTRI54Mi9N5Xri2T4vSOV5ktjOL0zlepLZBi9K5XoG2MsvTDV6RtkDL0U1frbXRyet3bS3pZt5Nn9DpztZ331450d9eFgPuVxnS0FYg8FZGo9AUnnMo32Ses4nTW175Nfij75SeC4n1ONGmlk5o3gKWEmDfaDnTF147A+46lh2v3dSq3rHuWeT8VdcL5bVd37YTS+ElX6u10UvgpVOKrQCcP2k2LKPVj17KSgNM0SWeC8n1TNGtndHJ8szRDZ35yfTM0Y2d5cX5LoyOpP/uzV1kVb3vEf7vGg3fXlYD0N6V7v9eeCLePCDeljoOW15SOfBfXq+KADLd5yDeMTYge16RNkCj0JSeY4nrMN6zc9/glfoo3hc587jRS535SfSk0Yud5UnzpNFLng1J9aTRwZ3eyfIM0NGd9sn0DN61nsHJ1szfA1czJ3TMLB1MF0y6tsYlDPCh/ZqzKvpyUIAoppkQevpyaI/4p5kWaB6gBK/0agJbh6kb6Byiu3Ta93JfgeN/BGACW4bJHd4T4AT8BhI3dtIiXrJSb4IjfsRoAlOCi3Ra+zbxN3kdAmcBzybxeBe9kDSvquWOW6IMX2H6ztNyxFGn6M5VoipadyrUOHEU8Cl/ZAk3tukblXr3t+YZ03LDfgRsgCB/4IBASkp3qdzInSnM/J1E7iirmfb5mfj7rCTNjZn6ePdpZilu97B1zwwoww26OmvBnWiKoK+SUM2J6P/9jSC+823e7QH3SP/Y6H3mLTCDx5rUJBkZ3vJfLlGhor0wiWYmDQ6KhXs4fRMHIkrUCZpVsy6SYkblGN0bWYPDs+Qt6MwpX9jI1ZfD+7Tk1OSybmNu6mB/7IB5XzS2G8pUlf8zXfqP3lepZi4MXIsrmf/lG8ceZz1Lkozfp+VPnJ6xAm2PmbAEceDnGfIfUrywTg58qUk+3aV01+yKIHK7ty0Ty9wXaUatErQm1sZPNXvO+fLdcS/vFzx45prS7R2huu7o+PoxcAPCSehVQ/FSYg4/MXTJZN7/w+red1ITYxKEXqaJZD84WCi2CsaKkYbsVoVjUwbjg1BUi93e9bqAoJ/WoSloPxY6AFhV+ODeuTDMHqJIKZJoVZhtBDgKVdh5nPrQ2IGanIRk+oIJmjYlQ7IeM0wtDv+OaGGSjfjx5yFPKmRad4p3ixxad4sdgrV2txVzcphSvfaYVJdk8c9lorto85hp6ZriNXAYWPX6clXnIwcz+DoV4iMzs2h5UhJGgoMTuOqxB6OboGBnMTJhcC2YuEWZJ3hLLCiNIZigtBqRoZ0Dq7ULndz1drcNxoMUusThfYUbqWKVSLsXpSIsdCHAKWYIfnVRIrgZWVjx2cRsQUuzcuLhVuFDdy8TPCM3FxzBCNB3S0e82Dcl6ZRIEfcrR9hxnav//2ebS58ewGv3r8L5LoVd6oy6dOp3a10HrnyPRMcgcEB2SIuazkJrAXI3/MdMHDF76fubme8FDnUdedubkfuwpSWw6IkLRvNgj2/wiPicR/7sKgVhL10HoYo/cZDhQUdLQ86qz2cIDXvTIKoFY06eL9kpmNp4cxevm7Wv+odjgvNp0IXCcnQsh0qe/S55Bg5DLCqMX8Cv6WgYclYgIxN5+olFVgbglQS0Y2rOCX0XvBuiyAUf4cHUrHNjgpZpqeKDUpPTF+h1gCh//SuTU3frzrUUBiixdJoPLHkigahIcURrotEzOqUcw1GrswVoyzhT8nPZqJHz9nv5+HGbZdBX+Pe1hPMppoiHZZUz3yTNF+YSu0QBt/NZpKhjA3HhIQckNLi4/EwwcQFJH3x2IzINHoiqPGq8uXEDAM0sSXgLSMgpAphDVUJ1JEf8vN8Jt5HsfKFZfyMEwmB66Q02PLxMleMSpGuWdoaDqaO4ZQjBGMXW5F+4wzBnJrRoWCYnDTKqyupEIvJxo8cswAZgNYhQtB2Iom8kd7qNE1qNEz244RWIIy1i8n8pYC06hj0U00FqCWw0Z6CBlBbcfMwI+ODyYQcMjjsJI87cHH1u7SV3uZP9JPj94N5ePIdEtKIJUf8iriaKa4r7VJVjj3ZnLyV4sqRO9ILZqjJOw7GrF7bVYArN0aRC/weq2FmQdIXfu5W4arAOBB928G8mZjgtRarwhkhoB+GYYCVoCBkqoK+6mYnDElFIaApyAgQdD1Ekcxhsse07LCfikx13+Dcmt/xnKDVXEBwWqQJ89ogopisuKiEUBvMwlcIMEMlD15Rx2jhqNBeUcjo64tBZwwBnOPNTaHeYX5exyrhwktng/2st3W+KLhV7wM9aSYX2dQqb6odfkIpEemukVO/+1MZSJ6jBGTUc+Oj/nGDDT8wME1IJk8CpFVQmdCaqmOp3qMezS6VFYyssFmcAQ2sxMWs7VGSrC3X7BDq/UcALX79RxSp6HGwLgDkiz2HFAnPaOhvWlGsHMsbjCznhYzroHm8Nasj8PDNfgsRYVITpsHnJrWQccLCIQrdQWQNw+5pg+8lcNo4ILpMMLBMSq6JQo0Jht24MDX+OuKvr0FNM+9HX+aEKkk869mLYYIAByn9brmmVhblQh+lQr5SsKYs3KLoY+V1xMeyOODQ5tMsvfmJCB4lQ9jY8oUV5Qj1d2ORKtwmVKbcuwwalEC7OdDG342yycMKYcsuFakfTzbu6y5zcLWM/OycI4nmp84A3ZnVahd9NdYo7kbdiLCqAl7QdI2ZbNRF/n5yif7P1wBOMJVZyrsvcFkYAKLublNTXUIN/HsUSQ/Xr0VNDci2EEQ/HasnhW8wc+pN0hIhxj7x5hTQmsZoogcbINXu7VyO+9nk9C72LMT0qNZLDMNwasHUELyicHI97uPTScrc1NpCISZzH9pTULsTY8ahh7Y6Iq2UqHbB4uUa4WMw1fDBAGyD0JcebEwuR6aZlYj7SuTowSkmvh1MM17fipWVqSF6EeJCEoxpdsdPUilWRWaknosIFgTFrs+vESyzoLgrKkytNZ42dAa4IvlJP9Z+J4QpAh57IdWo6QH1ImZ4TyV0zNYxEgwe8LnxcxTVcQrN+Wsdzd7ayGxA7Ss12gCl5pyYQxTjsIPzHsSuPLoY3RU1Ery38eI5FqwwHasLErHJ/zzD7w0SOoVvAHQqVsPWX2UDbFkCxoGx0iRe/Kthhu6ygb3hg2xNixMR1Ru0ZEZrzgVt/a/8Bm7qq5LNIIRGsASPDbPqW3XXXpE0iia6SXu4xlwtPxF04ni2nIotv0aQp1te+GbdsA2LEnOit7QDv6sccohrCnQElF2ZVRwMbwNzwkkZSwkV2ckWvWKMlzvqrgFbbH3KkQyMHKnyVgDTPf6LBrlhdpXCLy+Of4CHVAVsXJ8tLvCOvzJ6jhAxzAJu/ZmzpZENlh7BoutfHTQC/q8INEJeneME9peMawlwNOU4BoCc2uQ9M1xk8mSfwFXJ55ZXo6SLODMWQ6rkAvS5HBfh5dX6LY7dLuXQlyQj59yNUfM3PDDiGV7rw0gVaPKEZq7ijlagCiK6qz1qf9WyGMxh02RgHIKs7iRtbwz0YG3UMM6BiabWMS6toO4RYgakEL8LCWXRBz6KFfHKRnIVaAL8fcczNu6uFnhQDpejVQkIxByZSe67KSQ1KPDaBKpKdO7tXKyrFOuhH0xqCnowIbsrwECeuwMVudo79SzPZiHjujO+0e2uEQ4M7JLyCtisfPHCj3SaqKzG+qs246TwV35CLx051J26GxYOZPZEQiEe1QTztrtSMqyVrO3klbTUiZo4FE7XJaS2eqVA6z3TS8DbFyCc9Q8kJyznNeNsMcE/NW9yxQZOtrDe7Q7nxjAifovOk7bn8o6SkpwA5MLfBdQNzjY0abAuEOrdRFbR9iRwsC4gypH/BxG16lmqIRjQym2Tke463uQYvo/StjMPZtuwap27eyTNttWsnCEKpSpkbS2sEPWmwYZVaQciYBs2U7auKh0OXB23OG+B4i8XJ5Iuai2N/AosSP/0i+MiYtBWCmzxGE9IZye2qwKQvm2os3csJz5EgCACYgEGHpSDY58UdvOJ6QC1ME2kDloGQhsdFMLj9kziDWEm1a9kPeK42bYoRbvw7x61jzbfqRwwPbESwOjWmC5iZaJMloKLzzsjZzan9Qn1X/j3KOHfjextOzVrx6h0sre2kx6VxIza8I0PLCtvCTFGIOyh3xmq1wwihOnnbc1ciRql7971k9e25SWCAyLg7wKKIicJW523O/GpNpSeIGyi8MAy3asR9KKY2XXk1+sWaxkzA+hspcFU2pAbqcml2N6QSptW8kcgzYL2kSj7zK88aeptmOEcta3nRkSa+LHKAHpOoDPmLJ5VDV6WRSDfJEHyE/WiI8DqFkpk1V2yZOHaQ/ArkgHhZuA7i08WyYXQpIdKpCuaQxJw7g7y8XcRdtEhk+0vJPlhwx7gRnIw4ynWIcHTMyNtoJ7OsMQsg2yx/j3CTh4aXYMGdqUvtsc2lRbe6L4aWy1ypzT1lzc2vzVzFzeWQ3d3cpZVDnxNNTUej42U7bf6ChMICTtgbjdxuX/B2X3KKnfCIsLCY99P+YqQGwGczU/Zpoiamb3fKF1IUDJd4NmDndDEWYDAwNHd8wWVEN0Pl+cxNTb2ptZG7wW1BjEuxiUe1jLejaPqGeP9p/t2TDg48RDUHDwv7/G6v8EEL233+X6OTJeVNvfuWXj2wH+vKEd9/OfQurSg7dHCMdcawIhY86oqKU65VD1CwUMqeKGbAABG/ZVk7ZfdipKOxcNTreOqTSsQjr2j1SQTK6zTigObL4e2DKnHR8okt3N6f2kYm0vVTPufRTNRS1bf/7BMm2aXQjd+91EHeM9+51ezReppO695k3ygV+M/T5mLVavLJUAAFZhXLMzrRHoxsjeTB3FFYE1ng1BAKBvggkgs44JBnAOwU72KCOI9S+KP6YfEiBzIKB5tA3Bj2MC+wvp5k4+pg/6IBPF/UBUY0W5Nk8jrG2s0Qmm00Gl/SxzlVgQYdBDJuilIv3Y1g2BtWQC7pvpJs9CpvltKB0T2A5Bfvwo2dr2r6p8AszhDcE53Sjv3/Zv7qVv9v3EXrFP6c7ANY/2wRttmCD1zyPlKPF+6c7lQqZA/aReuerP6m2Yn/VPBWkCbr7pJutEpiJtvF258t7UAL2Wbs25JXM5az+lagVzmbtq/sxSQKbS9WO5Zj4mvMvppsyrbxdtsB6L45biwfJtFB0HQPZ/bEIm7qVPbSxfeeTP/aVUHhvdBmhAJkf5II8dK+TW8aVg/bzi1u2BUOxFjPvp9uXPJm3QHfvjVt/BIG2rzn1s5Bql823oHZvgz+mlWP224XMBAh0YXnnlTw+lyv084NYKpXweYwEPARNuAqAeM11Z+8H3bfxgmeOvEGb+niat+/30X1n8wWT9dkFjhXAeb/hdLg0faw7rwUpz2XQc9kZzpqUwXYTeqN043ljd5N4k3czgq+AL3oveS91b47nk7ST2Lt053rvd6+3idd9V7E3zzfQdA3TuEh3shd2Z41XwzRSdriYjEd3sHd39+e3oJd6B4M/d4N7CXQ7dAH3jreV15nXqNes16LXfteoV3VXoTflN603uTfLN+r0EnRqdIF1wHyM53Ttd/R0BPQo96L1Snbhd8F3oXSzePN9L38vd+931gmkF3hdd7P31rept3cXqNes16LXfteoV3VXoTflN603uTfLN+r0EnRqdIF1wkAB2iE8BKN2I3ZTe3kck7+PF6yUzqKYeneadVp0infRdzN6c4DVqecFFeaU83WKzZkHdI98D4FPeS0jcuJXV3FzcTNoGPXIwbf+d7Z3lnTWdFR3qfd4N+q3jdeRV4435jeON5o3wjexN5c0TvVqdFp0EXQhdTN0c3VveGd3tNOLGwKcclOefal2CXbJdiF383dTd3N35Uud/45XgWd6eXQUd7B0H/fptiFgxmnHBhSsmG+MFunEB+A3mDfANrMouRnkmeZgQNuaV5ZXelej9V0R/40Hfd9JsJ4j/XMcyobAgIu/d8x3ovVKdJp1CbCSCMHAXLBJ231XvDfjNF71UHZF0d6nNr20JTApWtvjAR6bm5Vzp1e9N4M1wlOiGzk7+6l3GXROdGZ0QXUBdqF383tRaSaxQAiBaUsESnfhdVN4E3jTdlN4PHDgZFI+orGr54/nQUAQi28uhxWzUumb2nzMdEH0GnXqR4cWmrN77QUl9BLbrtfjVhZdXb+R9zPLBJufewh56UuOVlOtN8k16x5kl96SoL6tosVC/1bvBAKt4OeC53tnqLeNY8OwdDf3zrfht5PXf9eAN3vfeil0iXfJdKl3aXVTdRN583ovgW+Jt7Ux/3VXdH90a3UZdH50NHQJ96w0Q4ajAIIth1W+xLRwPBLF8Od654xnh8WLibahdGN2Ezd1/6uwBwl1mXfTe+KCCyvEh+QBfZfcN/V8AdN4c3xkAFm/kVRnvwOFwOm6ewTKdXN3M3Svdq+AL35vdWejV7s0Ivezd8PIp8d30XUSxgNcFdene2nUFG0lfTcAAwGPtQpTtv+fN3yHeV90v3sZdOZ3dHQa9Dp3wXUcdCn2OOAXW6034zfgd9PonP94CXU+dRZ0xne+d+51GnepdDwNxYeDP3vJdQ53X9ThW9Y8SA2mVUpRO+ubKu1Km/Nrku/2OyiqL5bneixX9vO2V+YuNiv264cvhtIbtqwTFuGBEAYGkXxZds6M8/8VUFmBKv5b2YeNDkmrAux4Iv8WhliXRi/+LglIBU8shTbtTTblMlWi/gDsMvwdf2HSruTCfmgG5OJ9aAbk0oY4JW+/LDL+Ncv/e7/sFhlxtYVDv+wm/jUJdDoZi88MWlbMB8ZUnvUUhoCH5kw1Ta2P6k2YB+ZU3rfQ+e/9ryvwGv9XZBe68KKQh5BzhZeOL7pX0ng6unpx0zUFeSF4E6JkYDfSu0D8i+cjwBL+SXftv1c7ve/2/RYXwIvmkUW9lJK4PUcMG/2vKcAe/2t4aAtbS7061d6Abl2DAy5RsZcCbloxlwNsaKqGqXVHupM5s2Ev4VO/PkU753HZ/1YWs7075jLbvewC+lu97BL8Ve9ACmR2hEpEqF9AfJlzxJqcUHZ9oIvmsJ+NnFWuk7+b8Ab8Vu+No1RuDECzz0YufVcgETfpNiGWY3lwivSBdmGh7NAe/tfxCYbUWc1yFZUBccWi/gFt1ZUDY63TN7u/bdWFscc0u7xs3oY5coyXVwP9r2hAzn3xtsbT9vvL/a9COL6GsZhWrejleyF7An3H9TSy9Q35aiF1YZs8UJ9UV5oxzzc7/a2tmJqHE4AMlvyzxTvkMQ+7844XuTsmMN+4kRK7/rrQmz3wBppw7oc75qqOwYdcA1OMbOqFaXfzvlfJXqjQRe/ch+Xy0Bb+K/7tw7UfABODU8NECXQb/a8J8B78VvHcB10b/a6x46wiFasDVfP6/FVtDJ9Vw/2vWFGgVS+83vccMv4pN6u0Ve/6T3uzx1UleZN+sAUWYVfvj+azwcN3KnaBi1Z5dNq2Xbn/XqfPOWeas8lXxTWu9tyulMJ2Y5tcb72vTWOvNRV5UdM1FnTm9Dt+U5ZnkTRnZKvRVGc3xn4z00F0EZcdoGTIxPMEaItJ67Jl0hZsL6XOQgJuL/2vAJASumCbRy++aO3/UbcUaAlcMZrs4f9RuxVoCVxxmuzx/7G3F4ALX/WZ7cMVgAtftZhsxf+xwxaAC1+VmGy9/bG/FmCbRru9a6cBExDJdNe6k1vkEv8Vc0e1OqQw7obTnGeoVt8cfXkTdfCVVXBreVRyu2SnxTjksbyH50CxzzfHmLHLNe++7KJ9YKFX85swIvkbvewu+9m/PxA5eU2vQFjyhzpoo3s0pXsDYZNudkOEb+bjpVWudut4i7xsdnyh2PRhcOqHOWqdVXsTgPCzV0n7pVV7tXO09hWXU4nHgzAynXHVh7HTN7v9ryJ5AnWjh23Gd5N0kuGTIqCW9ol/72jjg8OPI4awWHWJhNGfVqF0HvWAh07cFv7V7wF3s88aIAlmZZezv1e29FfMw3vMD71mLa9eyJtUB5oz0TklMiGVA2+r/m/at5VmFnTTdA+AM9NUFXuzwp2BIx/ED96MiJFgpQj/KGekNKqFOWnkLvhAh+dB5Br4sZ1X8XmzdywaxjHYefI1AmZRlFbdsM2abKn9MdMVEJtGQdlUYpNcZAr8VXMNlFbNEi2XAu1necEHERTzzJ3uUJc+ZhALXou/aECmHekDafPJOCaxQ/zvdNafR4/x2knRMdmWo3qgC2eIDqquOHDRlFdOkB+7s3YlzxTzxzlFzxIBdwBvKTGPE8p2E7pEqYYneOwahJNiRM6HOWUL6sKyrjtqzELZTa9JWZv5Ta8qSHqGOmpMQ1lNrwFxkZcD1twa/tXuYAVmMZZwGv1W7YNi4NF005tdK3/zk+bR0++HUOda9gFRxzDLmvKzxthb7r/vxzkVebORrZMN1xMidKl/72qYUdu8YJNo+7iR8xwq98CHaUiGhTtzck2GcAL7MJ9Uu5hwDvswm1U7mXDwve/Dv2ibupBCUMP/76RUKZlwjn6xnFbdoUJ0E5/nsjaxoFcumC2UV+4lb/a5cBb78JtWk/2uQy/Bm239hPG/NLALZECZWCyjVxG/VNCH5xKj0/2vQwocB23QphnrA2dYnn5xDpxfOTHW+U2vYwkwi+dK0IllznarfTPBV6k2RCtLfjOJrSFaXnQqdkOVMPJzgOwSBPP/NJt9cK73SH1tK35Tn1urxVeDNSR/Fe+9WAM0/X0RWYbk9I577bazs1DQUAtlY7qTW3GBh3KVpklD5nJQhGSa9MF3A+nnclF4s8raAfAHZCzBGxHW8TP+b4s2YZUDYvECHGM7Y/2tYfeT/a9u3/P9r2IYcIpl3zRO2o6772gC/NZtk7xrjoldjyolEAlfkZjsDrhgn0U9muyZ/NCXRJ2a7Nn80JtFHZrt6ekXEtZxX5tRxTQzupMxa3wLW5CbPxLUPGKTW7wm/UZwCv5XbYidVdWFkKFVhYSQnVXFhVHDNReZsbs3L7/uoNxeyDCuhcl37/2vTBDuhxnb0zQOuVSnhGyq9VSrvTpec70457DAh+co6h2VA2xpeLPQVq9w7/2vIPky9EOFryFT8vRAiwsoIv4Us4NuBxdbG/2vWQt1M8xXXxNpdlGXDRBMIkFDR5FC1VxikznGsg7cWWqYorWShksEM4ziBZp5Qg/z2WVCRc55Mp01jpT78XQ6cQknCjzpssIiMGqnlVBefCZoXUZeMgNSa21KcABsoLAjm1uyac2aLzK912EZ59Te3NpGRVZcAhEZ6PTKhde4Rw7QROSPIhY9kSrTaESvpitgJd/jDwCXQbujW2cx81YvFZghGVRGq1lA3sEzmg5cqSC4sjMbTDSCKFlwboJ3nX4bDZrdEgNqnZa8PwaGcT1Uxq6wOerBTs/OvRM58+M272QwRsXBzPChIOiqoTIGA/2iel8DGcfDJnk4LmyioWV6DOil88knMKlu8oW28RVV4xRdjG0IUaqathHmDStjrCqFCgyBYbHPN/bKbKaiNbqMWJBcjuiJXOp61e2XE8FXKBWDKqzlD9cDLpLRzvBwVrc3po27NGPBjsY+xv7CNO2Oz5VT596dgMQth3K8vJNY9EpLDEZknYHub9OpkmH90yiigchfR5eBF1Wn4V3j56kyvZO1ZUGU+9CxZGqxsucg7xR7OTFqkVYCSxSugjNd9gsUeoOxaTXsBr83iPFmIb5+k1KC6D9xCxToc0SnYr83H3cnY6fdT6qkBYVcf6dYV7SwUzuETbM84HpV4yAxp6WMRTuDlfjuqHafEZL1LWw2eFBFhVxzpVv7xvJtx8NsBfP6onyPtuSq/OPDB+76AYvtcec/6viztWaBeTBJtlCK9ZnhuvTjkwUYulWAP7lloXVlOFFlILiDVFGzpFvIwJM2hfNvCcWKCQtH3GLNJhhF1is6BB14xA2+HIQ+rMRir3/4gYF71SAgmQIpGRzt6gm8xERL1ioIjIPIONlAJkpKjp+NA8oaRZIdpctIqUvVfQR+FuzVAdumvMSLHvdtBQFpwgrN1QhM4g/WIJ/iqIy9ISXU/hnwlTK74M5CuNRSxMUABUoMXAHZJDRT3Zp5Fqg80cGdes0cPnkeGIjbgDW63IyU2Dl4xa0yJeiUp6qP3L0CHCqApJWo+B/xFhYZgfzXISUKRsbin5f5IGoaJFDM2JkLqOUf3quqDF5COjbO3PYWKETe+5hLgajOIfvefoweZHzOBi7vfJwhhA/d4qXNHJeYWaRSxONb39f49hUwNahAxEx3naII+DS0lJIzygqPjpeM+YuRvd+MvRhP2SB41975nziYiWgs8OS9GkmJHifrUz0dK1En+qXmxduqDt+PAMamZV12O5swfq5aDV8UEKFrwho9kvRM5zqzCWZSW5FLLtlDzKa6rO5uw0FuibVvMFlqFWINp+faRXjoswUIqM0U5PDuhwjWpQ6WhQYaSo/L1SGrSgyeafQdd2w11KrDphTLnFOjkhmEtjoZTbwoZ8SeGQ/UjnmEPmnVJg6HeV4fknTE2MC5u7RxTOU+McWensaG1Zzsa8D9wCDCjojOBATGjA4HTZ/x0Scl2sRiWH3Ay5GKO8R96yApSa8LqA5AyGrWtDXtjvweKqxol0qFzMgq4N1NQGnosetkmshOG0bSK4NyZ1daHHPcsmw5RxetkbQK8d5uGVbQ57LMrzIo+Zmvi6HSF3VD6ql8E7QIwpSbfWyjfo0xhOb7rewR1E1z2rS3zS+QSExZtPRoVOjsJVT97D2LvecwDcyGl8lcPXuJ4wAdML+00ufgiQDcKyx+RzwMRZ1uW9+qmcQbZZjezwQ+tMTZMjjejEqHqFLIDAod1MxBKAUX9tC9AkqbnmtOMp5Krwm9IFAu3zFvSq5Wztw6X8pwqNfG1IHzHy7RBW42/0OTa7BVEj7EbosUZscWDjQEmI2EtXxpxtaKaMfZ1SopJLy2Eg2uoYIY+asDMrk1FRFo2IFoAaVv+Y5377kQ9MKBVMIKdUSl4eUZoPbdnSdJT+bcxRJFH1jURuS7Uk3OThBVgtEDAeDy0u9lDuC6PmsfIkG50VysYttE7179xZpis7BwZgMIIhViVaKNeQabxB+//4KSsNLOJ/071Z50tAWNfDfFn/hzpTvXPoy0VY98XvMilAimjF59FXW0cY9EfW2tZW+7156Et6WMfDrH6ID56kr7158V5E29yQEUXgaItBWM/DvFrfkv156Mtb1/V6LCH8Snl9a2VD3Vz03bFupa6huHAQZEX6IYnaeoLs/mNYT3y/fYTj7MHNZsJF7KSs4/jICCAykMVUSvYA5tcddNUjay3DKAZS2gtkzx8hkncWoNPc8ApBH4sOhjSTSTMqscQCHiYm6qhFlfKWW32uBjNYIOcwN/0XIRGSFHWzZQYSDxXs9J17Bf17lsXuU7hlAmCD5nChetaZo1zcPcWybonzRCMHZdkShbyJ9RvCoR/LUc3KwR9aUkWcGOPOKi26ZeUSBa0cKzOWQdaVLNPfhQMHH2vlMKALztbH4Kbwi/uDByAD43CCDdvxXM8hulKApfvTWjXlOPGuT2E31AD5gzWCc4BbI4BYWmdqA2Zxa5DAY29xh0lapOdZkZ2rG9Nf29e1vVhxp1ZzbYCU6erXY77dvpJlfKhwu62PgbwONBRjg+16pLzHpP381PJJ1f7n29B9dvZ+mTG2j7fbd9yB6qW7y8W6UsSrxdjkSuDD4WSNmR7KjXIJ6UCOYPlwYo6/Jaf8mk8cHeVPprfze9fdB3YYgcV/sEhiGtGKJ5uKUu6gDCf+/eTQ+56kNGPRCbQ5aIobdq/a3S9XEImPM2S+7TSYL6ASRrKJgj2AkhjJ6eNbyr2D78epzEhhhLaiN5nQaF8wYZ5b0bg7dyzuJG/DkrhgkAueAAc+bi5htFM6K4WFu52iQojbaZfKfRBGyeWiUrtJyQ2uCW+W3L9SOEWNm2qX3kIpUTGTexKOCJkWE6kTUw4quzUk7LZTUxYbuvUjZMSUfVkkYqCoBmPSvr6275KyNjN1+pgVpZmJ3yTCmKZuSNCPbg7NxDMk9pf2exy3kokhWlFmCcCtFNgp1vKC5cGjeAtk8iiCqqUg5qCegTnCrr5CkdG+UdTOoclNKnUXzr0DK/CqGXs9n1v1FQTrc+S1L84hRo8tx/K4lnokvTNCrG7fJMtMVj+Sm7F0/9H7Z+35K3z6EoMy6LI5C9aQVgmPDscdUyO0y+bordkzwqzG4ltLDSqLG/ThjEDkayual7aLT/YH7gxaEN4yXBrghJfQiMgWa7+XS7J/rFKZy0U9XbwSkr2CvqS2pLjm1E4UVlG7OgsHKR4gNPYWZypTx7GcRgorGy1Nj6f2nsFQkaQr9XbenIkQteJ/wcaROq/0HYSX6d5NhBRKqutN5A3SpImkbSDAIFxjn/vVLrYOtF/IaS0Ma0GsJFjvauoNGu2XauUtezqxZ8SYlonQkAal5wLUyQRSw3JCIlL+og7OXaCT3+OnkdoL0NhEYNjAzR4dBeb+1Mag7dHU8UtLMaalX7jyCFI6RCccotczM0bqNnqjQmrXPgzo9b0TWp53OoJbtDMFwpNOX1NysHrZvSf4uCVKvzWyaY6Ww2+HsBt2HKI00qZzqx2gyr2nJrXqn44t16WEDyjOpKYnGN3FDnxmOJIJ747RWMjHleQvbVhjyofBWlKL+7i+P4A0RmbI96zVWf3bOC1Q0wCFfnj8pxLrWgIO7lNzl15wP03HQpB9gEw1c0zNf40FR6UXSrSn3Wb9RDpJIot7cwEElHtkpHoT4tjPFB0RrkYVPrSu9ETpKuzR+6pnxFyqj5eqnBMe0rwNuHYmusiJFgKEQt5oUp4s9e1jvYy3ncsy07EOKwZkC/2TzPAkc9VnPPMugzs9lL0ekiWKIN5xUFb0yPAGRIF39qFzb4RB+p1og2FDAko9Wtn41QZH+Wk0L4pCgEpYhWulauhPtpYPyjhvwLfdFUCyMldSross8liKIscbirMAAQLQYkALhb4OTo90qW0hSbxg2U+Js3cwYuiPpJKYBG0QYWLkjX4KXIzegpuTnkNpyDJKubKtWg2EXFMKUm1InB2ItA9Icf7umNo61AQd+oM+9rE29UOAT84vvPcZ1IQW/cN1NiK+JOBydHmutG659d6ljsGBGl7gR1g12LFwoH013kbn6WefoJS37RUl/ks0frFBu0AOfaWpuzJT8zhmmuBqIOYPUBGShe2ARwUrdLeOueDY2I6tn4oUgQBCzQAS8vlEW+Tc6ufcyugk1TtlBHKh6/cKjRCtpinvjw6Mv7HBwSeu6VPCdIjIjMS9fFFIRK8ZSwcOcmRNapWwanWuRzAqorOZNoM66sYWbAQVb5z9JQUu6clU1i9lyAO5KR3qQLpYrOC+EKL+UKLvnHG4AWwZC3D+iB2VBlCGxnQvnZMCUKbZnHW1i7DJBBw1oQtw7xkj9174s0JbawCbawCBWaPfTtxTuZxToZx4tDGX9ZR/l5xYmHjUQ5ywE9qQ0CSfh4ZhsS88im+ECu60WFBxnFH0T2yvaRpTV8zzMMgWdmeBYZC5wR2aaIsA3rGIzW4AJ/mehnZI7z0bNlf7z7XlufAKeS4C2IETiBELXWoh1Eqk+Spwglq7QAmg80iJLb0XPTL3viLA0e++SWLKX5i2u+VoPYJ0ZHou2hvEi5gJFw3Losutp9bABKrkwRFo62rT/wouKba5gfR47cPu/K2BbkHKIWLZ8eZaXYFGaRCrQWyEWdX3xITGpEnDKYnQ34EKuqtV6zr7Sn+QDgaJ/nGP8JyQkqHigkOsfWIbcStgP/O3VlTx5AsT8i7qxdTwMXyTDC9ipRkm8eHBhuPAEfHocWjbLTM1kBmzJ3YtZuaunFPJHYpviv1UjBv9Dcc+pGC6QmZAG4OPaw6Qg1AR7FrrQgGgR1qnN2eszTA+943gXQU9dLhdfeLtVsi57Q1W1qtQEca0wKCF1Zw4EHiqC0DKBV5qE4bPSjo/f4a2U2g/L/Vp/Hnb6C/5JF1YyO0P1zmmu0aKcBD6GRqx+XkGp5k4AHoUzkzAnumHmgTsTipGy/KvVcwSoKGqz3TkhRQpBfauS/1k6zKcJERtammsTtnN9eW+LlIZMQ5bMZWwTOlivYIm7cay8KWztw52mlqmxxA08MpyGF1bAPXn9fGh1H/cDk+lSoyoCXUXW5rZCfnUdDxlVsXziAN8Ui6j+nUGQp4zoWGQvCTQ+x5CuZf2i/wjZuxGE+kfBQWqSmg4HYuJ58FI4LW7n/Ihp6pgFL1Ih4pTzWGhBXvU4OckD0pYLEj8hvsM/qpHhLit3iuE5bXYJwzfWb9BrvVtpityWxmd9pOLpA0z76B3R/PKveXjlBPcaYmVO/kGBG/CzSlJgd3NLjjaR4kK2uafO5lmx3Y3MqVJp7lbRn55CyopyRp+7h1rmZELdhCzZr5YzOzxkV0H728sEOmXgLcvtd89/Z0TYT9v8faIdLpsHxigPRJt5R+g8c303Tag+paKM4Om2nFy976vWiirz2yER/aLbKgnCgyF6kKlCV639kJYvQ8FBsBfKG/OFJbh6ZCjybigZQzF6hNh2NBn+fz/zBFjd7FkchMSJuPa8NAxqjzYpXWuY0NNp+RoHmZ+2R5mWF5zWPcFZW+DLkln5OSHbMmT2KVRlDGoXEq79dlbqxByvqoGlfjzupMTNFcrH0C5HOiUJa4WzbIkByS03dDxPq0yFSTXHnPSJ+rLJO6NVVWoZC3atRorjOj4S3u+xVxF0oeYM2yeKIohv/eVwVj9uSP64RymJq+WL3nvWcTmxQ6MbUD2WaHi+R6+05RVxXwAAnR2dG9F4NkHhkasZ/RJecDARbwc+L1ZCtP9caaJpn4adG7VRVua0xBGCOXaHn8xiAffcj7tNqUe3/qKCqL+0APFY1Sj/nkSVgsL93inrYs5FwMyX0G3Mt9/zciWOSWpkEHG0w4fhmXGUfSWrErh7v1AVMCdJyjWHCtoK2wrBUOqCyGUO/ktDijdqmjq7us6E/LQy07xq+f1Wg0T4S8ZVet3LRihG98WldtzrWRDiwbivmY0VRZVLWPnvAXTOnLI5G1TLsfFpKTTqEctrrbcV5jNyBSxK7g7BBQDEfsDFcOv9OwK1oD6gt6b7TUOaLZEJTwks5SRrSruetr/GrQjzngrPdjIP45Q1h9PaXZWn0OsgnaPf/9Zeyw/vMrtMW9RSpRBVFZ7D27SXUztRye+/Oa4hQzviEULrCST7/EOYarfsxuh8jqUsB4maHhBw62MbKW1QhZNCFP2AxaFMpMiFLOZq6DzYVdHKzcxRDMHUO96LfqvtiDdVN6dyVaC+rS47L3u/ix4zCDar2apS2nOX/Zgkh51daL07vJook16+po/C0CyJ05YqbxsW/HSZMDtzSAwIRurQk+nvqq7/CGrlPTJ5nJ6IHKWZWbt7dWcjmGwtvn28I9P76gRS9UXDHNiuy8XL/LrOZceWjZOBYFTdHNrki7INSLrTKmWF6VEwdm5Iid9ACZFlQICqj3PUl/jHTp6vMmGItJvXnMDNs+sabwbApIOxeMXWGTwTEjvMqGJdBYBHThFRpQZVdMD/K8M4cFp7EahQSIKzPmauDqMF8K7YleX021CxVO4SxmnL4/+IPV3nl50dGy1Q1SDy+Fqv+2AWTBbxlvLOclXC8lZ6XdLynjb+8PZekDICUGBgAgJhb2I2Nw7sEOD2+hcOFvJW8lD1U0hoEExuITIrRW2WC8yV8k77MLZNwH6PTTtALElMucfreTgVq2SdRYDt48SnX4crvMFsu/0ijklMxQhNJOLn92MLUUmj7ZgxSpLMAADuj6eEtq2jXgLBLZ4vz7E2//nFuyRsKHyAr0eQ7je1xRB7lH+tTVrn0TkFYetqrqXHbz23sebz+Z/AtSVxLVLTOPwOMMZP4VFADSk58uiHphQCsFg0jd8zC7BCkgREfsuwRMlvzrhm8Sla7h5KTset0MUXYZbVc9A7qusGWk7jhhdFWZdGh0W1WmoWhfqi2/ZO1LgTnmA1Fn71yc9f9Usr84CyS/AGA5RgUp41v16ta2zFLwH40Hp2Vz7OLozjWRDh8Fr4vqkGT7pDApkwyEgvxGDgF9lS1gODpXjX2e4EwK+0FIzuk4aEOu9myxkiEKfGFKL72D0Wj9gQkfxCbxsX4fCAzJb65Z53BwexNyVZ+HCCmomaa9zSXEw2/gDMu9PyP13DaXl0aUQ6B1e2KUeIwz61jW12w+LCmzImr5+lG3Bq0bFDqYe3jnuG1tsEQ1Oqio6FCYWbn3fBL5hFmiuczHedo5Knq4xhp0DLmaD1qcyHP8LML5KkmZsVhBUhX6jgd4Bl3Z+uME61P3SckZ1bSxika9Q5vvjUyfm7RUmxVBxoXSqshjqRsPxoJU9NV5t05zTSy0EguEsLkabytQ1MvbOgxTWX4gPiZAs/nxa30zepOcT5Eso9ZUzrBsc4pbJ9fvIiKPrvYMTWMt5osHCx/IFT6sxk1Nr9AOnoj0mQqc4fmUX5QiHLfIur4x5ETNvmlLYQqrtKFvPeJ1eXsVk8Z4/oCJ5hOnSRMai61w/ucPHRMCXwsdEHDCoTpuJAozIxHV5QD9iC352SdREP1bF2sYZHbWD82mZIVNxdSxOPLT1JnnJJZZL+7L4cYbtCcs5Ln471F6rA5+/pG18jp1gBJSSPxPfb+JLGQXhagya6Fa0eymFJi8mPiB903NsAyz+iqrOmazsV2IDkRMDwVOLekVQzsN3OBNqVRwBjnNGnHgc/pjXl/r2Z3laghT7WuSInDWLOG1nx67kdjp8kMA3DzDY6CvtJY5yMOMOKH6qrxvmADLzH/+St6bokKsV/LpMuvO2MqzhZkMkqA7M+Hqn8MssEaFVMuH/gG0MMBqhCY7k5sG0bTVuJ/innfdWBUf8WvuYsAivvEulWwFuSzxq/Ji6Bh7MjevTlwhdgOt81tZYWOQYmRp7oKKvaA1ZqlHhSH7l2xfD5ojwETo7Iu0Ibf8D+KTWpPYENXY0ZzakpFnpjAZnpA5g0Jeb5yWNflAZnWJ7XASP49eXPksk1NtLgqYF3/2NzuuIbYlUqjeKpFqaUlWIAUY6yue1VXEvTQc3HCOOMDQrw9L25mBOTBMvEy6c00GJBv3NRlUyHEyFBuX+jj6ktFivCtkuaAm94KO9hhVY+zci9ecQVl4WM18lN8rq2Z4pZKiyehJHJoz+lM91P7PvpXqc3oUlr9AhrWT5nWOYynNwaRHi36ezWXpFEFQAYa+yaDwjElHKnXu9dFCoJ2NXMNJvPtzO8/Cq2xXqftwyWIC6jAIxun0yY29uEaPabMvKEBghrO1tiy3jXsY2ay6EvBsclzyGFBYyeJknTICw/67i0nbsM7qm9o89na0+lBSJMiIhDNoVOZarteIYaTxou+/wIR08Cy2Ufr3A/r23aNkoaWe5vsLMBVwVbZRko0LrgJr8HkDk7A2jSuuEf3rj8fWzIlvwjcED+mQJ6NMRFe/Jo4FHL4Hq6i2AcTIy284RIUQUjbYagxPQLy1MP9IuI6EwXYSoCPbqdOakwlPyPyuw0Z20DCbZdbSxjJFewMVIEIAjo8TROzM61OSlgabnzoRJ9qZhgBy8n1OnVP8PobMz6Z4WZWT5ApYO1y9v+90kdQ3s8aQdvxLcCIZm1EgsM2Zjzymp/I0Gj09ZAbWTsQdP8WGeUnve6AXmEjN6n4Qkr/71fZl+SpXYemXo34O6tzEapBplW8P9TdL4wlrC2FzJ/SGroCikXqbt0NnBHoGowc+JXReGAq2oEoXn0q5W0e/WFoofGYn6xzPq3wcTGwIuzW/U8qSQKyCI1wchJeB+/xtjMx77uyavuL44yy5YiOl8bu9xxHWvtseCMvPBRlcsujb5yDPQWcNifzSHzpxGzqMqTZSA+zYaJl3FygKKXJecweANqxJC2JHFpHzuJquqkNsn7fm2ThtfqOnzpKDJmpvN0o7q4b5dn9s2OGqylKrRp7ODLfbcBKGNLpOkMcwnKnMcINcsgrm5FgUNDV72X/NPOSmxvSB0SNXGZ5wEbjvLGRjfL0+V7DUQZN1VraTdVkBNcV5PfT7I3k6fuCo4kTdHP3sBV0itySDfUTuTew8L7A8k/XjRh8l6lupPp3owcsZddyjjVBqkxFNPHs3+sMXSrPHKNTHl6qV0HdbQaoHdI66GTNMNdMsqUisHKh8y0jGKOKKE3e8Ds+pYkQXl3ixx9W6gTjtQks+mcihnCpNxLwDxdYU8Vfb6mLkrBlVw6YQrM0dpmgJfizOxaQxZoziYd5G0C+U4w0C0aTrXvpbLZSta408EfyjrD82Wgzy20ciIqOkYueQTv3bu2tbo/JeGE9cmcRMlBQuIYjdzFuXHYaT5Ncwnp8+nOBpDsQ/MCKafpsmuZM4LEwarKp3Jbdvg0sWnMifmTga04p8mK1aW6Wf6MrakkhMq0fZSSMIipYQSg6SUPVrei2eT7fqYaNqKyKrYJuC5tKB2u7HIiKNVPln7fyX7OrOgv+1bLvp0sRA480O4NZ4Hs5L3FuOapi0ShDVRn3vurTO+JUPoBVAjqa3xolQuIdKOJXFmhpo9FGsNhTJDraT4M9MnAU3+3bxl7SZCdaekWX0PCnMaCzRrS0crTwwxXTl46LqA5fsUjsYShfZbx3E5Bc8Ziuq7wv2YyL13O4Can3zJK3NhOdrusajuQYLeRsD7o/PbaGhpH2L7MVJKHA1dN+X+a1i2ZjlEToOxWO1nADHJXTnl08beiuJMM4iNBpLCFd9AUCCbc7VC8dqhH8t/ZQXOL99JHFH9wHT3FQq2lhfi4KayD/i1B/C/+qqMmqIQ4Sjrc8q92MAbm1xcd8cpgSBThX/1/hHiKkjiGu2jjgR7p59B9UVfwzuUzm+b3pZSzhzI3UrY6xXuoJVxIFb9Gf/vOamMKsGToil+8zHKFQTtve+DabT8h3dhJGcrW/066vGpVFE0atBS1C2e6prmr98W1e727uwHLz3nJYCEMQ9zc+pOvscWhYF1oE2LhMFRB02hCGyuducsuryMiZkXKWWW8yeYY6HUHzawNBDqLx0PNg9n/O2qXr8tcAfhrAcyNDHVTo5vDT6S2k22dpxDngQ9IPXaea5MnAQp0BB1nb4a9EYMorFeDKuoLu8VnNQzptY29REo/darAu8f097VjDIWkzSd2+qz4J8ylz+QIrGhRoLGQncxLeuAIi8qxcNsJiWg85gocoyePAToorVv6hpVmCbaaaYyLnOboKPrdOvNaU9NKeLKavCuYpKHDUcRhN6+ZGGkgeQflm5agxbJTuZVkDSlxyIfPxPuYbtKTKEEXCWtluYV6wastQ+O4qgIHzwVAz6d/Hw+FCoVMBe4gSU/MMTvLLxZ+xGGC9LxHEUzPlPBdVCtl/AEHyoFtRjpNkQrLoF6T9X3DB7L1fZy5V+158L6zsYD9Vj6HVc0HQUaBCSWDQMy8STpq7EK7lEg7/mfIz1EUOp1W5GRuA56KLblRXOqL655GagM5Rsdtq4scN8DHH5+XQUzomgl0OyYtgEQ6NMMJpxmryYLVFTRofJzYYXD4a9bwhZY6ev81ULxSPrTNWlAAZIsQwQnNvHO7VpqrDU6lyVG7gyeSYwhKE4lf4ssqhca7ZWGsHX5lCidDsukFiLfIgRhMnSNm29U1kdzeK8K2aY1znfj9ZjyMAN0EKiVMBcWdi4gzZirBtTr9DDtEx8ly1JmZckUMHEPKmUGejKfIvBeKlTNKh7osv1q76y7o7WdCdHU1ybwb4LpORawIpkmRxWW6SErLrcS9hY4Kl8mPHDVLrmmEiWoHxEV8gTgjvouLkYyaenFvSydKzxI0zHlNvWGu7kBDx312JYPv7aX5R+hojRuJaZPAcE+3erk6naxnanoESjCSeTidi7ntbwK7zZPjHYri400mJTfIeI6ZvEjxCzVXrMGnQoT5fPos+zrqyqWlRrMEJJp6xzpCTZT5ZDpBKsnwt6D1jzWD+VDrt49CyckEs9IS7FgsocjcD7uxRYDVrTFVnUntKdZwY8NVFiehM9ei+0T+hobPuckFBQSFg/n6CyRDA8NQp8FZ7Ghghbt750Q/ncybUabJ9rFMLjkJafLRaOMOsYlnw7yHKPS7uvXxqjx+aMG1LTNzC/4SDGXoPRYvB8afcXh1Zffy0VV8clUXi42nhPoKLEN1sMZVXbH9MxIH3Mk5m9BNKAkCcb2E6ytYpSJDnnGPxvtbDL6sITYqkHaNu1f3jYqopnd84ku9mQ2aWXsoYI9LOJsuq8UT1AHDI+ZIy0bksJVCP71rQETKI5FnHNqtsy3vJ037y6W1jYDISrkm+kFSzCXeJLk1E6GlMW1MC/6m6A2lwos/s3UZHGcIZwrOHrfNCqZCxivLgYxAwSQGmx81Map9Rbn/rVhbTIubrkLOxIfJdbJNOsaN9YmTxcUchyGBivFJtR0HrS97Qfpu6SGs4IFwvNgVhHoHyelBRJOY3Px9gIGw+y2tusp4nUg/QUGBc8G/fBgAWhsMArZieVt7j2gAS5dZGGWVOetOIaKEGKxginkDx8Wcm3qkQcdvqaVJboKrGy4LiW1LOs+liXz6owcAsT2U7Fx38qxrdKAKdLORnYVFrFe9J415rMLkVc3LiybVXCCst9K47B2q/ILqTBhiikW5Y6mkmomwOkLDoJBHvsWMcZOBkjPCX0Jo2kgiOIohmWUO7TDnnQiGaCDARSVKwQK5XbJ4a/rLXVc89k+OTqzdUT14YgUAfrFjUHAxVy96ojYLL1/DRvFBGc+yMG29OG2A1AmvJDKNfBwZXVlQm147IxdXiP9/fHKvJq6iNu3JwMWDzbm+9LLbLkwBta3Iy4gOyKz7LLq1VMKEmy/Beq0pWMHHlQWM2keLBNwC1EiUwN9ooLk8nnSKQ2FyeZTLSbYLmQ2Ak85JmbUiSVsCto13TCakjYa2lBNMOpaC5Lme5Vxrf+ktqg+85MCtO6wh8R2iMjWJs2WUy+0AzJPkyXWS3QtIkumLzbJcuuwdKkbMRMXgDNXN0kZd3dyZpYHTGyt9Wc00LTuQxYQ5XlBX2FAP1PMC4uHt7elqYizufldXVm/3dnA4OC8oZydpSnsSeoKzc3M1OPkY+PcHJyckw2N1aXNzY2VtHYGay7EJAkLhjEmtnQ2DbYEMhWs1ezV7NayprkBfmQb+ZpDu6L6PT1uKBxXPbJx9w3vo8iG0hAmGlMI8y+57tpC3y5DRBHVzDAEioStCKysyl4s7X5Eo4bh0azkYVjRi42okIutBKzsgQ1ioP1EmxvSaPnFV6C4uyJ0MNYeVJrD1BmveGkdYHFW4pfTfHhhxbx+vHD8pz20FyPavnGznydD0ufgdWc3LDUHtwTIJuiKaZUiK07AhZDXuys4WuC2mITztrg3On3rt1PiyMrRYt8sOl8xOOI0qfN2Iqmfxd+RkMwCmGmFIkYM1Hl9G0L4NssRYd8t+XmCoescTSrAsZjOcnD5DIn99FqRBdTSfHRZKEOy79hXM68eh+AcA5whZBmex6tWGT+gE1s6DH7FL0e8UCSZuM8C64XXP94q3BOlkF6VSzt5Y4tU1V/nT0VfswPzObjyqntXcbwOpQ90ARmECAexbe13vWv9cPoZBNj2J+eau4dho4Aw4WkGRZSjbVJKeQeq3JFPx4n0B/2ev06LFDwpbBEIx9Ve3B67N+8VQRIx94nu/BiuzNf0C/4xxquBVTjdfJiG6Gw4gEEXBsF4cpVIDhlFLrfTSlRz9fi+sYQD0AeBOnlxGB9A9nqDWIpC64GIxrdALemGGLNpUcs4PGyKmav4ixOJiv66wvkRnkvBed5CVcH2abRjwulsPKA0oHN4K/kZFYjPi+Evlkt+ddEbdJ7Wa0JNaZgCP0KNd7ett1WK6BhjhSRsAeZhPgzuOXmjSo6Zv9gu55SJMN0FC1QddU95qC6jtpAcptJL2OYqZS530LRkc8KSs22L+JlENAKlH5t6Q2G5rlfpODDR49JncUVdDQkhiDesCN48nqxPyKOr+AaQo/hNrA91kArzlntpZm+DS/2SY4VtS1RZo+1j/FqQY6KZJR4g2nreg/zN7gCgrrgFvUF0F3hco/xF0NnL23kd67RU7QlKMq4C1qx4hhAMkyYffrACOKyjcJDTygThYuWaY+bICdlSdGhgEFvao8mvC3GxuYvefix5oUTYLeJjNHR377wKJSD8TzIqC8lgihvggaPS02yYuj0mesHEi6ITH2piqPbXHucTf6zGMucP+IGeeKkWhXRthCtPpco2ECJkxzvjRxxc8qmopOwrUP5xz4RsRq0nV11dmXC9zc9YWVug5tvRBUFip4NjVLEYGdOYwXLx7dnmsoGaECxqev05FPvZws6d/v5mv7mOCIv+DK0T2q9UJ5wKS585bobPo8h5hqtOYNVUDCag7JfQoYO8l/ugPhYoCTwUctRd6wLmqy66TZHV93RalpNqbgdV7EIoqQdnBLToi31Yz3UDS5bniYDjGm6v6Zh56DlDa150NEgYPt9+1WGt+bWzNNXDpAcKgrHaFu8vq0Se+xfK8FgOgM8isiFs48GqbQ/zl4KY3+oxSgctnQ7+osVizczPu7QTTYyn5VnkYNDhTNnSzdChbShfwkJMzXyCbGzezmJaDITGIp73gWwrSrPw2PEa4dGC3g/Q+QQuEEs+3e1nqHLFG4qDW8qRno97Rj6xGBXL0LCaAgIVM8XXJVEPUIuURYLi4kcmqgGGDezPUJMZPeHvkVSREgq+ok3B1dcWjpnwEtNuYKGjDhTF7p7UXFYBtIy6YabMIc5Hmc2DXXihtLq43A9nGYJIFrCkU2FjAkfLdnUxF8Xz9hcVGuDkheMlJBrjA4etqwhM4n5kJnQt4KryAnJMqcXKzNEVI0sQi/T6RjEQX57FznW1nO4/rP5SSbY+iet+BOgL6s4agrQsd5wLvJZO01mWyIIBlFbIvEGgT21byE29Fl7iF8m5Wm0YpfRTrR+r4Tm4Ko1MjDyDCJDXRm5TGOHBS2Cpv8FkTfkRRgUHuwpVOfQjsHQnq1rGXoScVYisDzGR0CoKdynwg/1OHdZ6r0Ph5iDnuaQNkbfICWCon08uw3VGQt/ppnkK11vpF64++UjfK0k7uFsKRh/CC4/VEB4rnbfVDQ1D44Iv+qV53UXAhXxlkTkb6Av/bb9OW9XT7vCZ6NvNirDb3H7CbPRfYHRPUR8p3/XrAZYGlygU2WXvg4dUnWE4/Q+uwVWeZsaOH1QkJ7MAAyFrhVjvaWlfSuNiOEXCzuqThJeMjE5C36qITF5yl94Zr+DnSh7V0lArhipvwNVpDVYWgLPh09zI4b7UU119Th3/l+PMV/mw4P6G4SZ+naZHvEZAyXg/EPC4Ou1by/mhIF7ZgFe6x4rJoEwbmnqY0oP+reoIdBHFnMS9ZTldL/fvF/ze25RQb84MweYwzzMGZBvXpTsVsWihA6gZrX8lTSkHVxdpE+wdC0GGRp4S6WharMGVWM95Hke0i3pJhlhj029RMCZ08G9GxLpbijq9nQY0OM5eD0GbqIjNYMpqg09leI8IFZviRgMCqE6GfyE7HH29Lwe/0oIR+gNeB8h7pJYQA6TnsB84aa/iQuV153b9IxkWpPh0aRDa513qgminvYUL/wJEnN+RhZKlu9JdvIR6L6NsRXv0GZw6hAkDsJZSr9wAGFVNSgaTR9uv+K27WjGI0DQRuIgwPUZbi2rBvhFzGyiEm5kOIBnWDXti2sU2GuNKxvN5Qhle+1CHz3cm6jFW+gT/ce3FZ5Ic8wQ8KVJVuD5SliiE7q9rEtWoHHtmU5u+Xk/62RsQPcQmo/nvZ0tYyKFBzkZE18y2qLgIfr2SRvqKgspNn4B9xNXrDVJkw4VcfJq5Kt+b6Km6OhNhfc/vtkKrtWSH9oXues2TjpgYqNOPZOGSKU+hfEkOKqDi36XkxsFLnFmhKwDbJ2DKGrAjjgXucstaZ4r0QK8sRXe1AXpdxyOUzBPo/BqESz8iMkuToks6pBThJCEoSOIm2E7nnRTJ+zqBdonYtfTo2uJRJsvywOZwl9qLqEsGlu/C0I1PZ19hACT+7skJ46c26JhrZlxJzHvxgUeSRu830AzMbnOnWpCOcnxGyGKxD6YVDS8kd0wogvE4pkyclc3kdvQXyWoFbuoh8iSa8qg2DM5cPiITkPoVWlycxQpwDiNOeyBdKmnUaRVGrxfqy4Tu4GV7HWDviVvCWcLta3P6myrh+bNW6p8ZO9mQDvHgzDri/BOSWQmbRizNsQSeR92N8D/mQ7ewoeOI6fr0/QaYJjh4yr+wOoTU/1MUw+qegr0dv4Fwr56Sk2HIR8JyyoDj2KLclIDeEXrkuE44pUcnNU7dBD1IsI7NI9mEPQ+EFPD4jd+ckTo73hlZJ/Tw2CF4x9Sat6wfdzyg14X9VALEPVyjrV2AnLWxJ2xqHOMdl9ctuZC+zuq8KJsy4msVZz88of8dKkizo8ClBTsDDRSksv6Naz5gqlmp5Br4vN3K84Rehm1DMgL8N7QqYGpEJAXnmlcRl8+B1JKVIasBCEeZKxhxZGAoKAaerSpyQG7TUajQPHJWtg9NKPfWAOetZk9bDGjdWtDYw+b1vPRCBUVNfaIQhXgsDMdM2c+RSdMApIDziLAMW6yvsgGpOm/IwWz+i9P8nB7H0359EOe5CLFdwOoPaK53YRdhpGeRUsL1r01O3+D6Way5CWO/+yKreDIu+pfak71x6GUNY6WPW8JfR1cwh75qXYbu6awNCbFhqKWFV5Mp2Le/hGzPm7SZSaFDL/iV59kLOgi+rvZJY5gnfX8zmYCarQNV5VkWm9ryHe3w6cgE3v7igZEPIJfK8PBGYBOWpHHEnIwtOBaCXtABFd8Gq6KlJPuoYfVixm6VuQRKgzbv7hLSompFArumY5wBjOtvmYnFgTZ/HJ0yhx0sTqTGbrcMVZ/KqEy/Kx3GbLs1yCbxcVFZ8gG1qxoQ1pA4KMpng4fSZnzUBTH+D4Fdwl8ISinxs1qLEFm62QzQJlBMStjJ8z2sVJuZLKZPPsLHifYW+N8DdFBwqXA9mwYXQa1ibtP9f8KgyVoFitn6RIiF6kKnpXUrkAGzMB9yO2FrlhMgqDgTIIukfU375qwrlcVBg0e7xr5aahfuHwkzfkDQPawjYO+amo1KOChGekOM9W5XwYNjNNQroMNkQEOwjFMx5a2xVqj6gpprCxCrFFcOKud4/QZKrUkEE4XxYKjQ6lW84uhXGDbSFffrRV4t7eBbHTRJ7AfgAdKt25S912UCDVjpYmNKZ8uNIPXd8lp+ychg1j8P7+gH5CHsiyGaVFIfEtTsCFhK14YBlwxzfFIcfZzp/Fg/o9XJ4ISKw8hK2QsgBw4dIV3qP+1GJECl1G3BZQTh3gTAxGdJa8jIuEhxpIuLt4u40oxKR1xLmrPgw1FQIQxU+hTdq+zrlbCv0F35EhHP9zgJv6Zzlf5B8Caxmp1G82WjomIUVZ4OmPD6nCqj0tRHXMLaE/ECDgxiiZhOI89rA150U5Twu53SW+CnsAMOZVdLGdU5ru4a102DBF6zqrXFvFowAwQH1b3Y4zCG2Nr2WkwuxZWfO4c5E/F3GSkKpSo7Pggjaj1FDYY92l00wtRam0PDX1oKnRRjjbKP5CcaGBaOkluaq2iI7YFKKZUO5tcIMl5RAuL6u6/opqJysCircWUObGkRJXcXEqVybddcFzAnBrWIlnzANqMCt6XqAnegIuT4cE5GRWRQMACxYlg3kAgpPuEcBh5GinvMgnB09tRqWsplZRO++vp2s9jbR4UwLCrvVLzWqUXCJrNTmZjPeCa+uaawUpo63y0BgwvCfGhFARzFWiefONjru2pIm+S23hiVWAeVmy/aH24LoWXDmErRQNX5gGih9T5GbjXZdyWFUm9CemseNnWff1XQAJtaEwMTa/oNiLnillYXihuGgr9DE3Ao7qSCgW9UoxmQSZWuIj5NVYmmtChUA25U68gIppXY8hh2I1Ma+ZRjw4IlBhXBDAKP3Ka1yPFYOXSOekHO8baaAMB+3OSRPmvCzVj7M43bS7VKmnhULD5rtwLuETuw1p+rwrNoV+/XzhWA9cv18P0UeaaxpH3cia6qqYf871wCQQQ+WvmqeOi4tXdCIv8gcNysZ6bsTrgMICVfWp78BRKzlYIkn38CrTfS8wr5IY9dAsLpH2bXoGlI8KihwuvwFpG3+DgI3EJ+sv7NeNnOO2P6wNoK7NGjyxbsebUYujNDhGrejBb9D/a2ABb1EAHsZg2EByNPKBWWZ/xTTMyq4bmP8HBFRsPqiEMIQxUKZL16wThV2f/mwsqWOcnn1SDms3KktfNWPrV5SjlMY6KdFQV1ztr0uephfSaDA9VPGuKBDAn5q/jbR+kV8MIKsNYElfGQbLAFOLvWjwsDV/KWj34b+/LqNY7XKsLQLdDWXV9A/eR9yyTC1C5oWjvqGOTIby4UbXTo4UqXyRJNs8JnSbK1kgTvW/2l7FpqANyd1l0SbEJ957K2Ab47ATjk/RnC2DPd/az1HOq1bsAI5ITkUmvkXzvxkoccDuzqIOj+EXgnpRXj0VJNujm4+wZXL5fO1abre0N3LIUUD7ePE31x1yQ7vT3zRJk/crIU1kpgxtnLeN6Tzz5+c3xfziJV8s86Xx62czf3GDvKm99iY9ggaAumwOgmNZD8apX/iFWMRbgzK+qKrpRu9ZgkEZ2LM+LpkA1oUkjvB5Fj8a/0o2n878zBgfolasLB2zpC2upsyOrkCZ3JTrlupi3IZjXlR5amxRqpHPPqqpOlRwFcNAZBDK+4Fd8ULHKw2i8cnW/P35AWpSZFaXFg5QGJD+wWlRfZ6vpBsZb1KosX0FwzxOh/zi/0o8ilg6wsLggNSPOQngy2pNsLlokQZnR+m7OvzTd1UcyVpRDsZs4ENe8ipYB0gpe1zEmVKYYHXQ7WkKDFKXH6BUAml1QnndAaHgJOEL4mmFQtkLSwpEavRp5oL2yRzyhhioJGEH2P1lMv7FNnYgVtuMwoQO4QcjPY8Fyj3s019p/TCN1eKMl3owfOj9B5nK+WsZUYheHTE++oUndAFEBjwGd5BLkgDD09oKbxoKq17zI6syUiZ3ivJgXtsVYg6580np+mVyf1J549VrcLGsRiCwr1h/SXkplreMo5JyGSIXU7kvk0nontA14NPJL0Mf/SS8462IXt9HVmt7lUo/2sS2BrkPR4yoTcD+AabSDUl2glFVEDUml/tUq6caeJRk/JZ7IxSKnhI5nnEiZ23eZ29e6MvwRaIf8NFKUbKy6GztUmnIEXJIryyIETEq8Jngex8HS71q53xufS/1USYQmKJkbV3iRfUphrKbvfHACXiuHK3khBEtIvOaQG5tAcIVEsHq51r2lU5tGvUwnerE+umA1R2J72So0uBHRDyqHc7v8Dxy5s1vGcax4R5qMsRRiXE4JVnjiWIShFHUn2Xowf86J6xqY2o/KrzL8Ar00NBgTuldi0+6CLZJaSW/xvkj9UnvBObkjEM2mDVqS78jE0sFS0UGiAntRgKOkoWjtxzV7fcP2U0ZQVmRmk3Hrl59d2xVgQgpMnLOxordWcFPWGwuzwUYPHXsIDNJ819QJmgY/Tw25zVHy/6AvA2iRSq5qpIQ/fv9pzvsSKk7wzbLd+Q1WrrXz+U1434aSB5EuQY4tllKuoXe/X3iXXjwfOCQxsthXCdmvl1ExNAm8DXCxMgQp+iPzgnvwjntU1cemSLiLCInPiP5bwx/382Mt3LnzNSzMEMylDZUa92i83q2Dc8XR+dWTAKHYmnNVjEpNmINkYODsW567VtL9tVLOeq492Yc8vhr8sV4bVkLCPN1GIcw1b9lKL4eRZnubzegqP0UgkCozggJ7onOVsLTvX5MCzaX1zHOiBRBA2C+pKsz4WZiC9b2YLjo3KW9Um6kytF9T16WUKTxLAi2kPwQAVVO08jOY6cDCRJC0bAo0SBi3CfShkbxRgIu1UTBq3JAqZNtXcYzGqO50kTi+guo0hUaWaNPrkupMI/TMS5zqmCNSM1nQGLASBzcuGkLRl7gShwQkhw1wPPKHgXeBLoowMXxIMeMiEp7JNEIIh2r3MmV/1yCAZy4xrDiZB0WODIqbDIol/sdp8eeGqvM8U/oKSUy8rpOs+hNFfLLcI9g5L4RVinynVMmXHfyj1aM58Vt0NlqLf5ssUk90+esKfjMnJWzwC8pZTBppSu67boVTmsnIVzaKdygvx9Pps8r7PLoBSrpxuCZatHuuY6DLnULkItxoAnR77NmzNJiKfzAxBEnbG/HysgWYNPJCMiRlLADIctOfhFE6TjwOOpc3OZvkmGMmJ52JMVRz4IeYozQ6Kzg6aN5zaKpt3QNbmKhiG0m6YAK74ulaN0/ifLc2nrfSxRjRRcryGedu3G8kxaxZUhpKxIlNlkIe+r9WLaW+0jQ1I4x0DJxp16zuF0KLOoDX7r8Y5L5Uybjtu99UQF7426Dfxn1hlgrngGDvc1awnLL0oLjMaZSuiFiMrfac3JKrLdRyUkcYIZFQowww7P4QTbTNS/qX9tWgEUp+Ab5fOiv+OY0IEWq0oOZLu1Rio/jJ2QgkWZst+qS2x7e1nrRPgsduMpoo5/Ka6L+SbVCwKjXboyiopDmaUnyAw7bO55ouT4Iwm8zLoxQvhslYjsnYuAw4FnDYzI5jOtMZGCmGdXfEW6nQXijQoRGRbj19MfZEBkd7/l5WhxZaYxZKRxyEtf53oDgI/RN2THbeKANbnqiBkfikQwVsSX7ppZxSGFr4+qdIWinWO5dektsq2mMXtNeV1JjHihhxLeNIuoZh+YnS5gLxojd8ocR2ipjNjjzIS69DHWssLuX5RqJSGBPJYxqnpBDVbvxGSrog5j18RwIybp2UvdRJxmZuz0/lnPiQ3ZzzpGjom6IRQB0bBm3ZYh28B9kvfYwOjv5C1iCZHKZkrH1EhAMBA4EBgwHSIGprmyzzEvirPhQNs+N8vLMelYmWhj63EhAOonls9hjkIJYoIvZI2zvWlqYLoAfPj71Q5qXkPudS9g+STn+3WxkRrYX0E/hq1c+/7AvinIFdgqClQ5iOWbVr12C/dX3Ffuy1W+U0D9dLBNpFgCQ2MAXppsYa8Dt5h7iBebLGpPhy/LR5EiWGfqGj1OYGc7XIoW+7tPS2Nj4Ox8TRoxZJzGAZKr568TsdOSo5HteXu0RoARNh1QtG+8Z6t+wr10Cr6g+OlOgb4lpJB2P0snn4PUDY1iAC78h8WUvtuYrsIwv5Y5POWm2uhoXGF+t2bmsJx2DJu/gaGUehEdTOqm7vqL9tvnGgx5/MpwKTmcSWHhOTf7TSbUNKD2OABw5JpaIR1iGE9TLgBmS8POLSxyaC7KEZ7IT5B46OnvalGIdujIH+ek6lAILFEMjCTyeJ8MLQUhzPh+XWlD6FHCUb1PldPlsVY4hHDvnoW7e1b/nRQTPn11bsXEttcArLVg/8y0IWKdZJC4NZGfQ4jCznT7rhscQvyhv+2l4+9XsdglTJZNtMBp2NUg2zxSBn+gv/BM5BKFknHYNe8tPUyNEAnPnaxD0M85k1baZxrss9vPGcOGlvawq/+YksvLQYf4EERnsmCFLCLq9eYZYZdZQRrAxSajOB/fWG60PMOG9gL+RnmByPAQTjozMEZ8gfTiOzer9JhgIWzqnh1IE1n9Bi9URiMukweyovgbtxD/6XAQRqtjX3Ji+Ub3nkHcckr6+ljs52/er9hiw8IgcwmjOBSHbmgRYNVgd1ehJvkXEBhAfawx0GJXLLUoDxq4MIBkoFIogvROAnOjHGtE1xl4evvWsFAl+hIOAsYlYadwKIrzVv14evIB4FEoav2H4FqjKCm43hs5Bgef8Wpw3L/bQpAklTP+a8iK/W5XGJmf++GEOFfAe6Bn0RLXLDcLrxbXn9CgRGYweWpcjzW/OC2Wk3v0My1yAhRnYHUgGYwv1+ujcHzOsyh4LPyzOChTVxs4ev2Tdxs4ivIAG6jMP2KIJM3sYjbemNPUKPyoexdIEa2UlvW8ItV3N8KK9i3cbCGXHrX2G8V3htf3LNGWOvGW/vSQVaqpRt0Tj0Incsr/07bvMN3s/5pvHG48/QKfbX1uqcZVdC7NK8VNlq8cSBzs8AJcWo/AJF1ID31Gi7+GQvZ2mvrIdRd4G8HZ8ZZHUNLIB9JYxyf0EuAnsjXjpyo7Uu5zKCSsEoJDIXJZZR8HHvu1I+5iaHsSFbg4Wvb+sF0jPKw7DVKTDAcS4NLnJDLQtSh4GELq19t1L7aVOqhxFt2XmIJxomN4MnKIUjiDLG9m+ziK95rgVKNIJOgC3XmAea7mbQvu1yCxDZSt3y/bqJ0ecmTG8BkDYZJ0yGr8Tx1GsHTgGa7O+SC5KvJEe5WPFUL2owt9AIPgYmyCWvaGcxIVNDMrfCIaaCJ/gfhTQxxpxJBaKFLxWiwoYvTKdCeQfK6CBGfweyly13iSdqcc8XbY2T75LZKofRFdLDJxKCDwPLL4J+QZQjciNwkTuSuCvQ01sydyrQ0/4yLyOlwIeBabp6h9Hdal8EMib2NqyIL1/6gvQxxjiPuIQnkEVj/C2C5jGfqIeBaZ40MgZhz1k60jf2pkyFbw8bvOxFOoM4p1H9ZjNxv1EoEpCHlAcmkSPrMAJC28JvARAIVjp9MM85HhoaJ3IPny73iCdOwShydyiK68oDiK8ptyZ3snEushU3jDQCmaYfxhNvu6czgfIB9k/xxgtvWy7Ayy5TaB5nkXuBk1tnURwmvCoxgaoBWhsnbvsDxmUHGievkC5n0RUmHIivcAGihZYZiskPh9H5JnAyxuJvI4WvW2+vMsYyb/stGlhggWJyZ9FzL1eD/5oor5b3Itddgfzv8cZAQmOIe1qHyWNH+ittkTtymy+zHrLL+G+5R8jbfZHZ3SLXdoE04wivTAEyiK98AXKIWlEejggtAV4ghiEqhgTGrhEiD3BRNYQlU2/LCjMB9CYkVwYv5SYs6TKBTW+zhAgvASa4sTmXbVGEB1IExhYyZwDGck0ixyKvBIdxH6+wevGGDBSP0h5IkVJByFzu1O3M32dJSi5pMj/IqIBeFO+89760fGpr4uOE1OG7dI37M6XKe0FINkhkZRt9VkAdHD0WzmK+yDZYd45Abewy/5jqIWuMIPMkgiB3/i4nG6WOkoXcDe7GBSIsWwiB+T9uMnGs2jalJCP+HGYf84E+p2p2paRlhqBu1wV9wIhpTSs/5mLFrD2/YlHBiqZgXoSY/hwnpFlr/YJ0F9Nec1ZOpe19OWKZAu62D1FlsviYSiXrzcuupW9upR6hwgKlblKlBqEq8G0sB/lpqawfKyUgg6L+0kGYck+oymzJyB3LrCSjax+TL2bUaiQj6yFzMv4Ew/4c+WdxZXAGwgyabRAXAPyC78jvbex0/9x9r/RvZFRugz/5Dxr7tmLPdnFh+R9GZ69uHEL/cIduDywSymRZBvPWCM5EjwqDT0pypSMHWv/GVG/K3ef8gNHMLmpbBiPHfYO1n9btWyQH4ZtLIvtQ/0xO/kgY/XD+8zCv9fsS37hz/gROpfxVwU3e9ic5tOLW5YL2LEabgREgBbMr2QHvVmFVlQhPS/IPhfzPYvHByz/BSafKGr+hrqVYBtqjSyUkG68xZckW3rZkLzPrgLnPbUyE/8jAbeTvbfxw25sOpfFnyil74e6ULeu8Mv0aAG7s6gE4B9poRYciGY9q2Zkdxmil0KsgBcROpVbAblyAj1uDtyJ0/UxsHnO0/TyJIpuv6LZsrxwmkttfiVMCADQvylPsHwuEl1wrOxLSJMMtZrQudxwY/jzMZpkK+jYfEofFK4q3dld+3RYF81ZxN8BYR5REBtk179IDohsZ7tYR1tn/1twT1s1GEw94N9Uyx2Lxp1bvojNuNIQGUxPWbSqObDCno0eBsiCas2A3GOB2HXcJrxEk/kTDL9uxnwIxmA6hTLCFJIXquKXEu7HftDCcSaUeGx4aj3MR8kBuLC7MzP1qexm5INd2savkpofwVvUgGrgd2k9fzzwnwudxW/6SnHrX1wTnzP7cTH8ZHPdrmWKjwceesQ9xrCHHjGB2ETelcAeHzOxmpTxGOfaGPLuATfnCbSIJAouAL5uA01Z21eLW2QdqbbwGWRBy7yCaADDYuSgK3BeSI/OyS+4uPCSAaCNSEmrqGlZ7KRa8I9C/Ls/c4idwHtZJMSP9YvwAAy1LKqFNp1ACYhwECHavlUUp+4TXU4HZXH7NKrH0TC2VYVc+3ar3+NbMgU7P5Wp8cBHTrwbqLNc7EZdXr6XBBWSbEUijsKVM/3OvmRshykx+0SSGKtuBm1h6n7oF2eFq08iGcfaBXHFX0+GSOP+iK33NmhHj+393i4JOFXSjo003wmutB3QlyLg0oQv/tu/E78wCy/6nkR8bIJl2T+WELrFgR0eAt3IwliwwOjuDri8dm1J/Frh0o2N4I6vA8Ztu2ZyS5db/irIOEWD3crMD3EQw3FslklVkn5qmfPBxLAOK9ZZxrBKxPKSG/CQu1d6/VqdENQIPfJ/w1//kMGbIplP1ksRO98pkBmT6MZiQ8djnxuSwtegD7JgwmrsBjANwShKCyR0AmfSqpxuBtiiJgdFLgiMRQ8+lZCVHjl7xq30zl2YRDK7FKgH8aZpu2AWqR69hMBjNcU8Dsm4AqnTBvvX3siSGoZrxux3Qwupn2mZH1PaquYJBmHDRFsEy7YrHtsKx2IHca0NhKZZaLJDJfDGALfcowIaEO32134/aXqNZEsr0XITTJn3Tbka0ZQO4L4fGCjE/9AfCKPcQXK95Z4Izl2BDnvMn8CrIpk2FgFREXCKH3ds+HdOx/mBm3G9uLDVtDvptAyc2SyRbDP/IaqWYBRMpbFlzr/lNAKzwWOH+TAHT/vsEWhViSGY2oZQmTINN8I5p1RrGvI7+tC/G8jHLbDGz5r/SMVcHVhh6EWx4CL2pFhLvLH5crCBLAIv+KslNwcDxW3OVQwEvpyRD6yMbIMZoaG0IBWpqEXj1jxAkV/vG7m32+4ElRouCEWRlMAYqAYLWYfUD/whlsGaIZWzwvIefUNLLJ8FZF1Isf6/EQr8G11O/4I6FbMthySh5EfuWd9FqgaYpHrsb65Zt9Xlm1gHwXKf9TAY5IYkA27PkMEtrIFs3Xmn4afGFKqeGEvfYf8PAjlEMIL7MBfk6Y/kq1PEaV2veUwEb8myRLtXdYtz968ZsGXBpEfL+/ADaWKFg8G3G+m2M8f8E7PwgVPBA22ATpimm3DxIallHallHallHatncwLPVBeYaFjNrWRDsKNn/e9mBGKqWEbckfpTrIC/y13PD/EDcfZMXI1lyr8x9dxsmlkqFLUkIZa6b2RQv2BkjEQF+wz73TB5BGIDhtnqf6AbZDpJjZCdZE3ovL5y5GvPMWQhktD+4z3BebOW03ixzFD5805/Yp74GVcTVLFbrRRvIZDO6Yy6s6yGrAKwcyHQs11mvxHD7piydWLs4o//IZeDGC5Vun5bxCwrQpMv5zGxaep/4p/M92PD8AGsBXPekAHKObnOV5fXs6UOYGCHgPJD9xC7VAPaWvGLZhOrWA0Yh50TjMInwVgyCXLXxSio/sBpaXQgaVQxZgPu0x+QCP+HPWvCPaPbWCUabD/2cTf4gYG4J6db7trsfk6L+pVr6bTPnVAS4BnGsH+dkNm3wBdo5rwwE2hJxXIvuRoGv1C6rPC/V7qeQAKJDLessbwTGgVZ7EUQGuXKJX6WU0vFbcxnGjKRYr7s+pWZRXFd5INpNrxjppUz/bVwXbsxugwvfWNZ+OxTeAMUmpcpG1ptE5S6yGo76f25MIb6wclbwRVnv1K3QakzF1iPyG6Q9HCP/aqGAuk3JeqggU4RO9fFe15xUIYt/UkzgjnKj1k+/27ul7/fKJIhNUxknyNywGXOPhedW+I6TrdwBgZbDM7nekEvSVovIkt8VjUNiLDD7lOf1rujWJRVPSxtPleDWWhHPpk6lwB2MMpwOSF78RP+sQ/7KILPXU9xLg9hdX+7WD46zZnnLHZsA/iRh/oTfmlbbSNVDPYRZQULjjyzuj3MRY+alJexPPgtPRN7PdF54fvozrXeZklUIjZ/QdbLY6SeuHBPlfAPGv3zNcnIzjeS4hN+WlvXWsE3BmtallOT/TGoiQwIA1h6lSGdtbO8YJP74ppN2Lwt4XVmK95YZYK9wSsA9QbxJAYDvqjYlIFTBpaulNaecRfHPAKc+86KbHzuaJYIJACrjRsNqHYPwJO4gZfAG3Pl/LWfJvPLW0KUa9IpwpLDaiEs7I5FMmhoi14xwTlHarerW+2qj4NHpzRWuFe1826r1JshBD89kN0G1/Slc7VQaknokZaxAauHB4b+qlqzYo6YK/gy+yesiIyWldiNBkmlxZpahM/rPEGdyqqVWgXwoM6xtwxqoKJt5SKqM39IXQXv41otlkRdtQoE8J9fAgfwf9wP+XE2bJ5b+mOCaVmN46z78JqXYqaUnfRRTis5KfbhjyfpeCZT/mGIAaqGkBarn9qbRpcuBFh/G/OseG0Yf2yaOlGH+vFGZygjC1rHUXrjj/qQk/5z3azlxY3n5YLn6YhkrBlzFYPkixtBlVLH+XMxjOSMG7C2nMHFP7YHOc3J71w6TSu/Po+alJIhtLO6IkG2oZbJgbhZx2wFGa+seWyz5EsVAiL2FJl+SK8LSwE26qNK9Ndf+61MgJPXHNhuOYnvXo3MAXAUdNya8fJUPZlMsAdW2rGfIo04Ii/ilp+lBfP9BCkbp8G1u+8GfOcGrX8BVX3+5y4Cu2FAXYVpItPSdby3B+b8Y789g7cGoI8FMnqWYZgzvlO5IeqXuPqXG68H1v3b9wWxxwxo/WyTB578Gp1YHNhorxjDqpQxSwWD6Bi2WbGEAKgtBE8aoBtlXZAxZEIt4xkh5QiNBW6G0G9r3qOydmhPBRgjP4uDP+6/xYwB87NeedNuI60RNeeWl9WP55dGTLyNkvI7U6qUqocoTwYR+pUUIT0PlDzAfixEAKvPBE9jMd1ZXe0PCVndaxEbTeoS2ZJkubFlt0aQFQuDGPJAAVPD8y2W5HgYQBsInJ0Z/cbgFqqctQUgVzxe/zIFMD/34SqX5j7cfBhCl5A719r4jcy2nFa8EcMPA/YG53rZ4SXQuCj8gq9hHFLUHtT2SBHvoIhsgufRj+cYhC4/93EIfYxZtxv6lKeaWr2kRLndkGP9IJkCCcWmv2d3WVSjJvw9dg/xOHwVvAIPfmkZb6pBfw/yh8KEkZnDRM3iU1MwRFh6wnms5Hb48Sis8ya9e/n2GCSALdWUJy2HZcJ+IZfICpRhHbRQvpzwX/xwBqg8n3Kw5wfe/UnFDSgdP+64uaLkgxsz7Z1mW3xYEa690Y7WLmyz+jJEsTknMXUW9DGLVU0keH4nDYfA+oPDrz0nzrxsBn8McNiK4zUHyyrB1pFLgqgpgbdI6mF5MuEWUeiHUDDxrfpgilxy3dmfZcBFIpohKctZxD7x0TweEgaxMFNoMWRF6UL9Ju1Br09nGaR9a704u78NtculbD9r9zXyiUaMR4hpuvGnUfG6rIj9XzBYH7p/E49Pjm3BeVJ6cayQDsdKUJus4uj19rRT22sbLXLz0VbP355Pg6Fe42YSYGfiLr6Wn6UF8/0EKRunwbW77wZ85wavfwQzg0EnbEDhu6qxJpaqipXxjAMyqJJsa7VZICQ8I9qbsHzswYVlxtRbntiWTqnFPtuHBSLKlwvZxe0n45ADYQwD2ckWrH/eXACRTI6Mv2yKAbfwu65AF0/LPxyIHQvZGDyUQTOEPehVn9R95JdbE7WIvQdyLpXwk87bZyEH2qtcPd9JCEchuzDZtFMdu7G/b9YJJ/dpIU8FLv6D6bhgFQgOCOSYGKnFP+II29mdJ6iQ7JNl60SrjQYDqdiAzOAVC49b94wAAuaXvJ/Yk10GvWflhcRj9WHDKD4ciSeWPd9Un4c9SZzoimzJtNIReu/OVGJnvEXw2bWynpdU9wSxDwRfkj69jqf3bqDJG2JyZxL+1GJbASnSc2AgKeEXQq7xw0XOZTvkPBcD3rRwjglSARFGsrhlPcT/Jrf/BuyHCeysWfClhtxr0awnIDa60G8xDO2jA/uaWGsI3fFtGwVE5dlj9XCseWx2+wPHDGAAw5ADQiIS4mazjwOqRYwGq3yunHbv7ZAn/3LyCFNJoRss8LAipZt9pSiUhE8P/DNsLHuZbNnlapiLpeETAtQl8UXAqpLPWgXITAFhugXggVPEnqaPrbpF3+iY75W8Tq6vvgHKVaxb4SVMTf5D/ynUVN02NQzLXPb9DeKmzha/RO7hJK8NmLoE7+pO2uac0ih53MZuq86mj0y2BdARLjWKPphtGhIrgeMJwe45ijgIbxgI44aB8Ki+BtEn6NnMsV7jzpgfA8YabtA44xF0XUT4ksZVYWHqNUj7Le2cRj7QcSjo2dyzXpsPmjWgwnEbbZ8uYgVATjJE8nJvh12tiAy35hCjCys5JaCyPtViGlgl+OW81IQxceyYJuATitnC1P287PjUfBzgqr1v7KMWqU4dOdURMUzGO4Aafu3RKnjwQqMs9TERUkNREpPByF4HCobiwNiFv/+qqxkis6YWgrV0XQQ4sb2/EcEDjtpC1swGC6yxrppDsQGamO4ape/wtgN+TArY8gN/TmSz3SAw9BHDaEgc/nALYSDGpuQa7z0fKogmyBCqQdI91MaLIBKSpjjSNOxvGA9hFs2yBeOrafzS1pI4pb/P2j4DiPvmoLNJXA+XAtsUxjAxfDV4qKdLYNqKD1YEy0wdTgDcfW9lXWBI4iifUoUyQLD84MoZJvUV+Xnozgm+umMkwNVJMjJG0G2r60ybkySoJgGz/Kov5Cjms04av+pKAYhZJJDwiV4bceNOWqXqDJWAknEhMPuLamq8k0/g1P5c016mbZfLpL6REwhzKFI6tnmfB9tpgWgY4wnBbjryf04avNPrckbyjg0MHr5FbmYBqiveHJZo9S5MOKHP/6t5GFriLJyQDdfoItkgbBqmOd1rGcFcVEw0gk/8CJGvzE+SpcgpJsg0CC4eXfEDoqKcyAfM6vVV5ei+ClI+kFns+SM/xpt3AUPwYiyecQSxOmaHTwwgvOJzzpP7D9YslQOQKU9lgqjSCzAP7RMyNWofR1oXyawDJHV63JyCzFxs9iS3Kqv7UFmuPETIXD0dowCDTigca+JK6zg5ICy+BfIBTGGuQdT8iZ3bVmcBQMzZ/JWtmjBYrjjCHkZG9OqSUCZExbiMp2a3OGriLJ8bwLBVbP8ZCZ5GNz/ikjMldBxp4VqPO5CgINIFQElwX20FkMcZk4S6b7a17F4uWH2ZYXDHkNqT6MYIUfxeo44s9gf+K/HL9uJZqh6EEiVKluYQAcpaPgkzsqyYcif8te5zXgTSVZL9YqEt8UThZl/m/cPOi7HAAlbBHC9iQgDUka2ofxmuthOfowmu5328z+JuRLL4XTygxxswPJ5TigbGzxVwnl2wnNam3NefEdAk557RmWD9xFMLlFg99y653l2xvmEXHGx7Lg4ZYYPmkmsGogi5r7KWCdAN0tk9vA3Q4wVEqC9SoVt5ToBJTOMIfarr7VjFdOkpdOpqjy+rW92q6ZM8Rarq0z9LeU9ARU5yl0BJTxMH4EVNv0KPdmKL3GIjQA2o6BMRnXc+z5LW6hI4oU0uxtepRS6618hX85o1YKbgIq6QSUzKreveYSHqY4Ml7s7USGHyutapQG4SOOL9Z/p1LfKPLM8Qo95iYeoxHyZMV3O49VDVAlLrWa6PLFsTY95hcFWzitfq0tfpQW4uO2J/WcqPLBMTU3lMcRcmrF1yxtcY6nOFx1ERduuJqOnVowNpTujlXu0y0pELEklMru0x0vk9Iyc86ft5Tet/JfxJTcosL95gXNOxquvNEL106Z6OLtrI4QLTHx4yOOMan6Y2os7VKTeqwtRrBB+UFjAmdix9AlKgSJ0DUX0hpo8v8i4fdmGb3mGw5UveY8Ium95iwi0beU7ASU0Q6KveY6It29xhwWFNdunld16rohbyfXde6+T2UKUDET7yHjtCVNEfJD7pI38kTRclnutRGyaOX/LG1OsjbOF2662q6KdTw95jWy7r3mOPWtt2YxBFTlJV8tLWKUZx9jjjMu/w91I+jS5DYMmq6M9QearoN1mrdmCD3mBPb/PeYestc4dVWFZ3LSmq6EMtUElOMlRzpxdSs38krRckbTVx+jtixWidA1GrYmN2Y/BFTHJhcsbV6cFzrhbxM3lNEElOcmNyttfZfdX0KrP1FyilfvEuQuP/VypOXil+TGSRdeomO6OxPRsk/Xx/fp8j1PfSGjijnZ7O1guJS6wWMSF06FGq6rf1so4sNBStAFBMFDp0LNkA0/HGHjnj6sTxAVDitbd2Y+Wq61305arogHuL3mLoegt5TwveYxGAjR8k76PeIjtgNRT9dOnqjy5B9JveYjGD337dCN106gKPLlH329xhQzflqOnS9It5TFEbY/lWGk/xfTObFnLjgyTPhkaj63spPVB2YieyNmDS4XJ7USMmj4kyytarqWw+dywZquq+9GveYKp7Y4Mnr5LWaiI5YDtWaXddafY4Yytd1WwfZc/fZtsuKZuv1wyDkF/n/WIiljJxMPdjXDNhAG+4ShaQ1eveI/F3ZlpwcmZX31iz2irOEOQb5Icb8x8ICrPtsoM2vOztHEic1ffkV0//bFySzDKq+vbbx59y2/KBr3sWcf6ZomzHAAqx/Bw6UDoCS92RgQG7CRcIHJIixDso24sOtZBGUhH7DNtmyRmnb5//IfF2O/MK9LLJU+mscSByG8KObaZycXyLppM3lKqvTm3U7eNyTp2gS05vFfhb8GslLmLWUnHPgR5fRIoy3tFCpJdmScHw/D08U0p/XISm2EvZQxRXvJB/naeRmmh3AvtffKWCO36HXpGO08zgSYiN0bzuujPu1m9sg91J+EccvRbHWQJpZaS9jsz1VVedj1gGpKiaGRXHZkvdKq2dbpUVJsnFet1mRFtUkw7Kkkx2T/5JgazcmPyy0O3nj0Jk399EwgbfGBYIhBtJHJ8noaxoswErLBSncsOUpHA/esGTAPEY+MuLVVOy8aKM8kI5REdvqnmLVeKp2dWNcnCuFn/lNAc3JNf7DzU8Rw61jHP+mW6OcDKBr1KL5SYAOZGffqX4wEcNNSvG3o8DMJEO0L8Z8LsYasK3T5tnqjelcdn17+spWzqU0iU9Ga70F0nNVOvc3kmkiiBZGNb+xPjU/AtuHUNMJqqQ0144FewrJZL4cBXxvD6mkYVytYHotp6cf2viRn8mePEOjF53uNT2oUJr3DEh/mdtQSeSSwcQmdbg561DAxgzPa31y0CSaHEJLX1xbfsT/qIE3NC/82hbDvxH1CA8kj5z6m/yxW3eQdLWbDfnSDDA680fDfQ9bq64JW0JF2DOIhWxr09HULh/uxzwmJEx0v3zAP9oIDSrgkq/fx26HBVyYZgAt8CGbNoVsp+fFFGNxPvxa9sYslny305vhwdMOhdZY7Onc9NveBTN7aNZ5xbN7I0G0bhy4hssiwG1S8TshmOaLfJmXW0dQu2ucaXpaEuXQFhuFGipYFiydHOCgE7D3UhM6eATcvHsq3Nr5zRSmfawzzad8eL+Wk8vcehbYfLh3phRot3t6f7jUyoyM5lwSgl6nEofCBzN1L0WEUcoXwOzocWD1De8L0hYUXpypZ6E8PiLXrEraymZamorvU/ontjuaC5Szkoy0LqtvNzyx0IFMDETKZ8fs5JP1xbjKSEKCWkQdPdVHihpvWVtPAYPJeGIGxOsdfHz7TZI1Zk+ziBaAgxqMTwz2NKelTDz8tTMnd6xFuqA1jnrZjJkwOQYTrdyowlmGxMrI4Bo0rzm20FxUxEccanunEoXCS4DSAdAPwNNP2D3Y15332tJ5vPVmFomqn/nLgU7PpV2ccwONC2w5TiE6mTDItYh0tsjajl4ai4ruozuKbNmYnGv2D4vz+DXzR7eIaA90chbb1FvKRt/UKkrJgpY6yymvmxuNXKwyO6OgfjvPcTvNVw/Rx5rAHNbFtbOFiKLjk7WzhdPQ3AgEhYiE5vlGJ1cpBi2n0yOfsqs92SJEjYiE0cyBlcBZ9rZbWgwa6juJRsxBUobE2FDgoF7Y30e3CLpcG+zJ2igwPwlctrUVd6j6ReFbeV7C+312zxnbIgETRp88KPC1SIWWeawZke973jPpSyzATA5JVrGRdGyPYyQC4WOMk3yT6zOnn3FUrst9/GFCQgLQLWjwYNw391wqrqDwdM4thnq/3HJYJJhEGiRALziMaNJeCCAxH9iCyORWVpKvkMWpkHhXU2mEGiq99SMqmARKz0E2DjeqJSKI0S+RhyqiU9Bx25IRXoDlsM3xCC1JWFA8zpOpYFbLg1A6Kb/C0l6K9HBVgpe5KASIuiCuU7/d+0lyms8njttSb5yfC9beamdOseumwLewOUq6LUeUk9iikggsIfwjAb8XwyXWVC/juxgFCmCO36KTtM91BGmsy16+nRZVStTTOL1cgLRxltNHBrc7LJOMA65MzKGcCaE79mTabzjo2BoYeaggKhhE2oQzA8+k6YLATFchGizX09PaO1H8unEe1PqOcRxq1siG2o4JGnJCfY9pLfPDbFZ3MuzcmBbVzHG2MprqaJ+1CnrfoNsboi5q90lce0IgRhjnFgMQ2eMj5H1m0t0XNe+O/A5wdST5Hvkqid7jjuPnrP2rApvl6UB8LnvcAQs/JNgijvt5Cn4YiL735+8eYNfjy55hnsne5cSN9vlHQ03sMfSfuqFkRkKdi05AXTx0s13bQqxBk3PIFkP+WF2gL5NOakBzHUtUg7rneRFN4q06kWfKwaPEiuQbEVPigewMmuzRQEiTb8PdzhKtTQbc3evwvOTz0PzgJNCkXqzo5F2M5zwPFFaValiSC3mIvp+vGE64ldRHmN1w5NHd27WMBM3Q3gZ5eBZHr10c7PehymERtrkQwb4ri2vM3ndUYb6dClqEHRsQ5CvgiPpS6LZoOcx7GJW0lbDWmJaUFkn8ia77yyALgMHiC98nXHAov6tqF+epCNZh2G64MVVvcJYAwJvDP/Wb8L7Vb3dQORliADVaUhX8ngOeZXOWsjK61eu5sAbvEC+Igy86/7UqwFhNI0s6Mu+B2VYtPBtygnSETg9su6dZz12+OQf4+hrt0XXvuMdAxYaypvItbDoao8+u2SDOcFVrLAycayy/s9JJwFjNFtknWwTU9rEXcKfHpBy86MhPrHV6WQOSoPpJQ9mwWQNy76p6fzWb7db+kTsRlJePaoy+l/Fa6dlL3ZPQZOBr0ADVuKH8XgKCnM6AXty/0BXZyzzq3ENcgA13HLes/knAH0BgXrxy+sT4Bdz2ma9vLGn6C7FNjsaA4qmQ6q9Z41rEY7e6BrkeBk7B2evX+mIpEZ+5jeDqqeqRjev/7NCqRxIP5MjhPvaf1XRqbq6hAT9MfV6CXvLskpE3ekkKweBY6GL8gc0Tp8RC05e2pTvg97X+B8gqE5/fSO+197XuBa6dax8241P5P+rJAcYsbts4r3xDOl1EdeRVc9Lhe0CmHaPS4mc5F62dQt8KOeutnurkl5bvPQU03mm9o92AlQc96TTk0U3qnVVL9w1ueOa7A05ThS4HFOQRmhbRAWo43SnES+FDTSheNjn4DXSY4DWdiuNzTchewrkjPQLU/U351OWNd1j5NaTK3yvDe94rwtvreavK5BNQ5F5QlRRe0JZUXYq55J0CuQ69D8sQPfjUAk0C1OqTDdaTZxjqvpgWSdYSuQztmF7Y4JVumN25n2YX4Lin9l64FvhN5MSvzg30rlP09Oe+ukGYZMjljliWq51aOVStnCVG603O7Vv2r3W2/gsmRENkltudALktrZzkRqnJBTTdvuwGqg6L3z9sUPBRI1NnoHvac1V3oI5RY6CO0ehkQL0JtOYRxJVI/QLAhB/r+WxX7p8N09X2Hegc+MW9OP0zgzUUvOd3LdsDrVG9yn1mvUziKvGc3/WgjN9X1ZKdVdsbPf+c9nWnTOKDzmzesNYEXfbZsJ0JWwwNdFzuNZ2c3wm+vN1z0GT+3OcHjm9c7BHA1WxdstmEnRfbAU0P3Cy9MdtYJVb6gnmr3Ol3Q9sJTevcDL1Ze3RpiXK04HTN870PO3NVU+iCTMBgHpBvlWfs5Iu+gF341YudalkJTei86JVyLOJLxNjeVM1gXZjVfp0aWQtNDDzluaR03+zNgF3k1k6dIFnqzQ0c5lVhnPNVcXzrGaOs3/vExN4sz+hehNUCnUzWOF2E1sKdENk6nZDZ970W2zv98BPeIr4+fR6165HlGF7rvgZ9OFXr9QfJ4CPlDOCAYbReDp84HWxN4fUMWeUp8Rveg+cEXUafBj2XzfoNINXmdQLZ46nyq97o4SvsGv8lnU+e6Ynx+Z1OH+2NN+Xgs+ZunaYf6U2HreAVOiXdE+gGnRYf902bDe21B+neC+5j3nTm4p0TPuFNgg3vlSf16DkAMeAU5dKdap/xvfN+7pUyReNL9MPfVOUU3VTmaF5YYUKdmp/KnVqfep3gnxqdYJ/jvf6+3r0+vv697r4uvS4+5M11jfhVOVXzVS9V3lUnFd3ZM1XqVTfV5M1pzQvNiU3xVSvVDP3wHORnvzQdYNUKrf/b5VFlnN+6v3ydLW72fdo+ryDYaAM9aUXkVyEUDTvJ3SnxGN4wogudEa7gKfRY3xChQT1ztfR1CIPg6KEpPWZ14An0ZOAIou+9FY7fNQpr3rNmMp2mP/pNh7XdeQsr4BNoEF5QoRad1r/fPYhVAE1mlfGVKUngk2ZU3TRniF6IodKdEr8jvePOHr0jzu69885OvTNO9E2Y1elNZNVUvQtOHE1sVe2VNFnwlSxZ5FUd2d1VLRnjGQFb4xkJW+YZ/1vgGQd74/vwXN779Nzde/EM3Sxmf+63/N3KDLddRCH0zYn15xkEU+EPOkR9hcjrEcW/XvM6761+yOBRyOPdIFL2neU6Ew0ndOxprvLgGpdPPZlLEQ0uFN51h4jig8YD4LBStN4QUSqdCbrSnTm6WT1eS+6NIVQQjTlU+I0vlO8VK1QUjTeU6zWEmPwVNpTiFTKU6hU61BQ9kMsmvfm6+71ZutCdM7oonQKXNF6oUWRdSpeUXghSzOA0xhvji6765EutWt65hdj3lSLU4E2Iy+lNmMtUveu6Vr0Lej1f07T2XVhSM70bevBVHfTfGYVo3fuvIuDsyJfebMW/XSRSZp1Al7udwJfbnXCXnp0wlwm9lJcZvUY67s1pi+lVMzTmGYT47EGvIX0FOuARJTBe80bjrf6q45eC8z2FsedpbUvfIyaU30CB8h1skef1DIriAyfU3jCCqp0RRggNOlfpdf4a3qlve+PDJ1he4q9one/G8j2W0eONLxfp+QSa5IlzG9+zJnzfBCgEXjCCXN+EKLzgeIJ8XlCBkJ3Wr5xdiu/sRHsCb/uVKY/duAH2lS/n44tvn15IgQW944YITYDx6Ln/0t9Lci9euIJbnfqv/b0LRgVNbHHouQjy39Qmgp3grwW9Hkb5zW0x4BkJKt/7bovi+3KD4GwmkF2kgladcK8fvQZG5s04xvO9RkYWzWlR9M2JkeNVK5f0pdF4XX/bPn0enPpFrszhF9Es3rrXxF1+11qd5dqonfVaPLW8GtekXs5XGcwCx05ELLKc4r4R2u49l9sgPWPb8D1z2+ENdDV9HOIJ/nPInOAzx1zfa7Dc44mzfOCzxhbokZk73yuyeF6w0us9kBvlFST843mMbOGTx0BdKNEaXajR5p0TWudNghvqlScc7ZUjHOGVHhzplS483bl//N65h/zmuYv86Ll+pHpXdPtUwTCDR61ZSB/sLHjFSUDH3RlIx1+E9/CzenaIzQlKo/MNdY7iCUNJ3mT2LAlLUBrB7Ud732kNbF4RLkOpBKNp1lWpdSyZ9tAmgVkvBnwRpwR6z6Z9WY+ptXuWwyOlhJ1p+3PtqKrFXIL2yBKruemJE4DEUkOJrkEQs04HgnkrAhMwxlCFudbDK392kndknzZLZvasWKip8i0z+NU9QwiqUApDk6dZAE1q9qxh+KmUHlWAVvJNaJbdq21YqVU3u0ij8NgbEHu1GvMZoKQ4LXAnvhHog6aN8Z2mHKhfxM056Lvi8TW7X9hf76juPZbirNZycyOtbJDZ4XcXj3cpFimCuYM4zQEWpF/EqdbziTSI4jhJZuI4Q3biJDd44siSr1+KkWfPth0WSYH5kzWtoIoxs1PouzDJjb0aogvouzDJjr0aojvouzDJkL0aoiaPGiKTvG/KRo8aIJNEptP5tg8Iumw1xluhJ9QAM5f8jq/aZXLLJIlRHD+C2O4Iumw1xluhJ9QAM5f8jquhU5C/eiV3csseiVHsP4JY7Qi6YDXG+6En1P0zl+SOrxplcsseiVHsP4JY7Qi6YDXG+6En1P0zl+SOrxplcsseiVHsP4JY7Qi7YPmOP6j8kj+6bDaOy6SKtc+EidS/OY2/dRlKoo5Ro2eA0YnyONh58sQVkD48ZRP5juP402WiY8CqPqDuy5M+XGK3TWEktU1rpLUTXopkr6G4DcQhJ3ZHoPZ0Q6AvrwaU6Y+qjz7cw7dNigWNvjcuH9ZxMHvASRUThwaUF496KcaEcIN2EVAlEHwnRoIZdG3KD/izgmpZNSYCi3+XiY4+yhMtOhO3jWs4SezAZz6gskmY6rSOOjFoGsHQO89K/NZTXVkYRaASwe2i+wP7/vuSSuTaDrgrvU74q7xwEzl0K7ZN21tIoBZYt2MIr/b4q8JQMehDpDdlU4linmuSjbWO8+sYs59KpDdht47z7lOXQI9ACj/JNehs+kjuTFynf0QwyqzehLjc60mTnOV5QBzdeUxc8rVHXPqVodsDTXbaDY2q2wuLdlNJvgpT0UEIVo96GbYee8n/LNNtBFimcFrBpt7Pwf1WT2UZFil7+Y5AWPuSQFj7kEBY+5RAWHuRQFh7j0AIWkik0xlKpNMZQKTTGUikWr55+jhpFo2iIeSL4+Pki2Hz5JNyoF7Kw1M9+GMXVyYNwPkVh0D5FYca6/myZqEx5KvIEeSryFHkq8jp5KvFCeSrxTnkq8XvjwoEuCeP98Sd9i7EnVN1yZ1Tdcd9bsOdU0VTPRipTj0YqVSZbAhywEC5ePmkTkxPWV5Y8MY0Fo2DSPk1sOrricYj5LNRaOBIl7JeAEQYosv9y//LTr2ltsidbpCsXspNXbe+feAkq/6H0j5HXgCx9ySmrEDBxE7P0AHWVmfZ2XPZGcqd2xfAndsXyJ3bFyQzKYPOA7BVcEaZphG7QfdMD2oU9rAkpbWcLs+0Fa9Bd65BeCWThkF4I5PGQXgekzYPc3UoFvGllShzpRzdqMIQlYymnMCbA0D6iEJJiBf2OD2PaUoSMqOTR4OPwy020AbcM6dc5sK2A8BlOiZGMy53Eg/TuuP2WFloaRqYMqN7ugtArMttThnJ/to7r8wA2t4nXC2jLk4lo7LYjWlIye72fEv6YjedR+YCn0cGwJtTL6OayXFpmLiUz2SdsM+gfRYAXN++kM/mvRaF7sn6qzDt83q83uoruZAJq7xd68RWZQpOr7VQr7VQr7VQf2RSgXYpd8bxS4PN+WcqUX4DsmJ3EfRHrzrFXGPoJFVz6FSLOfRr0N/0s4WhYsCZuWIYtBWPigO4F496KZMwplMXthNwyvmPeiyTikGYoWKYuw/0y1dKC7nSM5dNtDjCnzpMaui4SmDoVJpqC7nSk5VNtLjHnzpMmOhUmvoLudJTlk20uMCfOkyM6FSaWgu50uuVTbQYxZ86zG3oVJqgC7nSa5VNtBjHn/sWw586zJXoVJpwC7nSK5ZNtNizYpi7RvTLV0Q5lch6Ur6LVKtS6SSV+CR0nmqAqL+jrsJNwMVPmE4DY5dOAyMtSfEOY8VOwClpVOgz9cRL+YKGS3lmRkt5ZsZLeWb2S3lmNkt5ZpZL+WTiS/lkAkt59MJLefRyS/mUwLkVS4i6FQzHuRUMA5hO6SwCiMZBsikzUKVHGzaSb7Lvjzcjxri5FfA0l04Di39PtC3r+AVkanGg86c+CMKNYD9ULsn7Z7oojtgF093CXG3PHCE7+oMvh2BNQ7Lirhv4IYg87cqQgXbwYZCJchEoJZBpEUpxT0Jt5MRALSx5bB6mxThtnnedqcmgveHDP3zgoPb0b52XDfANayLfMGXgZSAmHHlS4nNuQwmOc+rhO6iL3qtBqv7sTZQOlAVlCklMJfRODmEUJ4W2JDmJBPctXF8F9W46ZXhmICqlN78/v0O/W7/mfz3+CL8/v0O/W7/mvxv4c1J5lbwrVz/09lr4J4kCCwNLA8sEe/3nK4fiTgWOc5V1lXaVfFVfBZUFGk4FjnOVdZV2lXxVXwWVOH2qmJUGGo5zlXWVdpV8VV8F4S7boX6hN78/v0O/W7/mf+0pxmYgZpKhoqGqIUvxkywRjnmms9I5lZIj5ZSzoNKW9UF6A2I3tMWgisi9t920A5VLE2M3dPYYN8xhLNduLvOgcayLx0QUowUhnC9dqr0+skIqGds6pHYZ20KjQ7vqeaJk30TQ7p3I1gW9+ftc5qU5+1zWZM/QaAoZ28aZ1nGg37vhmV7PNiXWkS8baAV8+AZ8onGs76e+A6e+6796oZhliGVU8DTwzP6Lfnm0L6vIhbnSMcvjr7koQgYcwlUcokuBteSlR/CCtqnUQLC185NwWqhnzir5FHSYcphw+Kf0z2jVmNZS2eDZE9tWWxxcdRyiJOXOn91+MXX9secqnxe+3j6cTS1VKBUHefFb8UmtX55pRLp23RDuqKhoG/XpSm7TAw0UxEq9tNPUXQymzOLAWP/eCde9LCmNI4PgExAaTRMQ34xklvugubkIudR5eGzCojOD03LUvGjipzyK0dtwISgBQPSE13tbvB89F8JM+ePHk69My01gE+WLPZUfzYQMvcfdNPU5vk0ivSybnbLmiyXZy+fV+uo0RJWXnfJgHIjeNBSVl6DCXojkOY5Nop7y7DQsle+9x+I0/zkmTQIQ2SiJ1SvvXPBn4Yr/jptNgp6y7Jwe47Tdla92XupBAxNlNj2JFzbjiWJ2TepeSAU5Nk1CoHLgtA2VT76nYAj8i75N8p0y5TTucTXpNOY5AL0HYojpi0+VB7335rQFlQeeiK69svWVo58S64vOTSpdiOeLR82T44tmTbKfMuQ0GjlwvZfji6ZNEp0S4kdRCrFFBzm0HoqDnrLltFGVQ52y4bQplXe+d+K0SZWLZEjrOVC+d+Q06DnQvjfdtOpNCmFzRmJI7jkUn5L1N0bmORSeUhA5KH6ic55S6JGxik264zT4OZSgkvmL8k2KYcjrlcthyAuVM55SFDmIvpfkixJNimJI+jnIvrfdtJpNuuS02q3X+L5X3YsqTUpjSOg57J/S7TnsoJLyi0pNGt+0gE1KZMgOldvjtMBNyl1IBDksndIBOZi9t2pcqnOu1FWgzjCEW8e+0PvDvTxdEmNgO8K+7/XqzI/Jj4+Zv3+HmX95v4eBIXMUSlOqsWOXb3eDd8jHeMh4HTItGYmVBQKWh4GRVUE7M1NGsoWZf3/Psagi0StBxmBHiIeP90MrfDcQVMWxd3YQ8IjvNloyMNqpwQcR+Hc2DYmRlX+Bh38JmJEpBviJT/eDskKytBOrCkmJeBKSW62hB4z2WUMriXYztBWKm0sxKiBQGFsDVuglP0KWdoK2R2q1hb5CwnYxbTSwW9YmynOMw+d8VrawQzo0vDEQTkdaUu8IRoeMSIWKRqNNHqCpQ9WVoYAddHA1MvKhPBDKl9dG/UErjKpJl0Nz/zk/d6nP5xBkQjRyxDPx6oynpwmsKSZDMmK2YqKCgIhjQXPC6gKEKOgQqNCN6LHBogIFQ/MxwkNEH1xdmwmYJ4ZGOy5W042vmc+uMn0Kh0yLdrvdXqmXtic9VVqwkdeG7QVGR4mKfBYQzJd3SMdQ94Oz9F4kgPeDHinO0cO513eX1wPlNKmBbI/XtzbVNrs1bhSK9t+CbR3makdHRYs0X8Jqp4S3HKa3610H6s5SXnfhG1BDKoiKK0M26pKq6mqwR3fDXy0YjpH7Z3o6PHSpgyvUZAhYBNP4N7yxuQ1mFwHWb7Mp68llQUokAUgYv39hWi+ZC4je1ZkVzHEdcPFKU20XkCzHAhrmh6jTgQzWIhrmVzzQIPU4+Buxs2NtlJL+JYrqfFC9L7osmqHKsaipunG7CZQNUEU+M0yMSswoSVr39wANE2/XVRperXmRGzuwG3R113/XO++ydDowvDkyLntwwypwUyb3PDGcKH/XjlFSr495mV/Jhy9Fk4fJKSL14sAb+AJF04d5qS/J4jNv6prdCODmW/jvZPNyNDLxwvLCcsRC88FqprOFDC5vRkMmJlNuM37xJk8yNtOt53dWscMyu/I0zn+RVQWlfQmM9y4uaWIRK3jqgJaJfouZLtaAvO2pQeJqarSrd3s2OLgVSDeQIzCvsQ34g8YSES4MLmuJdhfokSB+R72r7dX1exYHUFEyK0ZOPjJbzu3D0lAFCAeLp6erXl4tM8/ct9jXtaOPyJsIx2h3trInt5J0wKmJRlgU07cYkBCQkMjOxAsiL+8a8YYCBqprmGbTZllve2TBgNb7JABYsEX5BJI4BFK3lWpo3eat4Y04hE63gc785ofxBq1/2gDlN9HIfN1GXdn0hCo3lEXI21vEu9gbBasXJi59BYfSeVSrltS6bFCsGtR5WMyAqKK6z0iihUrDyrPj4oFp3QmWO4ty+C0//oHIt9fnmiIyC5xj25TpZAB9cCm+GGNLskxySPdimYXZmHhiCqBF8kcC6bhLgI+brkejAkoSp7IXPJtgriHkk114sxOUePlvj6s1iJRTtnV1B/Nn+EKwvz9aUIg3oyhyEikZNYQ4A4AePiGU93L6QUJUR2Kyh0NH8FNj7ni3FYaOMAYfq3KDQ41NbrCBq5qXOkZptLddnrW+aGK0B3i4eJhiR5JbmEkBuQcRs6gK9676RYNyQn7RZspDqIf4tZgqg+6Gz9wJO5c7ZG1TNH7tAQdmK0U64oQ1inGG1ALFs160jKEglDYMHoTnojhZ4LfsTgg17guUYv9QvbKKshfXg3iWmyqRMUu7R7KUfVq46vWVI5Y15JQ2oU20bYg+sqqlCXYvi0pMc/imIUiiyakPjLUrEacqsd9rc6WIuEL1OqC/QQt/5DM+fdliykdIlLlFsfivFAe/i3VACggFNZaNWIgznGr+ObSmkpcFb8t9AhWX9cf/CupjOIjHE6MlBQib7/eVXo6Md0ud35QTRWw2douO4SIFk5UvoZn3KiR3TFctCLwjbEeql6a3h0mjknbWHW4dZa9Tdtit2rInqlH9oiYpQ7EGknFTFrD/UvM/NKgzTbpsAZg5Csylp4OWeI37gsqqilEWN8GqzyuWDquJibTHao8O+LJPfkYCMHPmaE9oshd1scq6Nz6QKXSr6RThOYrx/nbRCZ4NS0xypZMyTp9/k1KmR8Hi6/coawuJj5biHIIL+YDBbhcjF/pQ75+wKrJKfcLv/nwSandKqoaD74JF48I9u2zKhEMBioO+aTZzZbhFii4pBZo3RZL3crLKIaqDKobjx2M1X2qNVREiQVOhqYUG7kyJDk47GuM44pFlx7iHsZOkBJPpLd5iy/3iS3GTYy8W0fYCNequVdAripWuXarYQY+YKv4qsKeMkhX4d05zhQIiKadSRqc3QhpGWz3wB0hNt8c5GymHViQ486CRox83mjYLMkHKujugvzeGiqDXE+jRC0VZU3gKvvJHqmeiKDKYlR9SNw0Fn2aJI6kPdg1hwRFMMpOjNabU6QgKtLIf6JklhlNM6HpNPS07WlhaILpQY2KKZ+rrN2Qg1VjeFiOZTT1owtf3lzULTiIl0EjuWKnVTDLoVGE8hoDUYrNTUFRySMs1EJRInynpomEpkk/IU5pOKD7iOYTHEl7z0hciOUnNo/rVuGLHdWoGf4ifw68wnz80FnCCI+SaR2q3AzI2qUySjTeLB0CQVExy+BJtyFEo70s8SReFVg1lJRIDWKiFiYkhmGLKs6MEKuOHVmrLKk6Um5AzaoME81si7IqPI4QorAK+aqoMz+uaW+0f5qGSm5pe07puwlX0CRjv+NLXCquXI5qHIVQJPuL9bhDzJAnmTn8u4WNeTZi655kD4WDgVcB+WJhbWISR9tY+v8LJX5Z4wXOU549tOJsOhkke8FanEogeasq3t1OSR3XsUBozqMhyNxHOxawSkbhAnwbhN5GP6RkW5S4WRN+NBSKsxUdC8LB9cafuKoYmjK5sXFVOcC89nb5hEhEwmICjvCNsBs13EzbmKJMyTDNhAsCXpk4Ksky0IaQWg+4eyj8BMIcAuT7CRzQntrvvXxdDlVR3CsH0f1b5YUvMJ4IL/i9+k+pE/HO5625Lei58JWp3TTtn+HNIUoQm/756tRtoVENjI5eJgDmgjhMXogmyeHN+xJjqOUr9fcTuCSeOmS6MDz7gphevBnI0lLQ+FCmV4M7dbJkhKrcmKVqU8DpNuPYamFQozabwOZohSM52AThvkYVukwGDFA3m0iPoyl87NJM9J7EjfvY4aeG8kWGzjq9hdkenhzSCDADuKjDkB+a3me6i66pRGW29BLOjMyaYfyoiVGJ7LRAWBAAU/r9nAfDJFV8rDaIIIJYG+2BsTkM/piZNyIh8XQeB6JH/Jw2SopyTVwQDO5lTGiabbX9LO9gtZyvutIs7nG6BPCcuBr+3KIYvOyluFItbBSI8mFsQctjHavFK5c6OtIdi0oOuT2oQMb4JhyH5iZqqEOi9yqHfsylkP8iy10feuztakEYEgYmqdTMmVLMpvQ5ybkZvMXT/aQuDWH5+kow1DB1QZ4a2tJHjaxOCNQoRAgizqXUTZ3cNZ5gXft8igXuzQoES7EqLD332xEw9lvjE8jO++ncSWBnqyBJzeaZGA2Ww72jDiv6KFb4wakRlNiNJphm3cwI2jvhwvSNbNw/AgyLSyZ+BhkyjAgST5A0DAuuFKrE7/1WDtbW8hQCdSALvSQStGkVvaxJJt7XjrdUI5owZJ/Ao2G2fPkSkz7JIshjNDgiq4TyMBJEBV9ekGY7sc/Y2skUsfTFz6nw3aNAiWHAmNnji+mvAiyopFsxjRgSgSHLzLYmBKjYDvi+d5YdjWKF6M5qy5Zwbkkx+dEeiIiD/LvpNNwzxoC7BT0i2rteJ78C1EeYNCvJqcvVsoObukEwtGsThkue0jwCJ4MNFIq9490RUWEofR3s4w4HaC0vvAq8wODymEbDp+LxxSBjyIT949fOCQAtBLNX9V8IjP5n4IhKDSERTr21TuMi0N84DN3bblAsBvkaBBbrYEfC7UlppAn55Q3ZSOeRrUuH/5SZHuV4MHAEuhGWeg1hsolZPHd+4LyPixVmBpTcjbabT9ShIOU86u4W8EynII7JU6uBAlpay3+BGZaQftBXClJrNjcK8Utjw1TLcneScu7k+cO7+QOWnjIKZH216gLTtbrs+TZk4RRHnVL+q6Ks1AGsPw2oJEg9qMrHGofeBMP9SPmGsriLP+npxuVK3l3C78Wa2IyaOc4loPJA2RbkmS8YiMzMwRjK/48Brq0F37mJMs5IJzfWdS4b2Q9YSyn4iyUeGflCThdAtyfN29VNgM0f45a2Vqrm9W0Y+SmoYwmZHgEo+yvMyISVI8gvgZdhB+mfnHhHn0mezBEggiTv4BOXgUuR+VlTBy8uHL4Jc7IC7TeCcWKz6Ow7Rcm/wF0e66pS5KhRRYbfR1ztGsfgtAC/+moGz2U2w9uk5KhKarJXS2ie86BqE6BmmustYQNlBpvgrnLBSYvr9YP2IK13U4QpRFyAxSYXBaNsFiezBuYwIRmBehUrwlp7xMxJNrYIQSbqJY1ABsXPM0iBUtc8KgMOUy8ww5/omU+u5WozImxfPHpLUMQxF2KCLlPR6XtMcviThgX9GsWjlhspRmKpNkYQnu9ubGFHYSpTtc7fFPaSlR4iKLMInKzhKF+Q7OJaYGlZ33YjFVJiLeUzjNLO6mxhxCbpaRLUCr8OAhhA9Gee6iwwiVe1oHnrY93IeMfibXDTtWnM49ZHCdXOsyx1sTILgcmYtiT+7m8TvuscXvpscyd7ysF6E5bSvI6X96IDNrcpkGUeyaSfcrUIcGEggnORq1dGl9/mGCqNoOuwM34bMWue6t0+foMNOHFHLIEOn5V3EZYcTx8qWoNfbx07F4/WaEBmq5jz6lgD0urD6D6OLvtPZrRIJuvkg+XdE6rfC0+qu5ZjXGmenzQ2foq7tQPf3I/rQhsjgtofxlHlAHvZXOBklveDQYVegOEXYVdL1lzBQumu4Jsg51ls4UOigflCZx2zXev2/Erp7EBXRZEuyyFY+qfviRVmEpTCdZYZYPW8dlKRFumq4K+2QX+UI1hqkyHTMZHcR92QDJImvTrzGVsq/fhAZPUi4+a1vuGTHhWOwHE1ulseUzI9co3ctRFOZPhV/Su0qBtRWUP+nnv2NwbvQtwtRGI1mKvvG7Cg7fSZQt/auF/aSInlztPAjrp7hAYC+P51gdYvVrjbFd8Bu4Jo7/Nckvn5+OCCE/BWvRpFKvfklUEo/DI9ZJhOnyRagQFZSveygf7zMIEsDMjQrafQF9wuBpFe64AxJV+RavUUOw1DeUCelIfBtz+Z1ClO7uwiN/whTYrf5YiscIZvXbgFzko4jdlq0fSqcxCMzeYwgwpnb3jWqrfT7GQcF6qJSveK+zbVFh0VF7fnWoCvW251w+Y0vWCvYiyW3D7Q9B98332c4FXWmyqB+vBRPZ9WiIJRalBvnAOMiX7S4S+Ta5umgfVei5emSIp4DLQpABllcIQvxSeEAmuwL0FXgtMEO8ZGB+g73mvE2+p2zkTrMe5gXf94krClfXC3RZKBuCR0CFBGi9gjz3Q4JSgQ+aP0cLBXJJuY39LeTNh+Pc5jLGm4qyFV9BJKxs5toPjZk32E3DAeaHrTCyu7zv1QkGuH4gFtVQ/l6fssyfqiWWkn2YosIrGEndvliGjwvZz40y9J9ba49fVajVY5CBlu25i9RqNQUetvO16XI4UODornH9RSCsQ48Owu8HFEjHzOwQb7dOiytathiE2Ob5E723qKhthujRs7i/n3U/9kFnxN62DtMscCPV0FkBUqOf4GV94SogiCsOybwEm974uaLlnkv0f+R5hGXqX4IsKvohR6hB+njrb3tw7X6b4bEIKqM1w2PoPrzoS85hCRU5tASrZ+yBlOqJ6Y6BAJVg5Yu71KeEa8JqZklPxaZYt+CJUS9p0oWy4vM083J++lYu9K6XcVdQIeX4c7K8Ry5TZj60q7RDqGkzMvLi5+XHQ1Ieytsk5Csg/YSGnCNF8/dtG3zPzZfSm9OH3xGvd9c4Ugg3OxKNcD/+A62sGX2VNspGxAMETApHkQR+VxwL2Y2oOvakWULUkCZFcmuZ9VKHMMq9zJ6L8ugGWgE+I69fJ1mGtEYh4T8ckt087bKNcBK89L6DM2NKSO5uA2t5EBW/48YZa0K9Dr8UXqTiOfgjMZnMV/eRnfg7VfG47L5kuwAP7DKVSuCTEWW+cVipIxPJ2Kk0loLvCklV3GNwrdYEzlulObwZ1ukEguafVpeI9DF4M/FpnfDn9sbYG7Ayt55WBR2f0RuCSGtdUGnA1mivo5Vsw/AAmq05vjLmgFo27r1qHEtT9R6LhS5TY0962Sb+WMGoGn20dezpTf8/gCGBbue0UBlD9GlKdizOC1OTyrho6hTR338jnCDRnX+SFB/Mk8YPWc+TH+KAcBGF+837D0RKLJKXCX+PqVCYu/M64jdCVlyq3w1aGWNW+a/66ySOz8+iH/grGTkgReApjLLVOmTx89XblY0xL4SLeYQEZQySpPF1KLwMIWhwiyqhZ8lHe3Yu16DgB2NVrm40Jh3JvpIlVPFEmz70v0DjvNAupAmDmvmNcu80A14lS3MFfUaj4rhy57qsczUYG2b/XRjZSasAaJlzPKI58wp2L+4J11+MjTq/UVgRzS77T5vDQBKBetxHtJDgv73zQK9pq5/9muVNeMkpHWfJauzpDZGTYBSY+cvMUeLJmBAB3cIWIDgSggqn3tm+rAafZBEFWSDZu+sjTK3XEPEhRXSWp5/xuIhs2GLMklgn2qG1BILjnxWaLhBX3da7eNDzdW+Uh4CdbYaX/MeWDrjrTulc/29s0sS2UtuSF8yhzPqrONpYzn4l0OoNfZqkMF+VuupsPcD0DvXGxfsWkVmVowgezHuHmnBp2st8AtjJzNYeli/+kyAA+62+iFFmFoFLKv1C0GhtCO6i6KY4JqAPhAkE5qAdPW6w1ttfZfg1Rc6QMVR0j9oij6wMtFAPxwmUeTPPaV7yRuZnJ4FEZlVFjQKN4gNdrDhc5+v8DitneqZSDRUuFqGIXinaxH3V4V24DO3LEH7NtfFy6WY83Ce/oWb+NPw3wz7lD4bGvb/RYc97y9G8MGigmPmuaDxrek2nFItPRTfPeYkrwuXm0VC8psAgOfkF7YbAS5daMdsH39y/U/C8Pucuo/teYcHpYcAsCkQas32rPmtp28GNGji8Pj+ddWRX6JoR3kC8t6iOCDbLUUtei44yWySIDdl/o5FrEnFr3a30evroDLVgt566TAOoEzvt9PiGLfOG8UY/pZOUmL+AaAFa8mKTQXUiSR3+U0ABTc8B1ovtxS07mPDRdRo0B6mAe8pLP0erh9W/6lzRAnq/saYsdi6wFXkDQtnKCB1BSys6D5xlmXqY/sIbVIfuRFEJffLSvIAENsOYbo0KI/RESlPKdA1OZlWg2qLt2E6Iov9kWAs9O1nUq3POMttmG5+CXFNOFpq+AhrQuseRqVeYhzFbN8qnoVHAZbAKEgv9bokUcjpbKwDIFqkL2grnMxkF5uTWnG6s1UOBddgwFc8EErZwFNFhq7Vyls9RF/LUA8h56uDr5EdiGMv8vetBmFlw9MjifpOKymm/1Sd4hnDvkLAZqSZH+2VmprLjgkI8LUghMDTeb66FSY4jhJbzN0EGm6tFl+fVKxznkaNgIBmkGa3GvdGqFATlsHjyn4UJQRL1D4+/btrkuSjjGdQiVJ6YP2yTiWqSeVSethf4kRIEDBcLwjkpCAr0iYmml6wHGvwaUQA2a240PVQASMmyCXWG8kiBfDQYsgjFT+l0Q4nr0mWyiC2GjPXevGIYwnULUJskJIKVRfJEymK6suNr1QRINjPrb7TOpDwPjX4i0BUCVXZIwMsVMGmkjjtS7YOG02XiDpcLDUNWVXqNZGu/QxP88U0yWtlsQYJkNDuEFfAaasuaXgabrF4X1haVk/krrRFmkYBN8bM2J+OeJp6Da71MAnJ3W5VwK1yQP8A7KvNDQ8NKpSYfBEPH7BwCOFfg0ATR741qQMJwDn9WzbS66/7CCOM6pB9kSK2n58nh7lM2F+tdc4IHJQsp4kiI76LdSsQwpMQccSVYEKJ67QS+i04Y2tU0qvtrP+VuJm61C1KX3Y/kdkfHM0pfxK5dYv+4qJurQbTuP5Lsvv+xVFkY0tr099qpmMGeVymi6xh3wjOQQQvqX8cx1NBHGxg4sqwF0sQpM7ASgRJ/PcMaUjWg/TRYSLChZfaYM0NPz55GWcNnn2yKvWNIeez2N0wZgh9TQWwiuez2CBC+R2eimrvPxwmnViDzEwUGuJEMl8BuUp+eIvgTB4tS229nraFuIzFEfcxaWWeqhEOcbsEy9BRKuOljeTTaU4ZHgzVRNbq9OtnAmMmf4yUjeqysuxhJE+/jEFENYCztG7irWBE5dxgPOiXIFxNIpuwUmAILS3CvTz/EBIrNtII1woElWgz55TtPdsP4b/2HllN5/JwLP2C4C5PuP9NC6KfpWkU0w1OUYfGBV1uiviamgQGd7NT32PtVaKEOA3nEZK30tepLDWkz556lRJM9WGKoO41vzHrQlKiSb1K+9HkEyy4yaUo8cu1w2/NPXaVnp1N8SelO4LGR/HVIgl2hPjIDbcrNDlJaEyfWBjBsFUYEraZkbhkpxSsYRPlQl91i3N2oa25RP0ksarJHXJ5U3E4ZOoyRKzKtzo6KkXaaUmIBbkazUBcNrAjbCDUXXhXd0QzMlEsEuRLeNtBYKhSHSuSEIEFvegIin0NmSrRi1hDRIWwyitl7cXxr66aCOVaQ0tr7NqLf1wDZG3YAMP1n6HVT6e3xf5qq/TfWCVWhISXz2IFFwBs3rEzA03i47m1To5l94BWBVHsWVHNjaSAKuFcrq6VG6dHa1dTW6ij6uzH7l6GMrzMlys8oiSor/61bA0mx3pcBYNI9WTC2PtK1F7+0oDDhOOhD9Kwx0EYF0ZyN3AkjMOJOsBgINW5Y2oisvnSohQR1Y9vUFIXqDXAMfLLm6JwWw5UfWTbRJ1C5WP9H2T4ZKF/UiNwI6JRiX6gOmBU5OOu3lB0bnhmj5JV0XFyI/EXNVXvfhngAzYGDalU2NsuvIv55kpqNbpeeT3oO0lzqSdfrthxHHFyFr9V2k7r0KXu32QjyCYH1KCv1TuBLIYUq092NDE+dacVoz+LMZcCvfU9xpBxu8wnO2Vm07wIvxDLeKpz0RQZPyxAhBRXpOFYQSJYsxh7vBKW6/qL4g4gyD8pqLppsf/z1uQkDLoljQCcvtuqdG/JZPNdHXU4pE6rBRsrkMrrk7gmT4Kt5lkwFVH1s2pECfDvIh4DzaSTh0JkVR8TGrT7r896Swxyb2VapLrktvj2xALZy45HyqJ6kAbIxcX9prS4+coOjGFLrPY0Ql/Ub83SpKM+r01YDYokRCPDiVEDmZjnmpo4zCQrBi/vy8xhwqmJ7UY7ERYvOc4OqV9GgxWVYx68E+XwkiGIcif5uQ6xQBD2y6hrkjv0PsxAIEcoKY+n2GbwwSccdoEUGCnFh6xIcKbv+8et49CjueIPkTrqUjnwxB/ZnuVpRE9zosVbaWY5RiTj6z558bSuaGZk+tcx13wPFknRwct4mozRg1SZBPPco6BeSIs6dW6whEDwlg5E7YDTPbC7sg0DaDidJjOCKIC0khB2EIrHyup6vk6hZ1mva9NOMAwDNq4TcWlxRNcAe3e7mNCprVNWgCBb0H6MEghaMawYEMXxn/6uLFpOIGtegJCHwb5PqSGhoaUrzDGjyfe5TlUuO1whomXW0xQoR82SP8vVMWUwfTUAcRnBqixKEL+R2qvumZJdgP8OYEmm6RoPk+RatojB3qZN8ZbmQxI0P0cVxLADLeSEn3PL5YcE3+1Y2T3moxi3j65lyU7UQokdF3GOWg5U9elTjMykYDRPloTbJqEkJ/zOjS/j+5/vRHW0sstW+lTSNVXX7x9v8HpbdqhLVYpK04WXU1C9frBDsJ4dzlVmW8Pdv8f8fd5+KLfwwzv0TMz6+ZdVz+F+obb8F5peB+u+q4+oZ9QkGx4B8s6u8FBgmH6sT19eOebBw4uUXDmBDBj3tb5ugp+V9ff0iMNREj6CeYHBl4mmiOiWylOYlBWngxHUBZbtInA6vImwGY6PBmsLGSXOKQ7X6z6e241sabx3VHzqrfPka7KEwEWeWYrHsDz6I7RR/9QEReyye/CVmYKJ+d/rXRAZ4QO0KtFisZDUU+kct9eunLaAZ7JjtgwP6fqbt1ircwbQIqdEto4GjaTVFznJx1Xn4EXtUPQKtmtFy/tubUpNakf8OC0Y2N+9V1HiEmAIVT+w6qsCyTuaDFkGIsT12AL7tgSO1f2fPSnK5t+5iY76QYMvNRkJwDeABIQqOdIf0IAVTnjKNrzVqS7ytrcK6ZllQHk/O/oqovleQ5LZB3O5fq5Zo1Gt7qFT5REfjmVP3utjuPwHUGBiFBChDiwOxXloTnBo/HVbSmr5EyBaFuF/f0KOVaVwn4uDp2uWUUXvqnrdhYSbSe0uNLf3pyAMh4myyhek15NfupbktJXVJnqz5rqe4YO7brXnIujSRjWoBEZbuGYF/w5LhrgenUFQ31ANfk4joDlsFYZVuw9BTehzm7kgxCawQydzGcR9zLgJT2it2ZNd56MrByr2zlIokf4tQ20qzfaFvvV6u79vxJvgSA6bZEhPdb4ZcElsXH9RCdJ1Vjt4LpMaCempU5yWQfGFVdoTK2DGYHWKfa0sA3X4qs3c76kfxDCA/ZEzrU9I2wO/8bvo0ElmIkS9pWbkFuw4KJMgeKA1KUtsvFLAeP+u9U0kHYxSkxNqeMHVdyI9BEv9O4XTvV+xN5i6xMWW+nhDDM+oco/VAO0qt7WxyGYR1D6lA3o15NluidoLupPbXgb/+xGIuDRnoEBF056t9vn7PPYY9epxkiMe0VIhUTdRI7TRvzrJFztMGbA4AaLMsC0rqQ8G3qpuIgLDod5XX8YpP3coFuZruxkmDdlOY5ZrhGJzvVC7gEO29ifKGzTXd3S5U5MZxWAjyRUUyxatUYtTjjulpplJzs6ZLRkWSwb1r4vEA7smz0FfogymOvt+FyTX413t+Uchoa5zZMPPHcUJlFAB3jAhsFt4NR8QlWLG68AXkpB4RzJvshavrMHxrUJrDlZ0DqKxFN7AgOT39jM7xIP3FGKlJVxqbSevSENf8qoKkHj5hc+EJFl123I5Vee6VYHRwhW3LfubSf6bYwvPA2Yj0q/GZGRDkCsDPoXuhEy/K7dnEFQ2NkCFGEOgEePMXiuwsiolbZcEzQCqZwvM4mYsmu+phUDDCIjm/Du22Eoe/+tpPJE7Jx9zDminhLqUZHXoSsNwM/+mDlXExRLWc2ToA4YY5qcTYFRX118EF3dBA9KnudPwXA9l7HRif9vH7FJ1cBQt9wOiS87VzsIYT4rUE9uHlXDOSBgaRlKHfWWgyMhu4KMLt0siGJNe0v4CwOPzMBfvHk3DxSlrhQPJGkbbdvoAqpMcM+abpsS5bOdrFWYaixCSRWOmjiIk7WMvEMqus8fOnY7qu4tFYD3ZDCBRa71IrviNUWfv0EROWpN+B1eUsbGIL3yzBti6g4Yhnwqor3T5QMf+OIZmzLkJBJeuCJT7FL12tvFQ6n39sF00Vz3WtlkaDH8ABiCvCK0LNV8wKtXeczrK6dZGh5ovTLZRAzMq0QLSllgmD0dpA5jgK91bqe68BimBduwaq4O2lvnEcprgKOMmP3r05VYbhYzoA7VE9UOspU/H4Kv4tpJx/hftC0fHVP38Wjmjl7dUljpdNQT349YlLVOIQMrADjAki1P0VbYsr7/Q7hYpHwBFOOlL76oUAWMmlKB9Zv2wYxYDAs56X5bZQ+95Del/6rEfvMz81NkuPWyiR34baDKlSi57xLxQ6P506Wkex+RBiNGzWEApoA+0uFH8acQ/f/taYqTJ1IZXlECuQQ5z9Bgtc4CU/OGSg6rXccbsWwNOeEr87oV2189icfinFEfmsVt04m8AMLy8ZOB/jOb1uQkoY2/MGek75juV6yJtUnKcB4nZngux6ardu6EQwZ7MtTpaUJhj/oiD8FRqUS+/h24+deCy/2RHn+aJFiMz8hbCxDIw7WBaYHWqT9QbYT81INplv+j69Uqnig4TKbelRLgZooCPOBMz/w5gezCFDGwhnLWJqVJ1oepZ+9ICBTfsQLVx2mUSjgjlwPINBs4KlfYJeB+WsGEDWfWQkVfYpOnyNo2g6B65qMjkTxAlVCP8k2IZabu/eBcCT/y/jFZxNWFefa89i3RmGOxjKVue/wla6ScJT7ISBodyV8pzyOv9qFhjCDMegKquOx5MvD/+sPlQO4icNRF4wFMEpW8SPCnvrKYJiK6QDxH49fFIf0J3hAxwoHrlsuPpe/0y3CV7z6J/5h+trDLcG1FH9be8HiuW23k1Tlk903hiBjwsyPptJhTPkm6Tkx5YQMMoFXcQujfrhc7/b1DoKRBxVZzAbNNvfLXiP/By1puDx+S+lYCNx3AGPJbP3164hmwtbaz1tOSjun4nXD0Nge66YZKJltQgyI6TZVCWo1nyU2kjvNbPxSPcWx38pS7QrRyvpElXf0tA8+nUmP1StaP6Vf6qC1MhKMtlj+Qnt6oFvFylIgwB9dDsiRGvKIqICqda1mvef1DMfLYJudHLaEX1EKc0zc5qXwr8YvnIlm59yj7uv/1aHUrVF0P7UpkNprXBB/inO38NFpBCv4JJWaZyTL7YqT0/dzjLjpdoXEyShJ18rmyMQePRhDJ+XCmUduk7OxJ+buxAtfDyYkBtt7MzozgtOtAp189tdkk0sCyUfDFF2mmPMuvX5ZZvZGtA9tGUCrsa1kbhCffP0CIXKAoBpBUw7iwLq2nOyRqgTptxE6sRyMcVOJmtEVDPdimhS5N6m1q6FGVKZtvtqps9rAY4wLapLCX1SwDJr6T3iKPhu+zyeFFvYEaPTSWqUzqBO9ndIIwVrt5gR9VbX4fO0SkM5EIkc17OTAgSMFuGQuxbjg45Znk/vhJgAytAt3OKa19Alq0G5bpiLMiMC2agezeHUPGYH9nFWbFShbOu1iQ/OmX5hitfQotvlaB1RKp6lTg7ZyR8Wnm0TZmQKdZy46quHm17U1OzJqynmt447c1hjxux8bP3JXWcMv6Bm8DjK3/Sw3hnqqwFgruYgxmyMov3BSSevYeZxwj8NTvKwBbfsi40cTdVOppp3Ds0x7cDT9RtEzGkpcKFE9tQ8vlTLdQtd2zPNfOOG7yak+M3tK8e+9VLXSAta60CMqJcibQelouxU+IGOtmE8/mRqTB0srFfiMvAOj1yxG1YAdbUgTE4wxtP0yr6ZJ8krWdE+FmDxtfUKjgtrMJKwZwIGhvfQVvDk0pEO9PCHY4jUs99QmdC1BhFX4u5HkS3Jc7Nf1taAbqoAGwMf2Zit/CukSKtk27gwdPwH1k1VkXNaHAhVmExerRPV2b+nzhsuzPyMmB9CId+sU/wuR3P1LHox5cvxLyM/15cTegSPc+/SgQCi8x+/QxxgYqbBaJ8z3r8JZtwc4YEbz1MWfbzp2rKkBoZ4emBoTVnplOA0ThwQfKIJV2XBZI1ZhfsRuqnNwslyvkCJAGE+4p9eSx2zi78fv+Ood7bgLkgMMiVESAtMabs4NyJl4dbJYZEfHAmfVhUYVmeoMES6sJ8Lwwsx7QdkQN1fXp5E5Mq3ihWzFBAuWSxA8o/a2ulqW7TKqlWyklmZK9sZGvZ5AWaWC+DRMExcw7ODbbX/8AlxGjAVlgPAholG0zVAMbG2IHxR9HQ7tPe0gmo1bW2D28Pt3CzKxP1VbgGa0Z8aK8fQN22RCxF0w4WD3SypADQk2jzEjE68q6LA9u4MuKyn1ziTROxMVCZWuyIvqwtg5QLgpUFInjAG4FzNFfTlID74v/IGq4XDIJYcNFWPIWZl2pXTIh0seqnxE6TKrhspWspsa9+tRUL7dQht85YRtoedsyHvjYRqOFIhMqSaCP2VrJY+L1UMFaTQvFkhpnHesACEjAjO5qVGj4GRgTPbAzoj/UZqC/WA5JOfVMhOGv9ctrOz3w+q6rMcsjCJoqtQshCcsxOG8scgRo397EArJGp8EizbvtkjyMt4LG4h73qfhy3A0aogJssnNwmbnyMb2iZ16W2tnc5jnUnmgWnPyYrn5eanbucBxBxQraZIJDvx/uBqDDMBoF554py+q7DRStb/KiKqEka0NtXHvNMTImySp45EHAHxVZJTASr2FSiSsSc38+RsJfSXiaA08bFahm7tl85QWELATh5B8JWg2mMDbFyfqkq0/0S+8qzOJUUCY5AQzf9UKtuTmw0MnNEyBvzltUFmARX8LebvJcA01cFkqHbXwqACAswu5Um1C9KGsBcWdOsuLuTcZwMwLNz0mgAw/Z8n4vZwALhj/eT0sfOtmc2dtSCq1Mf4K/aj5NGAbt007dFcJmlrM0ANupBmYqkUvVqUSJPFaPvh59BGrkdu3e1zc/Ur50YTAKWXolgjuRGmiLImWvY7074Lc+mTLPpuHLpAPFS1RpjD0xp3J0JnVcejqt7M1k8OYc1sst2Qr2JXlp1/QRSsvS7LYK/Z+TMsq/2g1EYDHf5gRnKGobB5a3yprWHiRRDyodsebOEsJb5nhmAdotRrvCJAML7BCeQxouuh6bqrGhbVNu5inUB+wyyiFEYFbM8DHVnIIDL4AatByUsgy0ZE/o21dKBkCh9AAKBeFNFlz8605tWPEjmUgdpF4K8tPAHUyOvfux6MHefEsafOHedRLCopzjB6btH56JrvJXujscRRt9srG7RmPHV9EqCpoMpO9i15Up6Oe54kozRxOzpDBF/27BxNPL6HG1UtXF82bzGnPugHdd6eYAmAEqkFDuPmkWLhChSklELUMmTLwPICqOMD6ZuSfhexfOBSrEBQPWYSZSAPdYKx3mVQG7pkHASJ7Z0kjCSC2MDUyQXA2kGgcF9G3ML3B27J6vj2LuV4YILwIfGl1MhIt/II6fZRnWi2gpX1dk4zKZ5xry4b6touhAv/HUxZ0xPoghgU1zLJyj2bVECEWgfYgT8v6MacFG3+IMiwH5dlzEeu7i/aw359gjApn+VB7GaamGSv7ws2abGxszauzSIPFnblPxZvqTb06yHdtmxMVMXjINDXgkMcDkBpeXa4CU2qRmCj0dHwsEIqAScdTJ2cifr1clZQ8KyqfnWnJcVZJlVq8Oyp6ZMbTUb1ira1QTXzqwt988MqgwJTMJzPDxbAHQYfDgb1qNpd6cJq4epv7//rckiXTlTKyosOqlCD1CWNhJSRlNOV/spEuAReKiLqRyPWc+CUJbJz6asfKirrMSPxM2vlvm8GRSMD/S2Fe1QwUEuH+MM6BnUu9YEzkdL1s1KCBxh95Co7BuXlWUzWRB4sKrW8mqpxtGp+biRpf8dHu22tllDDnhiUa1DXaTyF9TVscDZHPuswU+lTktW2znLr8+mrH1SHHCmQfNPlsnZqc+mtC3LkS82cRRyeHpkHZuTERycPVDDBWfW1kamVUZbvkoIBOyD8zQrWzFtydGnpvQ0K5uaT8/ANkbuNxPq9h5DaFAHUGbs2qMWpfe1/CZwDfE8ct7W8F48IdALqwDSXEHzDpP2JdXOgoYpI88cggG+BnJ2GxSir/upJ0Y2nvs0VRSAyH3pjzYdTebONT2gnH6YbZbhxsSBn4x5qEQz+xmXJas5G1DOv4JobAMHWSeqe4Arenh8PtTc9dwgCvmRYsmpWQNUW+vmxPTzKXZ2Vm2oTAvBITYLf0Nx5PphFxoPHADf1yZp2Wx8eHw6NTXLf6G8fyPBw9D1mcLkrEHEhAyqi3nZn//i0L02meyi79IXpDs5d3oAxK8JNWhdVkfBQNBsH5irQsq8v9kAJtcOBfxijJJCDqTv8wwqrKosgCAKs5ula8HzxMQOjeiWVvbLuWLWJPPRCEXBlA3ZnJuVlVlPdziBcwsfPA0TbIikhMPNy6emppjDNA+p5qpdE8JRLK6uNVRDw4QLOiHLKPR0vGGTQvRdmVNbW3PQiSDDANCxyMKe3y+tdUZDVfAQFKhGqassRFzKEIzMOZXOmDxx3CDYdgZf6Z4R3nYQkOFQ4dDhNl/iX1DhxOb7/lVxPW69Dl8CX0Jf8l+k5nv9VfieuOZ7AaXuOf1V5N7cvKdEC+85/1VnvXrhVl9U7pl4vRrhLPAZIM3a4cwCVfyekOHMBNXdnlDhdOaL7RksTXK9955SX/TlS+2ZJc3vnuTmS+9Z5f0YgtE8E0Bu9mgJNgFMbvBgqZkpHUfD3p7E5Vthvfzuee+FBmd7/SANKp1+dXYCdQB1BD3oQ/Plq+55BFVhvS5fIl8CX0Jf8l+k5nv9VRgea7264cz+VXe9Nl/U8Fld3cpWYlKcHxJVYkfN5yTY8gN5Db5h5gQpFX5beS0cK4X8BDFl8Iee5qTaYSBbn/4cvqV7TWUrFfkECcdxInqPhTDzUqd/KzaxBmgXgod6L7IrNtYGKBuCh3ovsis2pAYyynGHUycyGEJyhDGSMLNYJ7oXgkt6L5Qrtl8wx7MGssdxV1EnGheC+3ovbCuGJISxezAHqwaywnEnTyeyFYJHeS8SK4bohBD8A9XlniTmGyPNTl905jv+Be2J7/HmJ+FCXxJfUl/qX+eeBOVL7jHmE+ZH4VJfCl805vfhKl/znhOe655KX7Tly+1Zb70M7ZkrzeDhHCWNKM3jXiCNJK0Dxe2V4djh5OFk4fuehOXL71HmV+Fa33w9Hc1GX/4eHe3vaeXL7vnuuQQVA9XpnkTmuwHV/l+cJc2g4QTh7OUbJM0A4XwE1S5f/ADVKOE8/dX/njwD1QjhPP/VTl98/dWI4TwD1SZfnCPNtOZbZ70I4VxgvUzv2RGevP/VmOG8/dUiX5wkzSjhvAHVQl+cLM3s5VtivTTm2/6ejO5ZaL0879kIX1wgzUzm2xqezPDZ/p6U5ttlvRzv2QRfHAPV8F/cKc085ZsgzTzm2/je6Z3GqTDhzAGl8JlovbrhzP5Vd732X8wEVQye2OV7AlUcnuTlewCVKU1ivVZfiOG05YvwmR1NYL0iX+zvuQHV7Z5k5ufhqkZd857RCV135HX/pe0p8Kntqe+p7qnwQeYzYXTC+OhZYD13PWM9cz1rPXs9Jzp9zpUdwE5eo8DfaqTi92zoEfv0RRkLrVU5fc6VHcBOXqPA3yqj4ndp6BH29EUPC61B3RkezRNflPAZJm0AlR3NC19U8JlkvUZfROWbfL1a4azvOQKVI016veJf+OEM75khzR5feOH8/9UNniTlGyfNDl9s8JkpzeceXj1yfSUt/wXwWfRcERQNufZfCZ7vngjhBD+uEOEQ4TZfAl8ZnjJfNOWT5bv99e157Vl2vcTlmyZNJ8244ZwozUo2CIPlDxCzNm3yTmb97M31muIx27qGpFHSKTWrmz+0JYvgX0Hw+TYeRJvYtRh2WOf9DMxe2ctUdg3aK5XRTZi+jo+/6VkE1Z/N3C6y33S4pMVEQcUDQcWF3dkNM/V1Yek6+F2e8bjROnNlwkDD7G4XYrJU16ZwcKkwtqkwTYKEfHd4q6kKqatm5Bd0dnY4G9ar0bmCtqk5E+BsSMsfQ0tTV0tWXVw+Q8sZ+9TOzCrD2BmedG1Wd6Us8Fl2vYQt97kTfzwguwvbSqqpnoTgxJ7vnvDhFl9o4VZfhOZ7AHW+2PeaHi3/tf2F70nukeU7AFV6vRue5t740r3o4Tz/PWD72fHeuNRdalfNUOEcLM0SXzz+1fOejPDZ6F9cJ8385Vv02hgM6u+7lObbdb0Y4dz6vVBnPeaaGQOfm1prWtg527myBtVSCHhodmkixA920DSEQ2JYC6C97x7imtG5ArVn6aCDuZkN7ueHaRlQF/TVgVCWUCd/7lepJT7vusdQrejP7hgK5d/MHAAOxqpi2VFLwgNfgjkTfK61OVtXR95cKdYFMC3hP25QR/Mu59rN0K2SwhQuNlv3AokZahnoX58c3Acg6w/GpYAqvG4p/GoQWnF2+17zp3isboopDqyenHItYW6ugEfLv/9/nYwJOpfl9oZG5koeqaBiICQPz2Gpj0fzEeEDjq4WYWPlFw/PdXApFgGP6Bbq9OKrZr2bY6U3duXj0m6eBy6AAsQR1nV3tIbEEZp/qwyclnGgLQCTpQ4DqRpj1fQfpm1uOKfC+zLQqY9tOB/5dDivhihv5aPfJFFGVkjOGTmyFFDoHW70YNBDSxY5P/11Ptmc2fdkE5TdAiQchIFJD+2anFs7qiZeVUzecFvn5S3mgC2vqV+DxGZeboIBdXZXjpFZdbLZgmIELelYLzo3W1pG1uop/yn+xeg1+HZi0EcbBI6037whfZxxXlt9IvXatvLsrHK7Ii4CbANhfhLR4Idwqsb5Vcf5lvJsd5KVjZVvHACZlML8Os6vCZnickGj8syOWTeTCNYkLVRfyzpZEXzvVFtewvbnpi0gAwx6RAghWPTPEAngRq2VwhRuGhwTIWzINz9jceCOxq43qawu3V/I9+nLLtRCSTbi7rr0zzMZ7i4ztHuyf3Y3zv2I4mlZC5iRjXV8JG+jbmuf811VaIV277dtTseJjdMBKu4NZP6aCSjBvAAv+9xRSmaPO/wIyNKFidDWluKIOWzCkAWd7SU4PSxQycUfu4e2gP/pHsq4ZZb++tCT/gFKs5mgkVbYcyZw+8G1vOK6WwEZRxd90EUWlP2oqf/yqb3Pkyo+zJJXgNRQz49pbqUv8U7nFuwu8bwcsaAgq2fU4XdbQxfBtWQQuZGlvDXOq8TAps/1Eq3vl0fuNhNMQ7MASZk9f18PkqtmMwlCUdvp7WzYSo2qRYUGQqKg8Jo3Xao3NRbWF4dEyP8nT05jC8KryAZHyKyN2zazIbrC+aP/aEL0SfaA4Speqf0ko+dtdXsH9kHvnr6Gct6zUOYo0ICJKoCfJFohDowt9M7UCu2dvyVKJuvPHGPXYa3pKWX29Q/TBQjwqr2TBDYnWBNg87xl8qbtE6xfJXhWi8Mht1/+0s7ZmQY4IaMjGdoBpEh5hiT1AvavsMBxEMChj0/W4rPN4ZSsvZXBtdwkzQxYDlw7Rxl4/4IrRP+vWCTbGTR9BUwbq9jx6sAgr5G7TQ+e0psRGNobcqKcosYJeaYGgtomYSQwh3JW2Mp+EIUCW5eDUhXRbF8GwbD4FiwphqSjXCEfqqdLrHAwRwLX5r/ZHNtXG1zax9LIJ/5hV9dXziAU6DQcNZmZU4A1l1nAwyiiqIiIYrKowrJ0MzwHc6e05wyZhbEAMEfbt3KI2SyG0gbSawiSTwjX6sTEqcxTWsm7aghlljdoLCEm2W59i1CpqJ4oWQT8gsFMfcawB86UkdOyvC4weDjJrCIR2Wr8eS9MmQ/ygvDA4/kUpbu5ei9M/zdIESiq/NlUinRbyKi8l9JAnNBUW790HBzc6KnUWbX4zXy0y8rKOpiXmFzAw2hYynSLPLuY1p5IdEyRPLmcmdS/ktPCSAy6mZdcoNq96PyXjtTZddV71NQb0lmgypcrvWuEOvZR07Hcwlyqap/S9DwvIxl8kr9edfie/BnO5JyRktuQrFnEwwzZ0Lo1oZwsGRyWlVx6pYSxS678tzwscdygJrRyvJxxnMwbYB9zq/MOAqn5AJAOG2ibF16snOrZWMpqBjIqRShSd5h5GE9eSyRyMuA1IrIy6hGMqovexLxMqdm+3LHCKYKnWbYt79Vqko8BllPBDbR7d7ZAONsaCkySqVZHbZcWitybFtBq6aglO74XOK/0AayyxZz4R2wPLcztVvGq4vxazgINApwYbhNt12yuOFrkuNtKHacwLloCFjJIKBjjhlNzcZv/w4iYw4kLm8MUcc6lA6f2GJChvBJS4lbJHLPY4c80gZrXsW0EdU7Iu5ebxUHuwol9+ftm/CXmIhZ6GXP7zZsoZRlEVlbSUtmoiMhFqFI7bTPM9DaiwsXuyKV2AaTTSwEyy/mNylIwe5oXSNi73BDUvvL24FqLplA+e0cEpMZYpttjpRva29Xlaajcg5kwDYTTGhasxLbX1FfM3MW8s3G/lqdUO9t7FtzcvNxgXNzocPnd3cpXVlE5sm5UmrQsjDyUsbdCSnOxN0nAIo9BOLsUJnNJtrcJpgj1mLJHNkqUsYrLcyLgIwr24eE/KeVD5mvw/QFd9uVhqukYTpveLN8D8OvWZXBdPmNB/Q1e4XnpqYzLmAqSqQ2ppnbMbMx5biuaVFxUijiUh0uycEcYs7QHge3cAV63s7EX1DIyMWfnr8YvGYB9r5PLC4vWCAVS581CxXwqUVbfp/q+fZRcVGW47CoCr5Xcg+vXA6crC4y6sZXjzPzeFMLetNfZGbZinMk51Z9+pBNpepfEvewMlFsMkr5zMBmkc4TMjbbnJk2y61f1kezICSKi+POQW+HRGac4zlNtlsNWfUaPef2VFCZuUpRgDWEx1gOQSUt7w6f3ai+mOcgFu0QekB6krspW0VMI5+Lxcu8yYk8xcm+K58I4Mhe8LYW0LcbyeB+ESgcyBAcxeIWvglU8apQEJn49bye8pi3Fm+lyW3CKrVi2B9LDBRF1gK/6VRxd1MhVnGDUDE/yVwg0gn8ZYkPChjXa6cUgrZwom4z0WThFZkd+GB6kHgxeVwrzVyeQrdPh6MrjYh4AfUB9pB4Cl5aowjNq+956kS+5LN86SgGtumM22+RxvOLCt++l5gfkit/qX+tg27vz+ISwxBN6Z8kXio94VQSn2B0UXmtfa177lDimekWCGmbjuuDX/sX2rQh9PF67KpGu6iYTF+eX9NEPxQmFqT6AM63erSR92UH4muMXbT+AxzH4uuNX69EXpXxDAESXavNg1x40XUvgGnGrWbbGhPZTF+AX6E9Dt4bnkfLB5Drml+JR8xESqCvoHT6t0n00HYowyRHf1+VxfEqENy0URelRPBOsfCWmFmZx5Ifhiqomf6AWUatsYDumJgNISw+yYHceeE+syvDYroUINABMS9/im60EdiOcUbnc29nMrNxsHOcZN8kbBwDTUHCOAussBNMus0457I+f3zJmkM0PXcrv9F5JTvW09adm1RJOLQ5O543s1VC2e+NZ9KdUKHnr2VQFPAxOA80cgJk7vwk9+lBCJhnild0VcCWJcwq0WLk/v9+9zA7M7/TfnOrZ8LKhK714DcEaFpv11QXNuO903bzr2Xehgp2VZ0WCobBdtN40Jhng1U+97AEb7NU3vVxuVQPNUp2ccVXzzYSdCAF74Jm1P6t04Tn+1LCHdVULTfDNpI+a75VwKdv6nejAv2rBUE0n+cNYGhLrvOUn4DsHDrywxp2oAUN2EDsLrEyYSTze+QMQc6XdOwLY5L+NcNZEet7kkg5aMCk57KnOqBe2u91Z+cKqH2QvLUzTDONCpL40HtY1PiC5VzBeeAG74wfhS3PVGX6A8HXCymmgxj9q5mkt50QcXijiKr1EVeyd+ALDfUv3TST5e+uZIj+b0USjPmuuQ95McnVCF/hVeKF4HcKduALDaIv/65Baq2qgxj+q5qnZNKK+6a0ZGax01WmhGF3sJ9asZGFUp1PrEfOhPusjhx4OqV6qnxWp2Dhh8Ga+Qa2/FanKKL8NbDz3ZNZfPGPwt/akzM8Vef+rSd8MBJOe/0+iplDyTTT5O+rJc5X4MeC5+rT7oMYfs+G6Cf9sSdwKhetVbKFIArvoeQqrX32UIhUURiyHZti1HN6ci3VV/M3fccxy2mRdIJ0YZVpH7iLB1QTx8DwJpGwlGed5Zk8l0xzdac0yzazVT71yZ4as6p00pdYbLykZA8RYI7/IXbZU3C3THOGZOs+Q89X4T9na77zdqQ7aOu9c8JXhwg5+ECJRaMm87Efh23OhJQ69kGjFZaGAZ2acqtvwVWyhlOCEBYMcPllkucxHveqdVKfO1odmXN2539lvP7+YXrY0Gf3O2p3lyAZllwO95MFVDIX21R5m7CXZbdEcyaw4XVwBuG4rnkQqo0pOddSUDuvUiANb53VSUHNJXPdVkxkMo6zdDOG737nebM95+azWMATN0O+8KcngJ8biZswB02aCUf8r3JTd3CG/XAGrtCfG/AFL/dNegtF/ofTvqJVxO29VDsVZvXDvXP/OrMFW0NY73dmPSUTYtd7ZZ6FQoXmCUSc/m0BU35wDTuGR6NXSFds6nYRA2zWlgXFb+lT7S728odmKnxM4Z1iwoals5NXU7zzrx95bPD+rglTgXP3OSy0MzZwmWWKtXi+5eAOb8pH0lNJ8AsPVo+TZZqH0XtddHGqQ3Fu9kO+s5Na+jtzvVDxjwA28lGBOVd2R7PGgSXAgxL1ov9eQLPdjtGg+02SuUM3lew55/0ERDlvndhy41Q3GMmKAnDDnpFnoEmvREzYV3BaBTXFUbGK0HH6PNBulphn683BZJRnHDWYu52yH7oB7kM2FYuYZR2IioWIHWNUUMpsEuzDW09UloTj8NgPDhvKIXKSf0Jl/zhncB8PWKcnbImLEtnad0LmDZTUvvlYzZVZtvSB//AX5lBknWZiVCpnEJGLBlkR3xXYLV0Nle3Z/EijRef+nQ7E+fmwxO9rqv7IMMFbSDo7U9BE7Wou1ok7+lCpf0MgRw9lbcqSrMj/SZRaRZrZVMd+yomrXYqeAy/HakBKLpu/QqbOVBDQ4hinJtIijCR3uiIWVUtUEKHpVk2fw2XN1fjSJmCB5MTWx3DHRVrYPjstwH6sMWT57ic57je4Ok/1e2JRlFhzz2nzv0pTmq6xanxhlzzg/JGf1WJRtB5RHUY513FeOdFiiSWZ/xMjzy9aDvYcDXliL8s8M8s8MrTX3KGaCnjx2Sb9banqbrJ+EfNgUqjP+Q8BWyT97oZxOe9zrNEiixvnwrxUKgc5jFch6ny8p9hv9AVAfpdxhFQw6sczx0mrm8NnZPH40yuYZoOc+fr8g+FoFs1ciiXL+s6fwSIrts1FuNcgMn3eZH5hr5VqbKjXC/m7Sie+InAIzmSSpFhBeqBRm1xEujDU/t0ju14nmCCXt14boqpTnOA1hQrbFmAnifvgGn/8vYiKBJmjFsQMcbtCGPDLwWAPnBjoH1cbxN5cupdn+qKFQMUXD4qFac+jGUufsEA5ESdvKPLYQ08ktBMnOJr97dGZ7Qh+r5KFmUecWWf+jGwszxvHEP6vTEqiWEsTLETNbbpuHxFzTIcEDy0dBaSfZVDZi2331QaPJU16sxVn8Tqt0Cc0ZADJ7UZedqyGrfBaEe//NQGZ5TI1LxOY5cKHOLN52TmwfNEQVpqmmJ+HbNhNcHD34dgvNs/mrlENv9uRmfJdrj8II9My5xtCYOpstAlYgODeUCTkd6mDay420vLyblmM3OVp77fQ3YLq7W1HAT4lg3dL04tmeDXS3R/iGipuOgn5y2QtH0BFYn4sSi41oN9RWXxuciLiwusnM+9EqEYnOldpuTrGqbKMbtEus92zsoh16qMTI5exTLkx8qCpe9zt038OQo+STpgJ7CmBaOns9SCxKAelDGotLSSKZV7gaWtuNhJAUBQeYmAYJZzvd7ZV+3RMj23vNK0z1fQO9ys1hooPgC5RkRzr+LEgsepy4IN6e9uK3GjWPsLLC8DKZVOZfW9QXNFwUZ8NX72HAHmQk5St/E+nOYR/v0hNVVvfOyRLiIt7WS83kZDkeBhtDbOPAp0hZG87rkVPKnt9/CSR1hECTX7i3ZQV3uInM7OQqScsG780t7GHok5/bDQBWxQni50nT46BgC3y5Xza0y/d3YaJwVC3E5mOaGjuUCMn+1D0NxcbstD54u0uLxeMetl87zoucpcD76aR1t8nP6j9/zi8NM0XUyaMP+rtoYrmfNTJxeDr0ZlR8WWQhZNd3fZi0uTN4CGk/nVlWIJpfGn07R+ZU2Fl/8Q3sf46cpPzJUM5TdxnamK6t6drmI5s1zNP//cXUOfF7rWM38dNvtLzuU2LkIAPHbt/5lHX1S9RhDvCcWVXmmkJOYd5XTXeqC0wcklNJ0+Eg9SGaL6O14vVCS4W4+OdtlAhFdyAqVFRtl/1YLkXQiWCjVl+x9+Wob7gctfzDd31UFBCt8+ujUW5oDtOVueDOYaMqJ3XflkAk9P+cLY53TRXFyvfBZ1pZF/7HzpZTZGHXlV8F0Vhjs52LmpvtUqgU/CxIbKYtZdejAjjEUGIfg8cN2BXk53aJon0M3X7joA61x8hz910yOBkgDj0HrffMVW53l2DJNjdYVx97NUKQCP1OQFzwee9rofARaoam+OeoEwkRxaCIjhxpwmKCkdaa3b+dyDV58Q1qaBkYWhoLSRUDrnc9rfJ+A5xczD09YATvTErpQMJ1+CtWVsMybIJCsTtWqi3P8hT6eM8mtKMyBImMg/rHfUQ3zC2cKFckAfHT0fJ3jGdTicrK0DERz2bXPgaeWjtFTEsqnexMBUgIYTEafucJexCWIplYvbofY38FYw8gho5h2N9QHjtUPDQ0MsKre+JoiJi56MRyVAo7MTKbnTq6MLsyOsILjDeVlY9EXkSu2QLoly+zEdPM0MzSkVgfW/z5WdcWlZ/6D8NvWFTRg8XUereYyCva1doE6JvbmLBqLMwLt4GEgTqTwbC/ojJKHFHaAdxqdNULaSNw+QaRJyKtH1Emlzbz6jTBFa/1cSjmHatgjXMlIjoN7+XYVOQ6XrslorPHpwJOSwRxXbpqtYpvinFrOzStsJoGydJWoDssBUaZ4SNwKSMkM2sRaUlTm1BR3HZULBvVznfsg5zWiK/MMQnXWcheyaxjE6o21Lek5OwKnEMO33NSxkYXpDAXBkchguHb5cyt6Wqn0iXfEhDAatlFvqQ5ahy4iG4Zplz6a6Axci2iNyycBMVSuEEwQIh6tlsu9lY4Dkmqi1tVOUWJ63ehxLYuqpZI/DZ0Om6WUss8m1hDNKBqBPw7FzHb0rIwRNrTqpf4iWwZeJrkbiU7a6B9QnduJWojoX0z8r4iYGcVQH5nvUBwY0VO9rSqLy4faUrAkaB9WU15hYalteeEX9RRco0UcoMvpvGPA30xg0aGZRNDAX5QgwO/cdmLtS+Q0mUrQgeC/7c390+1RRb8hyCCBUQorqiAAGs/Atd/J3Kxab4xgW+lsrP2Yx7eco+GI4BZj4ZT7rWW0r7/wy+E5xh1hj8LEFGhWnojR/uELOYxfvYTN6aP86QufuALvyLySh17q0fDqS9Ue2tdqEKEcsg6NjGKPxvEKU2IOe32xiGR82sbxAWDhheTQrLqYjdpJQOKRBVs2BMP9KIHP5Vid34wh+6OLRQhRF4lww6MYqZjchPHI1t5OwVx567G4KYD7NLj8gWuTEeRd3ljPoSSI6Gj/LBvRhbMH3G3EgB6D8ngZrF9HgMf766Ekr4nz80G8c4rRLWuTnRDwc/tCJb+THegmPAINMflBSIgCFTz6nOzhgmTnuFHNcbXbzbEt37qdRLETHWym094Syf/yMaW4BVoxcYl0TOhnH5uSmtP9RUIO2ebuqNvT6/vYHeSfhF7B2pA2BF3n1zcB8ICTn3zUKbvsstd4uooNYm3ypEl+LO/N8RqoC+yeyfCwI0wFCdFcO6mf09zRy3EvTcAUiZwanGDRsk5w2r5UcV1I1V3lgC8Z+RU4KmvRXNyRaClgOsIksg9mF0sm3RyiLVdw+mfDEa1UQ6qkDBvnjpca4stdDvJkFrBCiTZ7XzuBsMMcAYv64cGZOrXLfOKND4kroVrxFETpDez80OUTGorImLCMwez/tYW2QWtJrQR+qYdQ++qHycuFnfETR17rfhJOn7n4GfFtIZ5g85O1hLbmHoTbQvaqfeMSFScHPHTlyBmj4emuBx9zlIW0jksC07iFBezIdc6WjuUNhLKKJij1I9q2LfJDMY8PReajkPTWECYiUCbjt7ItZ6OuIlArGp6KWkC7XA6vXKH0LO2tGxZ16TaRJtcpLyqlslisLAjK3zZ16ZqSCNc2ct+UQAmWhff3uvDnn+Ujy9yh5JGv1w9ie2jo+k19oG7qvOBI8MBZ5w1B3FwNoyw6WqwE4V0PoHNPrVyGhdvjPngN5ZrihEkIgZoOoJ/n6DBRd/r9RFAKAF2DwhhJAlJXiSJwDCJsX0GCBHHXT+qQxw2n0M6oCqolUYTfK5DY9DJbgGw+BQQuUn8jS/RBQ9AZzuKAPRJrj4EPaOe26r9hCNGjpWdsABMcjElUEl0T3Lw3/IvkRLTzA54+f9M735JmQ2Mh5iHttarddqnXnrLoH6/pHwst03QbnuMCms7ktqwFE8MGM5QPNXB0CKlMwx1wnUqyMoj93n5j6jf+oczivYmiTi5uzXMBQ24tMZNBnC4/m9z6Eq/8w+pGP6k6xb0j1IdRsRbjhrXJTuJYC3A9tmlMqrIcfDIx9rrZTGyfzQWTyauAHkdLGj7o3oAM3qIIoduPHQjXN1wud+oL38cXSqw++BzwD9WcwIecaDj2XrN9fTIozG5W+5E5y420fEr59RoR0VZ/IJBnxhCDQw2N0H3r9LJxfxOhuaEcukQgvFRsj5xYpEX+hglrqG8sUckZ/omQ2/Q4oY82l/QvMzZ2aawDHTcxvjYaqcypDPs4nTb/trmrJ5AN8e7iFxUoMCQaI2CGpD6ArGdL7oDGa0Bhn+aiJ4OoEncLCviyjhTHhd/msrohJ989CeANLXvBhzbDXnAsvikbP1q4sxtr8SKMiScCKJcqfFc7wvJd8Ug7RwxlQR6hFXzDzkKiyo16IFAqf4C9g4vdkeUNhJaVRsGhoPEk57I7BjV9w/pJQ58eXYV+CEybY5j0m8VKXWqNMuBFwCDwmaDc9hgcEJZqilEu7VklIJZ18o82cV0KgJApAyY1x1DUrsm1KesR7h7nNGsULWT7q7CFdWSh6k+TFAiq9ITdUOd1pCYd/ra/FlDPLS5IcoKXlS7uxnclKOJKrgbnL5vpLky7OZisW9o1nJxGbqHBV8K24swb0OwfuxjbfmklNOfNtl8+VY5U6sdgB/qWcYRqTmr3Bzu2iOpCFT/pnnXPKKaojzDX6RgpPlTi0wItNkm1bT0ckgyoo1reZqTpQtgrNVqa/qZU5iQlNJuoIzq2RG5z8Roh+wT2ciQhHyI2FtjyJpcVsW+GPNMW77AuHXI6Cj6Zvm7T7Yw4tCHHTF1HpFb4utZ/jhN3hiuC5vI99b+CQQibKnB3IK1QetdUEJ+wVANZ3UEas/SKPnNaKBGkTfT+dWneypXQfPUafvZp4t40qVZVdbSrpj6UycxdOgEfCM4b+0v6cItE5hTEg+6C9tXgS0jz+M+6d5V0JquhI6+OfrgQ43/Q4b/0WK8DO7ckqC7ACgUIdk/fnojAXhTDeSu4FmKxMXZ0neq/Vdip3zRMc/3I/tx9dQdht58vKiy8lpuOSemgMbFjhXX/q97thmDISizjoYoifmOQ2isZee4S9EVHc4l3xFUmj4pfsoHC4YCCV7WWQ3GqSYDuEibkUfyjx2Gt2UV1cwt1pEwYgAZfCi41o52/H8+FJiOVvmbt1EQ6Wy7heo0vdOgx9qXvoHa+ZgJw1hSh2NSp1YEl2MCCctiWSZ6bPWISXhpXrTHlalnUQk4jMAhD5El0Xv5w5rKXG/UGZCewTWCW0q1pssBXtNIo3TNxxJWoudiPMGSKxSP4ozs5Ra81dwdq3CCWBustozadK+6Ggs6xPQWS2+vyqZizPpW+qtXdt4jQ2bFd2xL9wSGlSgSN6FOgb1+YRQOOvLUAh+8AjchNU33Moc1EjwiIWCZq+vkzGqCEUnj9gcqqIDhSjFUCX3CpsUcZADE/xPY87ulMQuCRhECfIVFkfWvCEH+EkZFIFJx3EBXokXy2SJoS0Eu+KjlQPllcY18xZSSpfkr2BA1yOoQt6dAFo3mKnLzhLcWOPp7Mbalv5UxbIGo8S+C/kqVda0vIXMoCyO/KyIGMUdUtr+PkeM7EPpEWlzeaVqR+KObN9ULkzlsIxbxmm8qEXNyS70ibkVxrt00JIy+/+uU3e789Qq/qJwtJIO1f//4CS0y5Ku37bnpSKCwRt5EAdgywBmPIe28xC1Q//IBmG+W3PEVZF75G/QIGOr4mI4pq7huaPbuGDbDs8fZfCjrJ7zLp2NRKCTMT8Un0VQVS+sdQ83yODpl4cl6rpxUCYBGF8NlRXWUIBT5WWKIkXLUGG77TPEt1E8VbRnXSGSjBnVyM880YNIXdrJ8o4d0ojT8pWkytFAHaMfFrO7Ikvl1Zr2dpgdO3izLwUlGGsSrTZkzxlVw/qR+KafCQGLAauK+iK8UnbSOX2dx5BYz4tbta0jloSdFNI92JAOn2QZu0IRJe1jnxFUwFT+UptEmxNHmxzk1e6VeQA+KwscZ4I4g+1dOwzMf+FafORPnDqVMHVIVoL8pil9XFVRfmwNmrEJ5cP0YjpL9ZbvEdllSu021ttBLtl90W/HZoJq7pVKC+EOZ0Gwk20XcwOhEq3zQoUDUGjebyyFzcBGKoQ6F1W+NTYbeToFHYbfhSoJAbO8pI0re3PgER4TycCK4w7UdrrjKMacWiWKQX98HQALtfP6tCLJmO9prOQJJpDWbBWeOIdEnpDtn2/3mwFOOVpTQle/7NIV3kCy+Tq4A5bnTfm9zqAEcODG8yIV/xaoZPoZLC3ADx3wd1DvLa3uYJ2WvgAT5vxzqB8mGJgnUAZv6/hcwoiUVb1GbcrCq+VkLVO6KeJ1fIrDkh+7C0B8/WKiBg2UCaD4KriCu1E00dNDlrjWiUwrfnQEKb0rT1Qjfq2b7oFdBMgaYHOD7RAqY624HnsYCQBp36qw/ZIo7nZTQ4/stiyIRUEX2CA35qjFz2aVR5FWYUDnRyDVhjfV7mUGBV6/B7YcgK1vBqAMMwqYQEresb/nGTbEt0R671Rl7PfbYiWLJVpROhncoqjk3pwJsS0NnjxF8KMijyBeWMZ6CxTI5OQlnLMXDxwc5/icCF2HndDoCM5xenKS5EFbSZjaiBVDfyRQ1I3EcT3zWQuFb1hUYt+hB/QEb6zdVyIgGV2kE8Xss5Uk1EKF0dAG3RyEvvzPvmFBqkMdwWJQvXSiGN0HXEX8GAJxShdkWRv4i/PUcYQpZ5aIXAWZSljirpSRDlOI/WrZK4FQIwkuVdGjWESSKaxbO8ErB+7A2BbaO+5ZrCX74zhozx+4+85kxnsUJUIZH/hi2ShpUGGx0p2oqkZ+OOzUsmb/xkC9gRIjN/7TZprW/ynwcTI/clcYSRNSudHuc2pd7V9Jr/9zMfPlbg79YN80YyPwKjFfQxjy4L/T6K8HAqFRxBTpT0/fzip+OO+aNuWhqFZg7wKWAxWWFsz2czeefKklQga8CrypFqWW62QmrPFOj1pVW5Nm1ctL4Dws8V7KtestfJEf4zHvYw9jMs5vH1rdM2zlVg9dUxJxQdXB5chCQ8LfHwJRN0Gt4bBVUQRrZsYaQOCR3cXC8m1PIbET51tqM3Fe+xY48OvDK6Qkn1kMKRGsWriyPwCM+wBwqG9jNaKJk+0ZbQ7QwmBtX2sWtaiqsc7weKvo8fNIspJuDyb1chHlu5jRN+9ia9tmFvSQCHENsHCG6WVMe0NUOcL5WhyWhksXAcsPY1fmrkrHFwCiJzSL/TDguNQM7qwLZ5v5SAQCqp3xKIp+jlLmxxUQ2M6vSopr+hwrbixqzU2yswOdWBwg3xxj4X4sbrG0clVRr2ai6Z1roBwcIRx/+LDx0DA/OJJDmbrpPqAokS9Z7kJLYMazI3MSMzDxN2ThWptSMGc7az8uQRmtUB7tX0qfUuNvGi8LTk30cnVy4zWEvP7DOvKsNbrp5xTPKs/HEAnS7lIc/Ms54+AwLNk7RnlKst/xZoJrUalPc2ywrycgaUtqK0fxe5d3dyjQ4Sfk09ttEQwxrypWbEVP3wQ9rIE7JVZo7TO8EBr2ot2a4FVOaSAR+7qupy7aqsZAYqKmJcILh9wIiwV6FH9+uB+WGJYVyHSGFYueG7zF9034iGc3t5gF/G/E3/p8gsuT75bwWEFiQNEchfAdOU8QYxJyr3NzEqXYQaDxba/H/572XVGzFEs+38VpZWOM0pERcuh6MyVVEvRLGwRjghuhjgPNKCERIVhKK8udziMcpkijisgWFZoKBd5QPCY9QRMgbvKTP+a4mJn6/kDQ7idWaIFiyEwYnsev/wc5DI91HEo0rDnOalWZHmuUn02PnKhqoMtacszQYrtsWKZHBBNlzrwGm0Dv13LcscZdsdzH4v0iGADgdfIWAAAuYwX8crsPEsjtomKui1mXKtUbPQCBp/65rIxqNhP8TEIqRxGOkCVlSTLB4tvfDu+6MHP4pX9G53anulVE8JktMvHRYnND9qQygHh1T+/1HmqmEJvsfsjhCwg/P5X3DGi52+/5OfAuCkpRKgSRbd2ifDGGJC0WTY9irkWIau+oA00ullPaHtzFBWkT4aZgawJBKvruO1CCgDKUs0CVLaWNJ0aK+fvv7Y6T5XyqlH5GKoGymH301mF0gNVB+voCPien+0W0l4pSk2uBRsQhKdPntDyGekDAfMwzp7KVaoBuAOI/XnfZyWAh5LbW3qkySxrDefk19Gv3kcyIBLNHq1OusAfx4btnH0Ja5aSR/bmbFodXuq+Zv5pnq2J5M7QI9Uuq0Pa+Sah+rvvdMYpkCD5V3gZQguzf8GZuXbR3c9K20vVdNo5FRXJu9Jxe6BJTJvaGcgubH0sNbdJxh1Y/AyFVkNFQf5z/WphsKLkK2q6Y7sf7Xl9EEFiHM6JkitMLkxSA7CJcqRk2zAmsw39wFzYOdNOK78hecgDReDOf58dkzRt21hHlwOIYhFA5zxT6CcrOiFQl84MtzKL/m++1OJb+0JnjVKmhOXXNy6rckvAHoF8qnAjczlsOUUzxyDCBbJi00xe0zdikc0oY+Lee67rFYr4CnEtXm7FWxma/mRyxy1xNDxV0sOoT4pbbThlPWWH9r78oxFast6px/sc2RhYSkHGru/KgRZNc8IlqYXf5X5bUn2F56EQvNZZ1GXujffO1VM33juSJj9VwyPTY9mM1TIr3QcTRjXenVD0NW6VUpa+DywgURdMYVjTo739tdqy1ht8VknfvX5s0Q0Vi9/dreFR/M3gTh+/AVCNVssBxdJp5WLz133y9hEwXfUcV1kfQYsfvnGZBS1LaBl9r6KiQJITiSJ5K6ULMHgSiTqudLnyWYYzKtyc/W9cJ1mJt3d3yBJPSKKaZBPIHhKLjCf3itOWrD55JOYyC7JjiTRsVxj6iwdulKjc8GCqxFPnPIzlQ5zl9uO44niy7dtJREdlagQSa0j3ZMlUGM874tbdvFVaalKZhVR9LvheGwKJZ5g3iJo3iSz0hjQBHNg/pkwlKQeQ+5g0k4qI2ZQ0yxIQaqI6/QVfiQaDOafT+gQDpAk2D3SvR/aTYANI8SlIYVnnmRSvH4YmWYRXWfP2J2twIOT5P4DLh1X5G4yYOij0rBCxHywmg3fjnwiXHni25EX8z3lz73S3pRg8my2RVQtBGQodXpOPZJcXEJGAuoJFnQZTzdC16LlHav08ZpQSmwFIpXPTZwZvIjsCKoEYpiX6hJiCVuEQkHN+YgqPIJpBKvK4A3IdE2Cqp5ig7W9yZDTPcqoTt2djpyWEjlXkBGYCH7GVpks073uBEPpW1z0YTtSKKwCb/NH1T/ksQi8R2pBwKIgDYswzC7gTT7eid6B0swu44jGXkEJBvXoqy71cK5bCgKNBzVvdZ48S0ChiIuJuc/rbKipuvrT1U01F+5rvzpY8LbPSglctdg2h4Zz7qIrcFZq8blTkZcDYmnT+zSJQp/zMluU4VnPV3SiIx6OFgFW8SX779bWYxeLVzU/3knxU3U61vU2z3lw/p7lGsrRSjbVso+24clppqEzll8j+dQdK8pic6x4riXxSWt0BN3G2aXeBnQ8XEHr8cvM7xVNjJArrUVrltm06Kj0gDXITP4sq9XUxGrD44uCofIgI6gcA5TFRd2GnGiuJs6f80VO9vV7vp0RSzBsTmH1wX8zfTK9NXe3s5TGTXyAumERUc/jMfBE0cyf6MiwTSr+9sKJmioGWyIle8VuQG3SBgGLN2E/tcZixT+WJArozhEACYIpiFPwKDZALw61tDAHJzar6L82sq6nFD8QEubpQwAerTSzsVXExtWLSz8Z2rHcGSkJMDGYLYu2r1VV1HZrUER+ERkBGuh0o7KAvqQ0YSjjXYNqj4qoW4/I4TBZsa1niAxZr+L/OIPepuiO9wF0HgENDv2l9K0u243sa6n9CJwk1SBezd8kslhRgtHI55YBg1MDM23mqyeqLNvWSd4Ae+2yloiEs3WWSN4zVbAvOtEg2Wpl8wEML5ISurM2FK9+Yo9kV0MijB99F3QuzT0mvuV2Hy3Jo/D0CgborzYOBtoBf6Rs02Ljr6knXb1jDwHLfPEF7vT5ojxgfeV68H3lq2QHVbKM71KW80iKQuR6c1QKhmaAVF/sjz5BOyx3UTxO2w2xcHOQK2ki8VYuzgECGfYdG6KA9EHyvF7C4ZXnOEL5ET++ySO/qsW0Xk881kjdofqbLhfodD2oqsy0JRjqGOkd3xOeZJ/smi8nOzX6P9LizgdWUM6cdRQvOWVA3bb2VSgvCZNUJ/wrJvlSHsuawvtXP5JxIYVOIfVou0w6Q7vK7cvYPxM4xB90D+LFIcywwhoxI3B2BDZ+QdO89vEOcOiuQlgTF44X4q4DVzUGARODgRqW5OrqbNWdvETsK1NIasX2XMufmyQ2CEq0psQ8KQbhoDclCxA2AxO4N3dSjE8Sek49dxDU0lEmBiKOie4BbgcJ8ZLVLZHWC7Gt38imEkoEe9TQ6zHxcupUUOFKpW3Z+072aia7PshS7/vIc3/v150b/1uExSWH//+nnAhVW0joVRDhBG+AZzWW7x80HrMWcR5ZgMXgOkNHWTk7mwi2tignm1C3QT5oUzsfxd774bC9j/gYzTc5i2n37EwPJ+xQkJsHtoOkU6xs3hd6qXacYzMymV+ySTa/X8Xdy5Gj16strcQODxJmc7cwn7ozDuc/Lau0V3DtRt0wjoFRjIC5Xnf6+FsdY90/2dJ/EBgqvQqQlsgrT04lfzQurOLz9Y7P7U4acM141kJ6DoF2C0PLZ0NLWJFJNEAT2WAZbBleOXkKdJJfpK7LJqzs0bzNyxyknOgZ31AjopQk5yji0ujkdYQg8YbiLt8F7pQnhHa7DhUfztjma+3hOBKVlxiul7WM2xZ83waasRYxI+W24BkHfEGcxFw/YY2qv8PRXaBidFt4AMlj7MsUWi3gNU2us4YuzauQARkZ2vbWkqr9E6od45f5syG4bnM22Sa5YJKd3emhfpnJlEy6DcPenFlvinB6XBBCM//lfOAZUGnhz/9NIFalyvxkNkUu9Ih/pcJlkq0Azb2eb+RD+ygDcIpApBjxkCv6xCIEv1BBghnvq2LUYGWLnEzCehlqiq+HSFHKeSho43x5YxF64IAgUZWKCHRkghve7ApbzcERCWfMVIvz4gGBfaL4xUZWUHV08113Em8pFa07Hr7XFJMz588mKQwW4pLLQXW01eswwDSNGTXwMK1h12kwt5yooiVZ6BQeKjOVTVJi+dsf0lrnV9owDZXZvcVBeOkfvVkbP2+4/wMrm2vJ+mGPVYU6ubBIJdFex7rmdmndtGJdOcLBcFVBInBT9GfDGblO5fhwhIKXx3W39ftOOL78451oCC0Sb4+A+VxEk4W183fuh8OcU5Z/lU1OSpNw/mHlZQ9CKZtgR4fnovTe1JXDyhjMVp9W/iu6hl0stgAni2Nqg0lM6nBtynZEmXYKT89fOGYLADsJPtsKdWYMMDGxGybW7VW1FlWrmqzjlzghiaMzRPVQ7+1ZNVcdDPyo85/7bpxZi4ZcowgJoh1pkpE9zobt8f81VcS0MEhzEEyRNDDe56Xx3hEfDvLmzJYRrQEyp7FclCkvhgk8N3dyjdaTTmyUhzUysu47CZoU9LCTIyOQeioN8wnzzQNk0Imk2EKNjWP6oFq2ZHYARqZmEzau6c1hQNPDy09fR3oShJqOE11A3teE0p1d0ZeBq0BrXHh968d+Bt5gQpR/WJTbxEqR9cY1Jo6ikESDbAct8bRJljL1pfEe1DLlvxMgtv4zADs7lbO1s0gfwSlVlOwJBwQ1WE03EZ1++yblcPmTr2iEqDwY/qoOMOVgkJABgp0EOiOLhpDKsM/IwuzWk0FcxKwV5mHB7HFt/XJ/hf9GdGwvFrPWa7LOFFCiR8BZT/9MWQUk2j5t06JN79nwBSuOQh6L/mxIJhMQDLbekgoallHPtR9+M36eyJfGSMxZoNOBK7NpKUmxl5cXg8P3ZeUaWv00TDikXaySzmOFpyoKfloOJNy/7QU1QXgmk+b+7WYwHN7DjBrjMmQkZLLD5oa6LrJusKTj2hs+x182PdloaRmTm5EVp8oFAWPXCGObsatxg15Mxk7PFDhcb+O/ad4Lr2qEgnzL0kScpWSqTL5S6xZOmygsme5sDtkTpehzRZpWGjpyPY9qlIJzxh/jHFR4OvAzCdp/RCD9hO0YEs6gjX8HYUp5MPh6ok14omCL07hby+DVsFXUOahiBSiyPIo5cumucOCAqw5WK/KRmvDy0PBpw6HF8vVIa56baA1Oz8xFWlBZl6204uLlUTgSRGyqKF7SEdthhm0kSEDzDmwL3aLUCqoQXOrEgp0pha0kR9DvzmwJ3ZdUCqIwaXEdzPkwmUdH0+BUP5slulgdqjeBzf3gH9W4o0nEq1p3jg3SHFGe75dBP1aDzTeHUQSBM04TGGAvy8a3zpLf3cgvJryEr1KR0o1VAgnoFgmmt/ouTvgJrDpKHcutn612OWIVgr0qFGAYY8hg5YBKaHzH5UBh5Y7PO4mfO/Dl1iTAoMFdLEnk5RryOJAh/h0F/NHqtICSEOQUWlKsQEZcVFzJ2EoMuqGp0ahvTIahEjBbY+gMt3HAhKfgxQNgGJa5bJMZTg6pWya7sEKTsgU87+KaQws1QUFVQyf9U5NHyuuFeLTJkIXMf/jccZn766Gt3gVCqcRNHR6vU5w6yBzYjGSuHW6q8lXkKBGExBIaOl0hEJLxwc4Py4iKzpyR0si8FERX6uRSsBGMHlG2OuDKgZ8EzJ2w8cRlCiYfN3RuYqP0UeL5rIGUJyW4DFqtMhFIZkD77g/P8DpikiFzpp+i4jkgWUsq7znq9iEhtIu5xgYpIixKR/iOGH3E4kvg1SmdoueW88yRLhotS5Ua0dWa5mEyEH/VTZMHKCwFWpHz5Mrtu2I8lvSUeAYwiu/SwsJu9aqKzsVpY4Ux5YxZD/yLmzSWqm0xhp53mxcd0JD9EhSdFBXdZB00DOG4dl0sReLZFpLhpKRB9L4Z3Y25oAPEMjx7OeEgzFw5X9CoJJCQsIOWBanlWr5hRCZAe1WUHyJjGPvZ5+9h9EFsDlyqhuTL3GyAfH3TdQ7QnfwsE1XdHkCo3ppEZjhWDRdPJ8QWgpYjTyXxVOXHwNwMMcO7I3Cv+WrF577X7DeWJdwaVtTW1ddYJ/G9kcN5Hqvw3EM9SlKm2vkGMHpk2VfRFeFwSrgtKN7fkjU5dThv9DJQSQZ7kwskQSUcNH/4NUIddOSlO+aatP1M6G3fl9CwaNKVnP+OBwk1JJkZIWYsxbMtMsYuWTGgT6tGA0+SNRBqa4/u72hruMC7cEn2VSuK9Kr1lTqFrTs1Skl6bJvoPy/mqCmZBnAYjB8gmwsN5qwxCF9rzB7Bpwn+JnpHC2/2whFs6zZgntM1zFXJZ8Q7yOZ6Tx01WwCKSXF0Lllm7w09YMCRJzEELvtijSbxeyuF4Lw2fRFgOWuNLIrTVPkGNrYBuXEbG9njh/R2NEL1QRxlN/+lyO27BUIF9o+x+xLXTdwV570f3TiKJzlha/Q51iYGVWe9INUmsggBxp+GerahFrprOOzZB/RibFs1bZkEOfUV2sLnZQ3Yr6Qu+ibBdpklTsyxpS+eCfeYoqqh/htxRtipDqLaf5nsAfYvH2PURWhr5SaaWzW9YzqDflv2fwmqyK8Af9asqhu25LJeDMMnrcKzXMQ2yB2VP5chwaGqeMYAss2MCpZQ3relGcZFR/Vz1Bjf312NwOGN60p8gEy7DetBrw8vxWcfZvl1Xb9wDzle93ZXnQ+J7+4WSTd/HTVmu8bgyf1PdVk56BMJtmLnShdFGUAP+ja6poHxw6fVG58Lb3/vd7SzPS90r8anQywnGWe9SRT2G8S2zPRVju74Nwe8e2YdFsLhhBRkNSknyi4tBePdF9sf/tUlbHgX/H80ifHU9dXrYyFEcmnm/tpB1sXwy886IsvX9EdgIBWAokxrUwSFw8gDdJtKDr2SS4HZQz6GVdfy/IyUXiByzyPu5zypNDaKiKMMknTkG/XCQk56rbEp0EuV6Fy+iNaIcZmDzbq2pYI+KDlEpFJunmJc/e0Fo+YRS1OM8YPnsjXfDEbVtTidlAdQtVzPdV4z2NXKm1Sw9VnqFyeGKT8b81MwgvOA46S/KUy22v5wvIMoJovxEp+LeziRmo8LWG1jIJd/pfn7TIFvlPmGALJcM0X5kxtLeCJACC/BAF5b82ErzeCYURlxJtv251UElJn0Kf7x+C5JLRmwn7gXTRk696z42zf899834nng33M6vel8KsPNx4kYNR912vkW/rZoL/uTXuj2fe/PjEgLYnOXGYrZUe8fN2r13ufZXqenH1kRnDXGRLvKPyDE9K4XZq7JN7ML5wk+ALcK86BVXwLJ3zM9Ok8cBus52PsKKuJle3lZtCdAN/ZHeA9Dy3k2x48+tHYH4ihSFFIfSaZ/eto5c3E37LNviqSIqmvfZTqeQSaOF68xZojyX38aB5OY2tAChopjFiwv0LOANIDzt4azBj+b7+SPd7VeB6j1OajIL9hxVOamiaWNOXGuBDx3twSzv568mqvQy/ZYZv9k2hcIrxUocSZbGZo//DZD82kmVzjqlRfRP7SfjT5clkxZoAfbN4LhCzgi4IY3ThF8406n4gCyW/Z2tFYXSBv0CbmMFHezRU64ZHGZCdng0ZoxJDvWzufxAF57ul0rsjREKm9Fo7rmLHK0epXeBNmG04nVUTzm5YCqLtu1lYjifMh6JKTppTJ1lerOxd81AbWY8eeN82nlCLihHXQrzcekq9Bcrgjree2S+s7Kuye2EvJhhDVuV6sYKvNGFNL/PYmS/smrWtVhz03GCRowauxpSWUPsQQtzE0I5DKE6b6B0UzHgdKNikGlnKW2NGfjUP8pEJdEp7FD1AWGjJNhiIJBMTGAYaMBBR2sgpKEYD8KK+euf66q3gWeGaLfqP6GJRqab06OKi1Laryt7iFuCXy6RCENjCktxUFt24syeElD0VAreutTIMEENcr97ToAGRjF8ZNG4ry0aBZDPavSvjjXepwQkjhXiM2GEI39kBxWoN+Bph9RMA6QwOAqJ7J1RsahDgjJ7cI9yUwRBcqAHBwI1cd/BTo4yMlMHzKo+RZ7iAgVhpCRfbA8/PIFsXULPIDaTEcaUfAF9LJzMayT0ZYHxiL9FY6c+uwS38oqeYa4pclQ7qzH9sn422PcAN3lvkw/KxkRiiZuHnBw4VD8ZXoKJi34wpQqd23OAXBaJUYpc0xO2SwhiaoBSkeMw0wQ6M+8+CSUV/94lqULE4bxOIzP3eC1gOkDFG0CZ3aIwOwan3G16pmyjqXMg2jafGwOkMT7HQJFv55zavfC4CAcO3KoCGpLrrXxcHVFaQWpCDEAGNKqcBSt5N7+qop6vhiIrZzc7OQd1JZKxGJNgVgmnNzskwTqOKiG1i+ve66v/+WOWXH9RCjBL7Yf79Luis2I1ubreY30xWBRJEw75AMzGmxhAQwYqLjqiw2o9Whf39JO6gqqubrKsPnIzN02V8OR0ENtlCvG5gQQHnBD415DyN/yu/Ls57N4QcTaj+Clup/BVCqpLrhjkGMQkPURZObgqBWjn0+UPtWFXwOkpEogbmXlKSORaSGjBBMzQW56XdTvo1Crf4aSPPRj4cW38yvD0Y6NwMQh4JrcAr0j1IvlFuOOywLQirCLkQahC/wN0s5dMgrU7wQcqR7Y3l8dxd1GJ148erF4gvmCbWRaw2eBvefw2KunQU4NM5RA8AXD1wqpkqD7LZPcMOJX+aqpS6EuSQnprGkuXpi4y1rzVwvfLhKxYUbt2hmHWlQmdrXMfYSPfPXj9Zpe2KYDyMazLW06CD2OqwwRPung9G7qTBzdIiYR8IzMFHBXW4YHrVFmBU2AwSzJcblxIFeroZsSH08qD4cjWcCLgFol4NuCPFWD4RkLjOC0TpI8edJhTFTnXqOowoKHA4yo5TErd7aQ9VhZeQSIOvJS2EV26XulbjlRVYF36ejaoe4raNQBQcAQqwsITmTQPcTl2JSykeVPjoDC8s8ApaQLM6jS4PSYqClMFCrJY4rv8J+pPRJbuhKzeNKpJjSaRsLghhTU2lpvaWOFmCiF5JC+guBDuK613UTdgZxKMN4xHG3TmQETskzlt8nsnMyaYeS+amGIXgjkVG3bSRVg6X3jxBgQ6MlKtI1c+Y3q9z9H3Q7vXEihhYVzOgiN0fyZtYrPoydG0WkepCygoH0dVDG/g8iWCoIaMO9xSo16sH7uKI5QAawDcf5njCTXVpD+c5wA/6zMjSjPSljFUY2adTBr1aLPymGuRAlO361C1N2H4Zx5CrtK2FpzltdIANksIwphvQyxAUmibwZhuzN/A7Vp00lLHqhG1kNhPyyg4XE8VT5oSZLge15WLA+qZqEJdH0sex21m578HD3zNBCnnRxDrGdQQNQrcemwx7OCSWkhexGTQ1bs4PNK3KerAW38cu0AFWYp76raRjmenEPN1qWqyqtB5U3kdlPFlP4JedopwP9kDbzppi15SofuJ0yOaS1Br0wjZ2zTi7gGeK74dfERfmxZYFRRmoZoCFStbE9xvFXcjZ8pArWUKIRu5wssARNuCt/AqyD4ndwxQqAN6084LxjrKS+BKRw42QagWCaD/BW93HXQC+LMOn3Azf4Nes13orqyNZvDA6ZvE2ZRj0Dt+kjZ9yUyfpvNhYWvDvgRCAgw+l2nO7Ft8+YpyRbxDS8HLdcPr1uo7rM2cDHZkPPo2HlVT8BWR3/7gOg6XHnnERClQtPYO/rZLKXRfy3h3UkFTWRHFd69/ASf+NMGf/t44XnwJrk/30nNQIsFZk/4ulW3z2gIQUjUq6gJ+qy5XLuZODQ6yRrwGq+So6HNwUnOlHDbKEHNyJ7beXYQGc9ClWG1V2MNX9v7a52uJVmqRnCLoC0Dhwt4qicCf93/NuMaasZwNJoRZIMI652jNWCQcOeLSkFC/fTiK5JDp+NX0090EITYV0CznewmQsqOaEN2qcHKzVV4pEVCubeBKC7bTUCwa2IFWhlJS5ybbz4imoLZikig0HUVD0IFxD4LbENv+WY23nSZPGFqXkyrisjEcvr3B6pGfWuDXHvI+0IWq+h5Bvfp8Y1xjjGMB1iNNff9EvWggAoGLuXMC4+mKfMK/J5itGHpe5tXbyq6BBDnoXq85B9TuXlB6FqaV0HP2fvrvZs93LmIl6x5irnA3pL+5kGNKKZp2fFqXqudlj/ENSIydapYCtQE/25nM+Lvwz1ZHLXgLWc46k5xrNfSIRWkAp9xJkENOiHBVxq/sQ4v+Merq9iFdPJ1jWJCq5zAZcnLcCza67TyspAyor6ZiF/kkCYc0e6cylLRiqEL8auqkB4uLcYF2UH4tZwzuHc7crwkQkbrRA5V/61xTtKjL7Mr75FlZMBTzxj1oszqlo/AiaJoDjXd71I3NPZrCXR7E/xcNV5t2YsScuY3jPBzKG0wND7QcxypkG50CY5Updkm5bJ0Ejbx1hcGc1IjBtb2wQMMpyoExPyj1bb9YbJxUUPDg+zjkrQRUcoOMjFk4qms2uxw46zrqqmMUhPqJOhNWSbklpYpMWDj2FLDyRMt2H07/pkTxYceyxsry1MRLjDCsFr2KMUuU7uuNFK0rybzHJ0TDXOekQYvLyOSKusAKLcGDXBxroyK2q9KpAYcMbE+I5ZUrR6qBEc/BMuyY/x2QxZYVFPZtA88dDVGRRmItXZzdzrOZx4RUC23CxJ0X0DxuUrXu6d+8m7ILEk5EbdUfy9O8ScC8UGzBw8T8llVhNohsLMfPPZOOFSKIoAtcQKtU4rbRvJ3EAV9tVGcZpj/sIwsmN5LBAge/ir0ALMus94u/7NCtTJlbmvYbEmcVsXTasA5JEpw4DoFzbZxc8jPphzjAlwwsLVMGUzcFeiRBQyz5Sjy1W6z7koJhzP0Nk52YnBVuVx0hz/LFGYiTzvBEB/0b7Oh368NJfWwcGKQquIoqRmwCmrpZyS0i9xnBzkTDnTwcXPZWga+6R6YdwvTxYMI8TOZi74WUVwXES8/VAQRKR2fhHFiXmowIIJz3XJ0B60e77XOWkW1I5avANQyiWwtZYvrQt8bNwHpPoPpNDYCqnRnxlMcFoXwjpnQPdylHG1JNPY/Frvq7w1BFNagcPcHNzkfNzh6+Ld3ToyOknxMvEbVFMXerrLSZjatj9cQXiKXyWEmLWfJyiOCvJoLec4De1vlxxUuH64ukJDtw/eUScgHQ3hQGkDAfcfX+8mKeXjn+jVL1YdAe8lEsdg9VqtnWDs7VzvrJoYgjgD1ssWvBZUq5rUqRZUVz94V+XtPWz0DpV+BBX2LqC53e/5oc4qIUUNcj1z/O4u3tY43bILpPQQUgoYPw2cZhNutlOhPRzHHoNMua6c3sIkpXiu9semwTWNTMirE7rZwr+dppYoxPy6i9XQyKQU2z4Ou4XyQZTs1Yuzzjrdsf9H7bItjaTtMmXvYcm1of9x8evd3xVkYDOk/1+oZqItYz3ZSh+9Fe69EPReqAve2x/mf10MXGt7qt9emuXwTt0OYBVeVfzOGL/+v+7/wU/zntQzlecPv6WFAGQNj+jDUJtoTI2dtrbX+aszm2Qwd9b2OVnjWJ9ZnOgZv3klUZWdrJudqFXb89CvhJU5obqBnQLBsC3VW2l0/3wgWhZ4YDkLN6wwoShWqeIbyE0Uz0KFOJmrOUUI1QjuwiJ5otD0zgdr4hudnLjfbBjWy8HMi1JPrHuqOUjE1jeokJHPZnQd4HzMxHN6a5p55WI9mo7Dq4vFzU0DdGlEaQ1po5AGQBEbIwAslv99MAB8qPfxaQqj5WkOK9Imd3dMZgZ3xapFEUhfFntcejfQ0i5b2GJANNkyGiQsKdZrWVX+zRWOStpJxvrchvU5vFczFeAvqQ8pFzs07UdMC3B+JjCgkrFqEShSCjbDlRNItlrQ1+26TLNRxE5PixxILxp0NFgQTqB9o2+iMwuwzgESH2j6lc5mgUaFOAlQMSgXiU7Oef4ILOpS4KqtbpUm6myQ1d0Sumu3nJKerj8RFn5Ig4LTxzO7qWrFztmFMg6cui56ozB1hYJo9MWoK2n4R56j0v3+IQP+rycXpROPdLUEZlpetXRm2vKOXAPTIPSDlPJ+AqTwZiVVFbrzSiwBNIxHJiG0ITe3b8rGcyFYAbbvNvrqhLjFd3Q7SyhxmkN31h4adLMPsTSBiCagsOewvsaTxrFRG9WeghreSkmU3J4+ULbBLEJaxDSq+xnqyLyWUlS6isDgtCy2fD0myueWqH0uj4yV/gc7uPNdEt/h/aljxDV6spB+OF1XNacRG30gXgsuS93/Nd8ZAKY75SUz4gnuwt2Z/zcqInD4TS0h7u+9W1OWdPKM6XfpKn/CY20FNF49Mj8Q2D2FT5X2DXnk//87ePWXbhRzKH/bJ81VzSp85FgNfTbnbeOoqmebtwIqBcl7MusGiWK0uGT6VnGoCtOYJ+kMjcTK1PEmtQGdDyZxwkuFiunXfMkCCTcoHRUxpJSuwfbTnyfe+Jk6b6g+kl20eDSdmIY3keUFfznfIbmkP1jKDNb3W9iHz/+YmIh+spuDPcQIrf+n0gJVx5JvwaCbNAdB3jFGPII479VMfkCBY+bMy8opUSrWyFZ9Fpz0RzVTGDVTSOIZS2pF4s2EjbibNrDlYN8RjoiTZkqmcijJCrprovkURTX6xfhXMmxssIZ5G5NPBLLqSZZScEpHNcqjE/csQYlL8FgYDl5ibGK/eAxxdo52uakxTUjHmNHUFNtajcTHxhe89DqQfJOB29MInIbUzPlaDVXUOYTkSAksUjCAI9ZZndtJF2R+mSwfqqq57Nu0l7+0WPqSUcVkTMtGXKVDxG5QdIxS2ItFNBz7GFDOr94ZxNxFB93dyllWWTiyjs25CMZHkJK2c3I6Ni4TQBhT85/vtnPwArs/qCYp3iRzi0oCj4tPAgQOA7F+LX2R8UXY8tceKAZa8bcvrx+ozzdzL7cvRSYGnC8bd58ISlYJOlUZfRnnvKm5WJK1Q8bMyNi72MAGFlBDw6l5EESreconm3pEO94D3Q1AV8T6XRge2Ele1NwpPk8Kl7jilLj8OlmErc7Fv7VFB/Sph6dl9/zoA792aW/s66YeUhnwKUJfSrpang4CBrQyMxdzxlLRId0X4fBpkVzG84C7RD0mrQax4MkeH69VuOz/5cdq31X19BKY3mcWuYTOxkBfCvRuBdoMw2JpHExp4FHIehZJd4JwtOAxPTNeT47svXCf5MqQcm0TgZRyrVJW1k370JqY0VvKBrc6L6K7FxKEAx2U6krBa3s2C5Ti3LSGTzcmRZNvqjm0FhDBN4N4lsN9c0xA8uhZSgoTl/Id1R16edaGhxSe3OOz1Gdsvr1mfgfdpO73Bw40KoVmrS3qf3/G5ad2IFuhcjfh65xQ0rZv0lDyEwJdwXcrCjQuB4ip/qtDeA90z1ITQvvCiEqnWad0t3HiAZb3ArK6AZvtpidObzeQuHEiJTZI1BWKr8KGo8gzWjh5AWjDWd9q8HPYoiaPwGPCkoP4c+Sp/DxgqfgfxVsk+3j0uySXS3fRHypXMpizlY/1KB+Fjldyy3yNExk7nKDxN0dRusaMNVpvstOWJ5hfUKA+6wqES1aSF6lTyx2KQJKgM5iEn0OiKxkLipcnCBIGCI1NisU8AvdpcOl8tIt/EwpNG61ZnQ7mYqXOwwAIBpD5NoLqoEenoSanH+t5Ub/WSIXj6eNk7LuLnqtmG87KdyJ5aHCB8ocA5nnwQ3gweZGtfXskzx7HeuxZ3+p1kaOG671FwSujb1C28/hRxo4vS2hLYSZIXK8nXi4su0YdPY5xMcvUzICeg5ccODfUGdFKKb0Gv+oS/1A+ejDaNh4fEcJNUyUkqUGHFSZ2FySdJR4cihsf+hUuxi14bgDCs27f9S98AgbwJiZ3C0J+A3FW6V6d7vtHIw0rwW7SZXqFUYcUfndSNzJcgIepMXJy+Ikt9Ghtkipwl+lWZ2KBSQkyhrtg+dgRhuPwJyYBQgQGVHI2+iFztBkqy05vkG95MHCQhdwrT3NGT0R4LqsjT+sqKy8MI3M0VKQHXrMFNeFe6i0WZIRV4SuYnZ2MXZ006dm47dWGXhzqXjSeir5D/g08rc4SH30qoMSyNB3yT42gO2cTdy0bHnmBjZUZ8rcdu7qlYGzOLQ6UrwWGD2hwwfxOL2gwazZ8PZAIqJLFVaQ59dgmJB4tr9GaQ3wiHjc3/iu3KEfOdvTiWktCgjMioT8xvnDZfipBohjMCV8HiKyDbhuYc9iIzZwQJVhFMmJzMtc5N3YVJmvUJjuItIO4vZJY+juElJ84xlIuYTA49PK3F/6KzTRWK2WSiJl7Mv3NYzLkLLbhhmfaAp7M4bv3mmJikR9oKadxMKVAeEYWmeCIiYoyyRGFS4/esQRt8id+09aEro8AK+98OoTWbENLkEOtkEGtxkFtElHjQ/KTJ3haz+WnHJBELj0scrbDEnxkiJpWz4ipiI+1mXOmTEiVIdX690sC2Rj3S6i+G8E1bqAyrS5C1DQyibtC0Ce7Z6TEe5ZEpBBYTwpBWQjyM1cIsuJvjs+Mz5ZJwR1x6XmWBIdoZLdFBco70VIFH4giGK7ykliHB5ny2I2yuI6yKcBSO9jWlUF1dIyKOk4bS/XDlAJRb3GgequOWWcnRbY2WtufT3aqAfBC9gcWXC5WzoaiB4UBYYCZF5RgKYQ1LRflUIw7wVBkF+bSVfobLIVo6VEHunl+eisJy37S2KbwC3zYShwrsVanK0EZClf6JAdGBH7asSBYo+qfd3znC0p8kt3OLrdYG0+pdIQbXsPl6w6xKCAmCaaM0S5BJ1DEYz/xUZnbJ00Lzbbh1HMnuwnXpsBlJ2utC/dCOcbalUbmp0svlxmSTDtF7LKQbE5CXRdpYfwmgl+ZI07w1+0icE/zLB7CSbdLIMSt52aOFIyVH1t2pTIgaHlJys+kw2684449Zwk7sv93qXOtO+fGbewKr/bO/+CRG9mmtSCRKijo1v7n1oLvZFkCYpkkePGwARNG7wtvzasHjjhwTXBhTDNmAHdhZAGHQ3LViQO+AmbHNgJrRu8bb4V2Mr+kdyHyJtUW70XLBE3LgPiakrdpUsfYTl9EhW+BB0HnhVbHaIWMcs92AxFpdZOfRU9bQmGBJO6poJpPYJKVO2/IVYaICvAq7p0CHk83kj68JFDwbPu9pFK2ODUklq01hdTOpxo0noYKMnaaw+8qkLyO120VxggFV6p3c37IEAa4BhGCEhrbB2gVxnz+Vlbn9EnoKllGCjL07wRGIZlDqh+CqAVNaHAR7TOCdDPaN6RmIgjZa/BQ0mvJBFAHoab3855m/RpqrgOphAWY+UtM7gmRNGZlvJIydSi5rz3SLOwznPOJ8Yh0m0iJx241KsA42DtuNSDvXjYCO5KPYXwBw5k08bJvoTlaGnZkxI30DlRxoW78WDzYuwBlFOyGrzsPWzOcQMBisZSmHR6wG0rhIsL5SuGszrBzGlSX/ex9NvYPo0ZgFRaEuemcs4E8+K2+xr4kJ7+YagR6o4knd/Oxn1W3vV5kHvws+NnNRJ3ANnSgqjd3f5L67M6Zjos3v/MfQGFZK3pIYAkvkVvk0Tmm7Q59BbE9kynbM66BcntW2aU2t40t87VQ2aW2IXcf5I3RpRaxtRa/AcL+cpmDepl2vIXQUDH+ozi80/MenHauGsw9MDpaupfXUup4ZUDeyQCxwDuT8ezYtK97Y/o5t3Q0MHZu+SY5bIvlv5+ckZzsyxg6mOQMurf8ogrx+yDX5wdIJrAdRc5n27ba+A5BpJrsu/GzXjyY9L/r5FVPZCQOfnT+/0W0KkfhFCiFs8tc2TnewGizB4MGrtIShcCSPbkQzFNIFovI8vyLb72JJ19MFSAyS9Uf8s5g8jOM4bxEVQCgsydfS2P+Y/h1PC6O9FL8UO+5rHm7Z2yYAdWAxHNH5guG/VWf1icdXx7cMEvkMdiTMxa9jNuKgcJVpwqevH2Os96kB3xSJU2DdBUGBJ681ubLT/CR5wwmZL04kQKe/L4CJl+oNcPx+J4YeUHc/L0GlOjLh+b+2wdIGjAezUtLAkoE1Spjnt221vL0vlTenszW5beI5Ttm0tj9S9wWp0GViuYMpjy9uzhyXWTJQSCDcwFKMrGAMLmxgCH9ZYrUWBxj2QxN6sTesk0eAibrT9pMj3NhleyvawSHWU1D6p6RzOaR1ke82lU9ucuV6M6cV6Z82/fHtHJTx7T5DNKIp9YtkujbPeoylr1HBMrQ3QzQPefZrOASm5xWF+ixjreIYRUj3hr4zp3WnzIfBKNP4nSyZsqTFcP7g5tGmqH3pPWGY4BV1dbzlUp6Dezf+Q+MPq8F8D80vikqnll6t8G0hdYpEhcSB6WxNR2Acw7SVnrnDlKOK4o+Ry+0iETH9FNqR9+wP+wZBy7I0D4AdJprilzjyBxqhoSKAVaPKzo8iC4+g/uxhuUwvOZFMXEGmeIPsoaSi7SPcIZkyfeyPDPEHTYKRHSS7UTHlPNqb54fVwOP0EHBMX8cHGfKOuQOerc//kd0Kyp1ZRcohDsQ8BJliOguoN8uxMgxkCGxNFJHGDA8JCcBiPqxu3oXsr0Cx96BxYNkiBsn2/EGAUfMHtWYpzx44kWIW/O+DtTo5YyM1gCfMHmM/bm+XOq+25145YzqmWrNf11letcjikGuRzXpUMnrKOC5DLprktq5yyDbMDMcn6y0qyJVJD3+nyK/72Hws/Ll/JGMH9UdSvqoEY+pV2GUNiw+28ZzUp9PfqKP+3vukzfZlW/KHbXq4OVcYZUB+nMjCZiDoynY7Vu2Kc3s81+sZuEcq3n1oBR2HKtVEKDi6Zyob2wQGXi+cgVGsRm0cR7VE6D3bn2yb77zEAksTfigcHawrM3uY1QPaSjh7I+pQ2Nodvw+1RJjPL8XYAk2ps3iw7yhz3QNS0DV+nNZoylNHMAy6Yw9pnwNXAJQV/Ybn81SC1JPxmRuQF9QSMuimr7ks1hOulemUgSfZOBhvL/9NTwaP269Ivy+cBMqIyKrsOXihUHbDAK/ucUC1RZj+wie8Gm0D5thvoP3XxxB2zy64Zx9pjTukY+pwqk26eFk9ttjvt9evUf4nug2Iz1bGKBY9jOQqZT12xCg/A3ZBqA8D1lrvkRHhjykts84GsDlzERViGrVMO+e3KKNZAKcoVmY0A2f98M19kvUjXrpNA25pc3fYzQQmY9vAczC90kSySwUnkS24BK5VJ4iErzCBDWq1Sz1nGHafEG1THwh9ULVX2q9BmmcntXno8xP7lmoHs1K/J5ElrGrguRI5tujH83mC1q7KE3mqNlpSrjD//WF/9UyDJ48TQx7QlV4YBWoeuFcojPaYgI8Qdn6oxwqFat3GD60sfDbBmmRYgtfLBCbpybNA6MEueFwO1/Uj6mKMjDiulAIDH/WQgJVgHC9w92e4BLh+PbcB9A49cxR7vlBdSC1ICT41UW9JJtsPombq7HMYiy4i41ljVmOHjpKDiB8K/qMmfvK3G0ryofbDy82etcvwgolWjSE+4m5a5jDUGhq83vwym06Py0MaPLN5TAkvu7MpAlLlW2cP1blo9m4ThSaWlauDwy5Vu8uNJ/UgWnFYBwQ0i6Vu1qpL+LkIDnz1YbMKygSWQ8xSYz3i+zyuIhiuCA3WKhIARkdvJOPtbs5FVJSLkz7UYsLxwphmohoV2i+arIiGsv5i+oBVjk1fzDs5iy227aPiR0aPthmAjF9Wz8YPoYIsEgJrli2rzF/1INCUGZ7MEcIsEgMrohvk3LF4oFFZrs/hoApjJAhzAGGmCFMYLE8f5QgF5gpTExmO5wRMX8EKAACV/AvgyksCq6YNad0xToCKnHFWi53B7CYfSHMQ8af75qYgixz1sK3D5qsdMXaKZebIczcJRRzxZoFut/ySGiu0FLliRKjOp9QHm2GbB3ymQta+jPHsfvtiZQfbCv6pI9McZJbOCbIK8gUKDeMj7sur9f/yLpCV9RxxQqUW5QhjK7XHXa7bKjR+wuuSJIbL3+0Rho7f9T+yHBCVyxyxQKJLHRqp5BCV6x0xpotf3SOmzF/FEvaMGa7cdKyD5pcDK7YhdLS75pd0SNmu0Kz3AWwWIghTHzGyg+aVCfRi5FnH4Z7JgXShCIFxxI3+h8uTG6yOIPECK4oNYgo0Ytvw3HFWqX3CbA4L3+0Rzozf7RGOjaDNDyDtDV/1DZIMGa76rOqQlOT5uBi1dG9CtP/g1sMkRdObPSLQMf+1QQ0GC9ZfIYCVZRqS5jISSLZr/efNOPlnKAe1chyY5mlDwM6m3GARuaS+2zd3lyO25F0vVJr7C8glsvkcPnT8Nzpc/74IbU7IA+Ixbb10Ti8ekxegXjLd6Dbf+lyd5Wx6Yyphdz6GL4UtyaDt/5/qSfksiASwFq6HqyMvIvbWAFKSWD6OO6mxOuvd7bLFlvgZwlMr0p7BobSv1vLhnh7Cp9D9JIolPQZCNccdWlyOI7GirmszwFAV3zzPH1ku7Uk18PaABC3dzsHTgizjzM7TWYF1u7cydsMiqoprDU2u9+Se9QICpMiW4vSqdEQzlxLCqMmCqTmskZexFaxM9VVsYnB9mR8I8oL14P8xfjpBJPV3DvgGuQAGAhSGJK3Q9e+PvS+Hnvo2cIDmUNcVFtWefy+9ViqO/mqpEiEoK+Tk5A0Bj8qTWNSE2t2yJSZLCl7PXyRUOkZpVC+59zYcnMkpeSG1lBb987ZmLE5CQpsZJlcUxysaYUK+S7NC84zCQqM/ENmFJ8s7+aELhOeiq9JedTQyqyKLWVw1Dv2QWTeHLX3z3wUO9xW29nc8OySmSR5qRIZrJBY4hwUGjkqEhE23Pumv9c80bUnkT4Eu/qbZdn8vk6g6FG7eWCt3ghe09PjY3j1Y/Yj9stBFZ0Na43jL2n8PRWezS9hUM6LIVJX4l/q6WyeUNMyldvtW+qgeh9SvfFhi8cKNRdDSGTevrw5uO7c6rvna57GEuHsuOY7vn0vtrNkEvlU7B3nzGJOoXTVME0xVYATZNLZmNJwTYJNDigb9tUJc7fftC5oywye2rm/2k10ylNhuIpU/4HEPeRhrFXMItlvd1ju3Jfc3tUO1D+OzWp3/P/ZhdouwYxN2ujQPGFIYfqrtO5jWkyAs2BTiE2QTYaNIhVjWmnl5OHPxKpNY9iFTZzNacY/vgt+otjmCdpp1NCfbOKH1vWTzyJ+d8p2rG2Ry+2L7re61E0aVP2ZMZUsdexMN+Q99q0GyoXNIcoMYhIXmwg99HjR90vQSu4sYvKSmv+7q98mwXCzhk0eShRh1knTjJ/Dx2nV9B7Sw6Kc5/pe0CX0Wj/0E7UbAjugBBMemYnT9y7tDM+6BavuXDrY6m6ZzhquCJMY+/E0Z2qbZHZQOUntfIxaJwFcG6TNQs5bvny9Pz6OTWtSdkaOjZZHkgYHA0j4KeAfgJy28fNcwbtJtwZbt7ZfTYqSnlHdJET4n8TtW24sskpNToJfz6Q6gdLqNPu+R9yWg0hhJ9Txnw7UIuW8U7pg+Pba96liTiQuWv5Zp8FfaPWc4YsTtr7ATfqfCL3jYXxjeO076jwgVQr5IFUaWfi+ak3sn4ydWuWc4xwdVfgZac1T1fafGL705cxgPP5Z7Sv92e7Z874AzRmfpI0iGNlfAnzBr4T2G6DNFlX2vtDN5590vVJhXGOU7ZvnX7brTF1hzQpNd0YQ0v0R6LGLKv34B2H3wVXhj5w3/Ujg3zYYPH074eKPU3Yd2ueOs/ezh0SKA7O3pTeEj7Pzs0dA1krfVoMgdUiTnlC//2GsaKjtmwGLIdVEjuu+iL/QA/iZ/osg2QrOMAO3vxT/SxMW7jN1a/6kQNcTn0ewKuXgg9jtqxQaaQ1F196fQoP3cel2iyBZasbjYdKDiO4TdssOemEUsmQqUlXjFkOKoNjJuuXEnoztC2JcHpX3219N+qCq6Th2nOA7JLWkeewOKV24M+TYPvCf+ZG4KZ9CNdAvbr3UKnz/RQPVOGMTOegsEEi8cgqunBg4Z5bwxfiW/SOrClVgOwtJ9C+/gr/5sG2G7kvvS/L78bvvE2YYoZCiPGca5N5KEiwq3GrEvBkt2fIKWxtDl2BcWDgLUnR0PZa5MMt2mQTFaBxpP/B7sylFfOa0CvB7sCn1yFVno8Ee6gwD/IvPMnWHDrI9z7Dm8TDdsPkpUI6s0F0z4+bzPTdlGJ7/KR4paA4KnpHxsA8pqA6KnVHvg23b2LjivXH/TfHSXGzG8inyle9WDtYOqqDx8QNN4pnvO+4b4FK/+k2UFd6MPtfsKT133egD5AMUg0cpOnXXDcqeURM7aGwvEM99B8T35Mi+sbAU6usT8C90pQjHxiD3osJ17OvTwsDWMf+Jh85mRQNybCpBwpuxls9G6uojAuojAupCcsXCdSQAds4ONmrsgsKaJVKIJjZycMKpMwJ6c/DWcW8ehwByqEAT/8TkVCFXmP/6yPc+VAdgDXemALH4SxH3SwlINQykmVoZcLW45RjBZjrO0ZW58CyGJZMHdqGVh6d2WThnOGmI8FjocouwkrSe13PTTRWP/vlLNbSzu7mbjpoOmY6KgpqGhptWWlhaIIEaubmtuZs+oGOlo1KqisoKbpPXs+oqvlJ4/4rId3j4d/239rv39snLZiKYmJ/6YLj/vpMlzNcDxcx4pZKjsEYhQCccU+ZuRUN8s9qXdXn1qoHraaiWF3Eofbm9PvGtqgj9quOPux0T9aUjz2geSV8wGHLBVTcb+ivKLjDkwFYWF3MqqEC13BUStQPEwIZRy1G1uvhqIuO4n4oNdbq2/MtGYslNY496wM+VuXxwMv+TI5f/mq6znjvJ6tGinzpKvruTnrvFs0qOm1RAy8ls0yO3fRCZBLe2vBb1y8XFu2pRSCQRr/L4aZOey0X0R+pjODgAWlqly0bGo+d9Cq+UALO6EJWamJz0GrX4RsojS0n4EhC1tLy08MafM/9a2nruYPho0VMjmJ+O3wC3tvDGyshDc7spgejyV2Y+ES2nxmU9Q9FvWg+AJPe0bWbJZpHTrP8yvexRkkvIystne/Ze24tFSFQ4QY0Ms/jKtxeaYBr6vl5zTcjrrfkOtfbLuC5F45rjtcCzRRhWPEhfVrB3AvuqeYs1+D8j6LiXmFSRU1SiV5gYXdo/7ZcsZbS0t/hmUfLZ+Gbq9yvKuy6rzGVTf+StljrKupp6PudNgFVEXIFUvZrhJdw60kMGRaC1RmpyaQByvqmlqEBSrkugWxH6ZCzMSn60WpiAjrNK4zR4bEq6WtcxsQCbWFT0viIcYUAVFwoVUVrjdOIotboKuKaDdl+3nUrKxUvmVGFAunpagg6EuC7xy8Wt8mmbc01pC+08SIulQFDpg66de0XprpPLulrt6qR9khRDsZfyGiug+rbwCPrhYEKxh5aN8Ap6o6+HErn0o6ORDsbL+q12bhoaupqO75P7nVrgWjUAk7O3bAPsnR43Y+TkXlNtyz63LC/OEb+mk1Ubi1DYEIZG2cH+q6NP5iIqhGM9iHm0NK2b2dXtC1PmxWlsge+VwWpOK778qtJp7IJurSCClZ7Bx5On9jZC1tFNOSrwb62PjjHjiDKRh+tIBbRzYVETE4enzgF/piDiUQ2IB+YWdCCREnqfEvLukYwkwJMp/fYWCQSj0E8MB31VjHmgWiywfFqyTKL/7/wwz2O5PVPzQxyoyKFFHo8YCERRH5QfhBfx4b5B72ORp9ejUAV3cSiqxfhqwLPptiBFg4n7ITH7McGO8Y8NUqZkk2tAGwPEJHJUjhtf63pFJoYmxXKQxlUfs/OA1XV5qO+yZKstMNZmesAVn9Zmy74bSQRi4ncurikL/Kz9tu+sPg2RByY2bOgj5PAiI/HkOGMlA/aq+THTgGMZb6fFVYmADCMk6BH/hGmI5jaAN0ISfPcrAo3+ah4bntCdTUchgNKVr+UPfnTbLWbUJmr0FnltkCLvlC8iqvgiAlW+TeCukzELiMH1tN9QNAd0D4VKzilvqfmswTBAT1gnKwRSs0X8+DsLHaQMemAObjNPIocAhj+9koKwF+Tmb0s0cg56cKtzNIpkZJ5porJuH8FzEFJHBXf2omZAbUFcPFk1y6GFMQQXwLaJeblyb+z2lzczN7d7HyMTVItT/wYh4wDKwMYR8KBVRwDsEK4aIQ6jRWPd/MGFPA1564ToQCBpnyE0QuVETpcIVZFvMgI4tHdrxE8RkJUlKmmDzzXGlSfAZA4hwOkRGpgQxma/F36QsA/COlbTE+lDUSH4MlNQmEtNbG9/47jykuqSIw2lfVAZaoTEVQs8vT0i+cW3gWn5C/Ft7BED+pbCr0JAFNf5YDT2qH/cMTuaLf/2q8Syse2n3aqn/7J8FmWAEXl/bYA2MAlGcGSjJCNlPME+klcd81Y+UbS1LVf/c6espzPAJlYJi8sM80ZOr4u/9fovJ+jp+vfXOo93IBzy6GqifSQzpC+Wzw8gLnh7wAfs0am/ExZ0LTC2z5/TUVkBNLMi0fk0XcBmyBdM4BDIn7UsawTPkLZtei0wAICQ82pCwHZmP14bMHZ8LOqCRXIIc8eA5wrw121QHUiU+Loa92Qzg5+PNzlHaIkbebzi34CNMpiw8VZgZsZ5WS52NC3pkaFbWoK0NrjBVbO9zdkjC8tUCaZVDIuPJ6M9MJNSGYsDTiNAoabHDVf7l3GzVT8xC8BO6YAwYy92z99at8dLiLB6badpvcIl2BYN0WrswhFp4DWISFQZfPWieocEe/xCMBjBqeV/es6gho7ODnon+6/uyV53rMor/rdwNGqHTuzi6mgGuJODcn5VdzWQDPy+SedsM+WtuHFysfCrwS0IFG4mrdMOYatfYV6RiI+JtOoagPAWOeyvRYJ3+KKZjUW+I2+enh+0pWKvi5lb4GGeeWvx1LkBL5l8fRvB6SGIbBqDPoqAD2u51fVMJlGtnsDky+E6wEAgj7caKU51AFzDwukXiGnJacwwMTv+0h5eqzFDF2RBzaUesBAQf5I7A9pLQoE0jY8pQAN0QRgvdtqPNwMVaiIvQsLjPokPPlM5rmJirXBk0gKc2aExuefRKuko0BfgIH0AEoGjsuZA0rTDTb5ZXa54SjDrQt3Yr4Ldiv0OYscelCQQoGdbja+OYPbiq6E9gN6n/yXuJemCkO2gJq4jhJJZWQk4+3UFb6ivFw17EpdfCxadUqGyroFnFMk7Wju+mSunB61Tug8bGWlFF4gAIDfzCtWCEHue7gNmexUKxbX1YfDkozCHiUxOsVpAwJ/KS7fj5QqGGYu3lebuDtpR7SttZPIyHM1yjtcQQLlTLzAHzY4W2iFyNKVzGRqkHWl81/3B6epnLEXkD0AwHYsO1QIJSgu/yeJX1R8WKuidgDAI+1zA5pEXcqBKGERVkgry/KYF94iVKsSDCvB57MD2FBRaKrAC0XDLaT9AQAxxSLgRq/Y36k+tHlhI7JcCZE56LXJ5D3mMwEWIgM6xaziWv3qVS9duCOSjUcRQFTrfMVGJHscEojm+ZzC1i0/X1ohhXp+ZJZ0991QFlpUkRtLxBoCmu2DOTQMmGCLr9PX7Uenyu35WcKDg8MBCI1KIJpdm8hdCaT86zoFteMJDNEWxZaVvR2iJwX7LiWPy0xmR/+Rihm+r7xbQQXSA9nSwLM6ZCK26Mau+oSVHjhfAkYiQmPH6rgtK1w/gYIDjs3KEWDhefAYAaJiYnp6maIQvmkyNCILDzhdCbcZJ7sBKrP3SrkIoV8YVcOC7tUbCnhZ44OmRTlcNhdJOZBluwISCzhm9CfygiQi8E3sq0OInaOkPUhdIMazyCrCz8pFCFbp6K8dIBeofbvUr9A6ZQffh+iGNd8n9O4qNYjGb0blfkEOJnX5AaKtFcPD378Ladcu4xhmFN/PqbD3UPQ2r9uwtFxJvfhuwJ56Epd9gWX3YWpOE5aLEpaL9aEHPlSotkUW352PxxUj+kf1ysfMFxTHrpzrRL+pK8qErSCwAD2XpQ2regugrwQ0Pg7z3Zw+XjG2irLI4A5Gw7hyNZL/w82prBjeLbAs2c2yEDxafRmrCoAb6RNGgCqHqoZX79uQ12hV0el3zkU4cQA6C1R360bpuSrQMR49LjxMklWGIdqazGBKaXYLSBn0QWPICvGPQbFNd5uty4Ldg4p+A9rZ9g4oA0fqlpwVBPfylbV0ZgR0eh+s/KWz/e1/gDWsx6z3S5HKBVN6dRsrtJDv3Fiblf2NfLd65iy4TZfdOqXA5+yGLZ0Lms0Pa6pBGBI7bCc8vBfYkexmK+7FoU38p66hfDaHCB6/2kwvgACWEldIVg9Kt4UguB6KvsArtw1L+nDiUlISJ8b+QNhRf8bIRqQrzWiFSCLkLNomPYZ/WWJG9g48zSR4eJ+PF3KSSNS/IL3+4Q1WS+Jo/aRCB204KnCwoBHAp9aiwyeYqX9ubJiJJ+UaZ7v1EaUihtfrcpDbTVJGXc8GSrqfIc5xkUcv8RMDkS1COE6dVe7BY8KA2fy4mZZ0+XW5cQRGaJBgIJj8Uzy/MxLIgkDaBz0ktbVhtxM+8RLbkRxQPOJjORq7tIdZ/K45y4cMmdyREqTMoK9RElkuTSfGSW52mkMYEJxkomX9MPi7kHxmeUOhKScqTb1LtecFuAdA+0FhqUtYHiT2spVQOiZDg3F7CKRXhLUCJLoLA6Oinmjd5HhnPqGi7DDy2p5kcRATM9XHXtjxViB7WMwnGQtZO0zs2mJKi0oiJrGioygZ8Ckmwa08oXw3m0k0h1N+u9tMqhoRGBOV/KiBJTju8Ik18dpfEuinsz+MBUGIx5jv9Vr1ktZmBm+JyTIAemgA3pbATd69gPBBEV931oIVKToYf6vd7v1fAma17iOwYSmY3BX7OqCgESowb/bAEDTVF757AmFSbFVTGsZM4axzXvppgnC6e+fHheAblX+LujHQl9N5uxo26Rzu9+I3W4zkz7Vngu4YMOEhZRGgLvF3inRRSkALlNWvXgQGX7R4irsJPNmB/LeIyX/Kh1pte4tDKHoXOKlr0VnL7HjWNbYX85eiewe05tWWFkh9qKbqZnT/e7gge8KEHbV8f8oe2igPMsXHUGcxWA0ZeInFJA6a0DCfeEOXe+PhQApP7zTWKG5bRfOadQ1Plm0LvN8HPpmGMbi2mFFKx4/+fXUydCdaDazAmZR0aXgPfhO+1FbTH6qnOKzrKepezS+xV7OTff3pthkgiSbpGAFwWtDiau4boxJUKS8yxAnUba8awSxjbIGxqaAsEIJi6w3cwwHr9t1jh/hetFNJIk9w2RJo9OyVlKPGGvgp/EaTfXzh1AH6U2zJNJjcqERFL3nhT4o2oq+cJ2WGFMmRCfw0cDbQAZ6VaNgXVdkLznx+eyw0hKNI5qBkD8LKbLTUFKzQO7a6+Dca/K6rxmOBk8lggAApGuj+r7mAgn8P9MV62B62N/40wRdWD20eI3ejEcUkVmegJS2hUx/9X4rKxIusN1mvnC2TUhaLuIbHLPfEaARUNV0kT6fnoGAQdCxnHog3uGUs/4rnfN0jkS6JYUV4KRe9Z2ugJE+DmbVAY5dHttSC9Cd9Y5gHmofkzJqHtlq/7jSjxcTS3lXaixU1pE+mr1rV9zMUnP1hsi4Jd6k2agOGv4c/hjzOIIuk9CvEB3k9iHfChgzK/f8UCXQ7ZelCstxKExnYoqp2cqH8UpLbVFDrfXwpprniTxWruNepu0aONBp/FquzZcBHBlZ4pjGkOsH66KRzFEsh/E99ohTHYfnUdHQENIj3onPNfXaQprdk+V2r6zQyvX9mgQ98wiZhiHe2DGzwEKTrV++wQx7vAiG0SHsCIzBIe2nbDRtEP6tmUA7VntLdOMhsKAGzEslVXKi3Yt/hMUQ5CnHkWSkWgY1VQf1ZaoINSKk/aoyoSHynR0cosQlTOVCG31ETfi+3gEyY8jG3NPTdjRuqD7YNXKSp1Ez8XsockEb84DVI9x56R5LA2ddM/Jz9nPveicaNxpHESKLuGyO5GiHEnxD72wu8CibSY6rA+Lo9n74s8Ky+ZX52y4YuCJsrIpJa+aECFxxbi6YsrlaWXTdbv9DU5L5pdMLBiQACVX0OY5HQA7Ito+8xWm33B+AiC7Km0AelXif9FkuTf3m/uent9uhQzfS31eCE+vPXjhxpdMOIobmhDfnkYBbYuD72udJ6HfepoKPUFRux3hY4WAUr+Rmz66BkJSkLG3+CCCBKwySlrFiUAXUhgpMs/PuoUiR/oGR4EVPMKszO8xz2Cs7rf5IJ6HpAAHfqbrRCkKtsN5QsQFlE/qfvx0dL0DnRjNmCDXVR4RVTjCpsOH5G75KVM80mghtKxgLbECcYUK81d+oqJsWfJ4qgij7mewrn8BkUfEb198w209+22whM5o+FRB2TexzWOuSvcOrcVDmvnEx7cKsIfV3YkKdHMM8C2CwIw2edcMTLrwuFxsDtCx++dO9lP3ZEc94nynTTV1wzVnaqePUBaQOB7zeI1AxRKRUlHR0k7GHlFKYtKh2yoSBQStIw8uLmZC7Z5uXEpS0e54S3+XZIeeIvdOOJ1OLTyZvKbBjpAqUVXHOt3xocL8a40qcbV4Rrs0m0rjS3vsdsp9bsXhsME/VHTbdrkDcr6pJGY1agzx96awWHbQdcVc/oMBoBshHlhu5uTmwTMmNKmRNtKLNhKmoxX/JxO9tzuv6bWjgmCMT9JRYV+W02VRkDQLT9awLd+avj3sxMCd2S06xIUAbMTibw1HLkBTDWUhkbFwV8ILDNj03qJXG47wbNCcCCtlAq5tZn70ROCV5oqx7QIwGzpek9bsqEotBq07Rk1kc7xwLqXkFmz+QmC4zjykgp6y2mED7dsZEF2nBKArBiojusspEKk1vKfS6jURIzNXBvcahzfpEydVahP5nw/k1vzG1rFDMLUPabZb9QErBSuYbfiWg1lDV80YBtlHxS75eQOzF9TyoqozTrQfLsLm/qHNcT2F6LEYUYzk46xC5vtksjULld7JVRG1wlAivVzryIDZMLOv9p1HJR2rIB0OH4qVps4rypJQypYNYObzYzmDCbF4HWo20Uidg6bMK/qFoS0mYGBCajKLD1MwAlEWSuCnD0JkbSjdJDhuG4KkFDDEC/34DhmywubCcMnUffNLzM8JbFz6MKAYsT39pup8gp3yhaJW7ikTtJ+S+Rza40zCBxQej0oJM1XJEz7dabon6p1X61lyhR/Gt2ItQSiV5FuJs9CbqNNXJ5YEZNBTJQ7PCeUtMVMw+C2uqHbskvF0Xl0QSekPROcE448qFKDWFSXTBSPK3V83S08Y9HI1tjG2pTXQZJUplKJ3IwTwVwb3PJ83Ojv6N3dqjRaTTGy8hzMyri6lDzWNSXpQV7q5nyfA14BYeFxWe3lYQFD8P8endpVKDuPtrqZ1BOmf4Lo4N+C8zcXL8g0+kYIJ4YnKLJOERdHejWInVFnghBbkYI3F6Wx2a4XU8kW1JoB+NJ827JLw7lYXMR7WLuanFislhTS2yrS+U0dHAQnWECaVIW5NKPxPV6YjrEtZ7igHq+5HVa8X1UMnRgzXfRNRY48MMG1S3LXnErg7aWbqOykjsqC02OLwyOJfB/Z4HG/10V5eTr7GljW2ixMTFeHQBnUr4Zvt6z0wpomG5e8wPS4w994skNxogVMftGAiSQCbBJaifZCA8VTA/EYZ6qdARHsjK6bpoXGpCwTKOpq3X++nPmC4wJ8kfnktvns6hnk+hns7Ob5ee5VTTYVzTVVxZRPjaSnoBr/5AQh+8O2Fc22VcWgV/VI66etIPlC5cL4BeQta3+ZYzsy0dURp/Jx2CkDVSgNnt6Q5vse9hDojbP/HQinC3EA8xAZPRKg9nH0LruSn9ymrOF6f+aTgOGi3NI527h84lv+Nz3pwufLfeYDv73efeB/wDK1u0M9t67eSfTgev7wkH28T91jD45tXkaQqfYVdFpY57T2NR3JE9k47nhq2+/x7hLwVUzjoy1h7n1QTKIcmpzyBfODTQQUYkYaC4A8IZkc4LjtHHteymVceF76ZaSOeko9BD/sFGI6ZfjqyR15Qllc44TA9mVaZQzgwvfkqQ7X3J8qPjesWOM7X1XxTow+nPHOSLVLFM0PoYStU/t4gOBWtNoKIqYfyRDN+xNE5HH2ld0C5BLwFWTKplHJq518rfcPTWWwziehvB7Zaa48ZtVjDpx2hYanzXTUAnl8XmzdwoQGWaqdsmUGhSPqOWCV7LgYXk9x4EfqWI+Gqp3oLrNZhjyjDCu9eC7XDw3Co9vpyUECQwRrq9IA6RqltywQ4OQtGalA11D5kqyOiVlrti0Gja+pJ+gI3rtDgMtCewawd73g/ajEXgk83o+J4RfWYPmqlmOAMBp0erqSyYjYtZZVcYC6u6DTFXRWW2NWG6oZHKcZyLa8nxkMQlCFvaXQS8OWYlbLP3vcnhnceorX/lNr/6kQlqVe0KmccnI2yQi4A7a9tUlWdaqb1efYPwjYvw5Lp0MOkFZitpEP+Jp0IDtWMxhVXmrfEzzrI+G3DJekyenctsnhGuPS9nE30tDnCTRN/WgQttYPW+aWTgDzSvj++90SgmPfroU8KOP+fqEg7WenLylI62D/6qEShpA0bt8+xRLHPeAzd8Esh+YG83OfXUDA/lz/7W/9fgbbOwb36qKg76Hf4G+79q3BVYkQcm0dctQlSu6c8+XSVCWHgem+dZcm8BzTv/7JZEV/MugkgMEsTIVY0Xf5lCUO5YMRJsozQSogbbVf0DEvMFtF9nfxPyo5Okh5p+N5JygZu3wpHQEz9OsIXcPSpiUhL/0uLNvp7SqR5PF5mGNKRgHuNJEjNj6ILv6u88kgpFL3G0NfJvngTgIJpN8u8p9PJUho0ekUAkDJqAchAzi+viMmcvIGOfTnJofnB+6tAAbOVzYgmEU4EbmLLPZf+m9zJjAgWT0ds03/XVh/gbXTQpyQwc2QlhDH7Pr6qxdVzynbHGCUuteX0i/LThxpkxqjHOeQyO9OQYAWY0hlBFnqrl2HJ4eM/osl4rCYNfqemjAK23GHJuBQ0edKgC56H/f06ALy4gQN2EhXFCUOJm4g64CIImvqw/fK6wY/dSrRUycAd3jAFew0poq+V5UBdLukgix1kV4hBmf59+XjqKhTIgeHCGB+h/KoYLKIp3Q0YQcAqGBywn7CwjKyQm7nRrKnsvIeOFCJLFQbQI+SAu3oyXPxPCWSdB/XdtHW0bLR6sy9iNYI5xyZhEzbWjx5mxnXo5N9mgTUlpmObNSXYBzwHFfSZjgNt1ePShatqEB5DL0OpY/iruco1mILZyno6eUDjA2Z30fKPxupvwav4b3kUAmdwkygbcG4aDox0gmC50NykEdOckgSo4yYs6Kg/09wonRl8Os+Y22n32z9l52mcGvnz3epj12w+n890kpTQl4onURAlm1PcLq55kNwDir7bVmjG9cOcUG5oXkmA1nbu937FQTPmcznAFm8RNMrBrH4cORwbyfYHi6cSIGHPyOIg6SR+77IJG2biebX0/TJDLs8x1pLNrIE7Jc64rxX19n8bHwZVNOm/LSLmA3ToHCYS1xTsJwZWDw8aEzItyoT6Kqz55YZw65JB49VqXbiIUgK7H/m/KP73hZ16ksYC5Qn7c6a/ekLnpIT4QMjkF4ldrJngPRdGOQKNPdzxsQN7sPqliE1IHf//sJhqvO58Wsszg1wOzwKX8WBeZS3a7Qy1wWWdcdJDxeYhlAnukuF2IOIlPfHunZH+5dFsC2aQJeXqi3kg4iYJiow3BvDzKLG9E7LKrXi3hfkyKZ/deSYokjuGr2rHzVgCBA0ZoYWw6MJdeJLBMczrkfENi//dBsi0Ql+3CNNeeVQxnJW8PI7xwV/f+EY+QLfG+e64hWVsf1s5BCK5yYTYLBf0KAmwyoj0R3/+6DtvF8GEzdFRXi4WVdPuu8lAYFNcPlysTY8fDnH708b+5P7y50Pyx0a4xP7mOAYFmymwMfPyMaUh7+oBMidDszC0ILDODiBkMD0kuxsk4nbv7ZC9PzWuJr6tNejjPKzMTyYbdsCY6+ZIhMaA5bz+8Mggl2E53RI7hmf4SCh91UKBggx7YRUzVXy085V5LNvTuB6oEMH8616PAqtMDONeAX3+GFM8x1+XdOSUxl2gt87x4PbK+hVPZpoLHzP4UE1JkzGSVeNGGJCM/dCYLoTBe5jUB2BasHMd8h9uFRrUJglmasjgI87dOhzLUzuqj7m6p+tNWcWPXq/T6A/+3yaxg65Wm2mfSPdQ8xdI3eGfCO/98S1uaNTEadeuo6Vh6YlAE9azd8Oqe6kk9LeAneHdHJN00omBgZSvsI3tLsNesxgfPvZlFTZJ85fgGw8HNW0EJ5sZ0PyWZNGqBiUWdSCGMtMV4lZzaNrygyQZERKYOrPYhnoimHxYsgTcJ+p8fGKGBSVw/Ca0D5lZ4oxYYblLW593wqwhM1mb7hejhlksy8kaNEt07mdaGKVLIZ2bYFKuP6BZ54kiFTO/9isGDzhu5nrsAOpUl9u4DYlukbuKJ0jpBq8X9wtf4Nl4+YtB7/YY5LnDWzFFnKQTBD/VqcefuKgzgPnSWnla8m542jJ0QPGE8+V0mG1bs7dp9iHRxeYZMfsUlYUnBbXO0CwtX8AVBy5VtnBoI48mMwaWkYB17e6CMsck79lUWKOyEgDD0ppKVeA8ouZavEMgnVju2daEgtgtrp2WcuetDtLGq8WfMUh3/Uk6GYAtMHvqqEuzlFrmRcQxtghqeY7OwT3VCD9b6GMb8HybgEsAyZRfDaUq4DHw8vvY5eUF+qnDbGwBAnXagBTqI5yCG33xOESZGTrXKCYgNe/zKgcRjhVU4lCupIUWxCTmtzfzL0r7My4FwtqnK0wIbR6VDhLEzqctlE4FwSre8SrOeTBLjF9XxuZDW9IZ+TYifovMeeFL3aMUlpE8Jq1Y8An3I+Kb3+/2pRThZ80w4igsRHtaYOD+0l2WFPVoKA07DzUk2IMI7tawNDIVBncncmJfLzP1yx0ZByoUjrS2savfsjKnNim9xibqu9vf6Zvdxq+jRbzZkSLziW4bvtMyr1mHJUr8rrSonCedHx5Ms2hjGs62n2p0oBsFGtLmbKX0FhM3OTw9N3dyjfqUfk0UptMQ1RD3AEoCCiP+QY73CNuiWoBqJxO+ajXTsEctm8JpE5lmbf6qPCMU7MQmJPyNoYp5f6xXgFiXyxeE2Ftd3txnSZF758sBWLj5WERBuotK7nRTSU4/V77L0VH1JhMQzQIpvEr7MTR0fmjuxjUzLpUvJrUulaQt7oUuigH7tbNllFmxeZPjIrReIxGWad0GTIrbOJ8ONdhtdK5r36Ag/Cot7N1evVsAvB2aXJoavcOGHxmdnY1VNw9Sbkn9s6Pj63nrKO7+386H4J8lFzCol+6NEU2CQk3ZvceRQvMyprdDlnrKI8fv2fIFK6petupwtCCr7MYNnLcrLloFFaiPpR8OZgshXQ8QeGU69UW0TihgVWenB3m9t1aIMaZFsAx69RUis+zshXAVGZmoE64jnDB1uP8wh94Q8hKotyVSoGKgciIKem4Z6ywuBO0qq471Ftg+b+Ey4hmO5xfJdkzaHlcMpLXxQPsNPkhFxHyYbBnx9AUM18vMfiDkDNxAmdxtTLiY2r9RPiINcFAblwHqRTCf+Mgd5Bt4v5Nd1X7cqtv0ZAvdsEGiUdlSLf/m6b3/TMKHTAxljVqnQYuosIrnmsMhxVo9WQYmx0ldkFotzYzUMed7CQmfGfPma+JGC2Q85DQAvnoHucqj3syrH+3huN7brRcozhcZgSQIzvmjVdRe442aQLdiHGvcjoxwekIBLZM6JLulzpASQZIu/sFf4ssqLX21U3i2Va5CmSnuO4JPMBPJVmENI3UCEQtcT6F7s/DI0UTODSQ7OUmEJlHw32xIdGFr5U3l6bpSo9iMi0+fnPqggnE98OUqzJJQKMiKsQZkxBA6p3sH16yd7u13tHY0JESSIqU4y6e20x+2lwh/pSjEZdzVVwwgkeKYDPr5vL+KpKzUDXZeUE+Sr0NtEZXatv78DDYVsdqr80DazBwibJgy3Mf6p4/JWpa7Q9IEK0tKpWWMrD8ISkiIXdxbnAO6XlCi1L6mJdintLdV8pqPjpYbLbbkm+ZsRNuOIikTmRuJ7zBMyvDWLadQQSswElwzgpIa8aLDcXnmBUAukmaZHaSFHPiOhaDVaZSNJRXwleT4CNLtLYQyONTT4P3udba0e5vipGvHgpGZbHxU3aMVqceTkc+NJxs0lJGI3ihO9CKSYY2gkb0kvdrueuLmqXx0OBqZTXQ8QnW0SZjiDjBBdp/k4V9t2WiExiYXiqQpTCR000nciYLwbLyp0EcDEwMnQPEr4IokipLS+wAoxfYNwRaMoNHtQJSh3NMm4YiT0z/1ptzLsntS//oSECKVhEp46sbu7lHLuaGNLWI3ntILbOCpNPytiCCSZKluwy2uWcTu6xYRY/pxYOYXRc0TblRSkcOjLg4pQ0daXwLs95TfmuoLZo1apfzLrIjVZAwFB/tMtImczbkNsiDL6v+w7mpxmsFXpAZje4msDMGKAftuVdTyUr5OcEoSC5Hd/FKb2BPkz4jUE/eBIGpmjiUTX2IcgIyJcC/NqB4R3iVC+zyVxLzO6bnAJlk7JD8wjvMineqO/0AODtJWcshAsUPZnP0mK3rIhrox2c5Kp6og6Ir32+4H5Iq4Dto+MLdA7obtNHUK2foZJR3QA2juIyjFp8FzApEiS00+xD9/Oc5GC3ExEuCF57qOtOnbWRQzOwUTE9UhAlTqhen2sgHlEAFO6St4BJetvogVBhjS3aJ7U1kitspPkxUVg5JO8byn4pLkGjP1UCpJdAR128xwJVpKo7JNHR0U9WzDBNaN3qpzfNMZodwcyFfx0FzbrLo7aNVDqySKhIqvEnDqT9/YpAPmMe0LM1ZsAoCC4fsEk74GKsmly9GkdabIpL5xgDUZGh/pTyEB0/kPPESAjk7nB+EjtP9pDm3oDW7jE+MkdGYIcoxdon3Br2rciB477dBazqmUElysE9UKKux5sYeavmfScQBUAAi8MuQM3bBK302hCfaxFn9GNl9XRxKixxPTCqlpKhKYos3SCpPvDID9Fjsx++k0aOwybVxUclP57fByiKsSHiT6su1A5nw8HycK1GhOMBIN7SRSgG20m5al/TeN2seTL7b9XFz7MNJEBDDjaOADWtfhMLY5EY+ilgbOptaXPy5gfJ9nF7rkVk4d9RlmDS+nl43Au2hi388ZhIxwHu0LbC5FObrMBoc2LrQ7j43h1JAHy5shJesgL96xVu6Ol4jfNG8/LGFO0DVh0xYTd5aF6XZjTzqRVGcYWthh6PNOO/cbmGoAVmwxD3JKO/rKKtS2/SS7RqFWwz1f2yHFN6b7ZUE8X/QXswexBzGWfVQYnxfK90vak+/vCIWGokc4JkpmX1IMfpbHuyufGE21+I/2W3XTSWAVMdajdBy3bg58T/YvO485NwzThv5f1z9ooSuThZTgtUGEZyIayBX+slkxQTR44kC4ii4Wewglym3WaekSFwnPlxTJqvsMrM280HYehvDMcfJsjzFPO1lZtdxg660knJu7VrokHSwOsf+iddI0cxtO/xBRmo5ovMWB/E+1d5pB4Rk/6ydQ5iryFcoJ3TkO60khRed9pgIndnjxqYXchr5c1tbN0TVY3Fr4iuoQNwWdh3+3DKtAEcRrwbOD/l9yx3qWuu5Ry8ejn8mMvtSKS+yhe6DRwIyIFJvFwCGF7EvAjrlEYVfG4ybZs587AnimyisXpwwOIYzrzSgCl0UR0pdDN/0URWR7s0qmujNgL5TIq3U0vqdlAUWNSXG4J0s34fRb1foB8480T69zOEkgBigfB3BU/+kZWRL3ZNkKZ0i1xU9XL0VvbSiAT2UdTPUo1XCzDmx+znrqCyV8bJkvH7XRcwvdLfhJ4A0GccApxix3RqTaYYQ0YtNDIe+Cmy3YZReDYJzmHdAt9pHYds2LxzxSABch3Owmgg5R1bV7pJfuzfGL5tlY9pyOcIvbAh8MoBRn4C3/zwviEWngBMig+3MRmz3LXVXnIHLOJH+1Zk3Krw1wtePdjvhktIHdEeeC4l+1FexbVU2in6EGsfgbbKvyPtSI3kySAatNWXo/yTyb5fgjG5EsiLxCG6yLoAEWOmPFzc0/zgpOBq23UFoxkwoQTSt0HvJwG2W2sNkXxgxDaWawp4NUNXOiS0oxVyfTHR3qNKW2RigadTk9TyBrL2Uh+KFLa+k1R6mXDZ8jtC67xX5TX4fGlUzkuTix7M6VhhTvLJd8rEDviPmGALJcE18YeQCKd0zQCQNWzmf5nQMtTchtxkgOWToxmjX45cseWg5bEu5+7nmxqyfFG7tOcrEIeNapnGAu11R8a9E0hH9bFdglXNtPslx5UIABN4ciXph2/x/HBn9U2KEfZD0GtCZlTTZDkk77fx/LN4b3VVy2+0aZprOxF06bgwdhDlca8uAnLHb6xP4WYytkL+encjx8SxoFEZikZw3V5sf140f163+Wjsq1Ng/vzaOHLkHMzCKlzMJ8ha8E04rWbm0CBOwuBIxfj2qUL9wmyC/6TrpwaEMxuSnBk78WilYmBUM82HLX8MatzeuKrgf7GZ99TIc/lOm9mDN1iqX/Vt/WuP5OFr3jQjPMjXVds959W+AO/CshjBRkNHEJk4w1fS/Js6XN37pXtCRJa6RV+/I1+0XqajRW0pnq168goGC2xY3fvktq66YAknr/F2rVxqG2S8J6XenHs5z2wPTp6sl89Wb5cDo8aP8ZDQGRr7ql+LYMAULu/upBh6iqlIBWZhPN8PRG5Zzqu97dPIPAU4wQQ3T9rfg1Q+aDF2LAEqzBprHAKcvwredcKdOvuxa+824ngzgS+taKoYwd1msCLxz8xsiDAW8LtOmKVIHfO2MB4yugJ2sH5czmaw6mNWF/dJLPp3cG8KKjYM77XSRT5IwFvFWMpY4jVt5n9Fn9ySsXOrN5+fVv5H5jIBOR4OI3bQlVYphOm+ccDfd5ALEbWEmx94ZI/N9IIRaVK0BWrbUfWFcCr6I77+J6vVwTYhhZAJ5c038T1KKDaIav+Q/es8bwvxy3C3zQMzSrYwt6i6OOFklWS9ZJNk1EQZYzVfUS8JAp2xxfAebxpa8Jxp/c1nMZEh+14y78I3Rx3E8oKqz2GLZgywizM2mTJrx0SviRATU6BXRKgaMoBvuz0tj2MaQxeB8gtrROlG3DUcGyQdMu2/59sYTekkXDq5yKxUr2Hdus6hNGHUYdSi1lgqAAADKSHZpBFBzqkG4FxZDwOW8l4kpoyUnEi3gI89hZDtDg5Ooq7ETWIOTNhO4Q0mTrntZF3r1KvhkuIWMBHD8FElsxxd3rPkQL5jqpCZp9mDNcJbadt6gpjf2JIc1dkG7k2opSzy7pRCEEHYQiulte/C9u22lga9jOg3Ddm9/K1ip3lx0xsE1GZU/0HPqAABGCHYlGFB5TIS7WQNWlZpBl0swq3CNBJ17gpljo2m5pdt+u+qRVpRyp4RqCm8QDbUm2JCGIau1rKTHHpXf4GkqFRZAGbu0bOpIwIKRTEw0VP8EzDvhAXY/DcsBChhKa/PjUjbGkf4aTr+4amk+eCYWNp5XZ2NrtyP/ImYxR6Eo3dUaK+sOE3qAI2cjz1YQkqT1kE8DWSimvlprhDgfbESwI+Z6pQHqwWqK6vWk0GOgD3uiaA7PSHUEncisURfwdsE5031uJi6Gcv7IdW72kc9Tr33KI0tF/0hRNgbgZ5N2JXiU9mVkRGGX6sQPuZu68JaAQz4DxynyJ2RXU9NNAhUk8KRp9vhGQOkIC606ZTCr9ScVpM0rMUH7Em996MHVacZeIeOl7ekvPMPhWYR2t1JIzB2f0cds15e31Lez7vDFe6GVbrdIQ2rfQAEwvY1lVTFco/1DbRQMpF9j8MaZaPoVR7WjKeLdzKl/64mbKauNikk5Sx6gTiKCmGQNRO9RDvTLG3fye/9wAC4Bib+DgIuR4qUy/dBnr6ye3iO2QnQJhmAfvv0ZhuCT5kF4DkNDOXFiZV4KKHSIjBBkNK+uGSG4LnIQMZQOd/z4wLWrzQ1VtVGpNpkrCVlZERoOQcMLqJPwBkAZPvx47uoCSYmCtCPJLDeCX591OxUVSbWZesPojiprdUBWODPNWQ7HEUZ4trYfVK67qyYEKyapdhz1pifCcJaoKnd6jaqOgHTyakTwdmb2nh0bcBCkQvMNrIV2E1ACL7HObaIYro1C3IHuhHGNaoFGeQVtAnhLpc/TjgT3j46xwO/KppXUG4QQ6uL3DaOK8AKYlbEpfmO6+2JKZK4mKP97oVAcywJdApqTEpsKvvXIF7mMDEWldyJ/VFU1r7iZq/XXw/VO9LpCQaNPJIaMEEiP/7xBxlMCr8auIc/1avV2gRpuIgbTeSf7whoLON1qfXEQFoG4viqrWKBAVjinT1ZLIHiUpsCGUXe5yl5ya7B9chnDjRzZJCeUgD+SwfHtVNJx+CQf78VzO/h3sgy6OZZsmD+VaQC7wF1T9/AQ7OS3QMLXVfxroECWEQDIayj4I1NT2M3TF7bpGZiYqalOn+CJaCBgX44sdSY7uObwoh9Lqi38JD1U/2CNtY9gdG0aSbjqUg4TSeMpCSC72GcCP7DrpKdxbQCUq4PYORztmcmuZu+bEGDLDiufPOE+TJ+RpiKaC0C2AewaXc+T+FKiVEyKukM/CUAWFhDGqcaIz1sBXlGsCiwsoOipGU5+qvLCSxjAxOl7Taup5v2rTk6FrUjEF70S0xY5WwMVzp/Aqb6tTHg9gfVGjPLQZmTv6RNMxvX2npCvTgiuGvkW0JNAeTDFraUmS7OTKKl7eHxWK7nCJllrWQMW0AEW+KqqZpisSWzXEhcL1M8XYmR6WcEXTwz+suvSbLtntwx5G5nAaVkNvn130SUsN5/2EU/P7ikahN1XKrim0ri6o24hG3qA/gFjzFpPcSS1y0oZFMSBYJOnd7kAmTNOliC4qWaPrVjCH0HMcuqzAhjQFpE50eR0wTJTNoULMW9JNAEsfVkbom25KcPOnah9c8m/uSDZBFzL1VnbI3CjLsAdP98akbCTTswWoqdY0BX5A+4jzJ2ndVR/QfGQwe9Do25JtMl9XjK9ru8MunZBQiRXa8Tw2alOmHyEoswJcjYPBijjQuWkN9t4JvjAJo9G39n5FRV433vfzAVRDxHjRyEv470OmRnqviKmXkvfDzBHaT0ZZzmb8woW0M6piISzVJvYvJvULEyYzZYN1j8f4bH15hxtpycDqPYFXsfFuHFFfw8v8zDiwMLCrobFlcN/NykxZgdbIuC+jGv3f7v8MCHaf12LMyN/8HLutemFNxHu4TinyFI9MjEC8SqeQSfyHiI25drGGIiAsFQIwl3U5S1nfAUX2m8siHlbNrL32WfzZTPl4r/ovyfPS94SAdlC8h8R8TaNN7u9tDfizU9cZSoKrUN4o9iBhYwt8YqZWZP9LR2nXZnjbIS8DKQA8RBpB5l05zuG3YfG5Sxg/GiFJBEhUdcbqZIsnd4Ji39npz9bzffZXh1R16TS/jpKvUbNHjGD7fIDgOTg5VMWOEnNdHTIm6fGUHXGoJ/sJn29YSxInalloxaq8tdmsiCLTPQV7A5f52kj7BPVOppa/1eNOTSA8q5iLVfl7yuGaAkhEWgucKkIJs5iDX9LO3noP/ql4K1d1MDuuvQ68YqMeVvh3CAOnAVsK9wP7W37nGMleeb0n+P5myKE3OgeZiscoHIzC4BSYxrlpD3bKS2+h+UnaegL5YyE/MS1z60QQt4WUMLRcI2H8U0rIZ2MEjF7hnONK5/ja1rC0VbpIfHZFxGsAJ0nljM6Vjkxw+iDq8gXsdujeD4CB5CebBcgOS4dXpyXysO+l2s0y6Mv2M22ilhm4ps81B/4sefYILBBVsi78S13zUY13UiVvuNooGPKLXZ0OcbfCBrg0/+79NIPLd+37oPndgxoBmc47/lXJsLowJar7qCPMyJOcNZdlS/NtIyZWsi6HRn27buseovBnBXpBhLkrWPTvUqUTbmeYKoXxuXFlrx4MeiHddQbI1vWuiqKfUXOffrYr9Y1iZqSmmrFRx4IswFriba1l46AQtpua9Nz6zkKZtPS+DdrAbOKOkRpU4k4nL7lLiFtu/NMwlwhuOIKa8zG9gebRYnTa5G0zjzHvUrWn3+l2ANiGoi9Do5/AbO+CNY/xradQJz9jlgMDMPszVY07Bs0qqU2kuf8Q8aa1RGr1y9Hs0yt1ff1yftJy7nWiGSc1tfLGFMKK1uQSKSstqMSls4JXKnB1cVFOMilbmvqSCRwyLc4IxSJTEjGJYsarw+Xkwq2r5NLIMhu60Dad2r6gLSpasgSs8WKtL1apJ02WnsNeypqr73qespItG7EnjGe4InPIQU80sVvxlC863yXtQ+5GMBOk81omag5gJqC8ft0U1QXmvisCtQo8aAacZi0gnLxePRrvDzcBHRtZjXB219N83xIjtIPWZvVlGAU+wOXlsHUcBSI+l2gEWUwng3Srd2NG8eEGn3Y3Vi6PDqvxFkcmsW37pBJO8wu2ZrKeXwiL5Sx96MmoGP6cK8VcNG+4U9hCQY8/iTqHqcE9OTP4asGA4H2rJ+Am4TWbMXN5kQlzNEPvK/kgitIzjzkak/pRY5pJPRRo8LGBuAIa0RWNmYJCMR8nUeaMHNUyn0nxfHDyKOkbkQMMHuaQ9kJaSiuO8yZk/Q385lQJG+pJn2hsw0bWeN4jq4jTsXxGxlUEtHYgayJqASdUWZknEarFQFGJ1hWbJ+zC02kgfI7UvPIwnJpvoGlnEx6rGiuVlk/setct7783HkyqY/AQwviVznD1TUOl8Vwr9xbrHvG1jw1XMNckmtKD/yLGSJWwf8UCEScKvsXQftDuHV4apaWtf2kUR+gbkj6YpLmIcMUath6Ozi6vImZQLrMt83MjNzstFzgo+Pd3VIzWkk4svIczNeiW2bab7VreqErr62RkRGqiCrw78X01kfHYZNG+qdzK3FE2IIOzjS7WEZW8op7mGL/jhx/5p4Bh8uARSIHZRzd5v6hl/8nrpHnireBKrLb9e/vB/ywAzLwt6GrllsDS7E217pYXMR5WKuW/Mw5bAEEJOHtXVsbodG1JdRmle/A302gkLUbYsV2q4ElT+iuyR9b470oyUqvAioaOBVLbRsE32UBWBnmAvlRsFW/zqH10wil1JZubMFnwYlUVce4KBTbjtykbCKvFCME3NJm0dP6z84hCHDH+F5Ech1V7e4h5P/n8hZjZDMh4P+9pQ36hYjGxqSdNvlJUAH/tHCMKyGljgwP3isO41yF8L0z+mATlN34uukEnF93iGUYZQoL3mv/K/1batUIfy7x/WJV+45f1Ra/dGW07fz/SwDHrUjk/6uw770+hPxT12GweEXAX8dWqc/ZNNYsVosLC348tjYqcpygtMofNmLMvQTFHzHV7EhV9aQ41ruX7fLaf6D4bZQWGAP+1BfX6OvU/kyfzkYhGk+2rhwCMVUAyvfPUNlZOa3JxWz/mRIZncy5B6SIXpszFnv61zfCCmWD9xsdVI5jSOvs/YTYz+WfbBnFxSRWqTIryOyzzcoZoweE2PKLvpHDk/cL4LqoMtsJnDQL0S6+0KtqeMNEGNhaKV0GC/a/SLGWgTUAdr7E2eCFueYfpHcOoFKuDKACMDkvZtMBTFRO1iZEs7ziMyZBEZY+xMt+QKRPopF3ED8NjPMPo5mXfaK0hb9tezwHCUV2DrIx/iBqi/aCWjJYBUIo94XXTqX4pP7oQ5vh1qBF3kaw/bCCeeZW8CeHS29PJ5B5mkXX0V7EvNLkJKuaTY9O1sK0oNwr+rdQqlCwnG9hCOQMjzxeGEb2g3NsMRdCkXWoRkYQOAn1p2EzrdFJt8iF+6jz84jA9sr2kEqVYaOiIZ6x0T8mvtp5d7NprbpnrnlH9XeuwSkq+TGDThIjrLozNbBzTQ6nW6h5rIP6s1aUqmli0HEOCoT6NCr5FvvsDPKpSTswb3WKd6h7LwZaQkwurIgDKxFxbkkesorc8I3/iuOZpBNp8+jGAjq058OXmBpp9HPPstZZuTm6elY6MBA1f7i0YVHvoXk3tMnu4w+yX0Yhy5ZUhbSSa1iIoyw9Q+Moq2G0IzRDMUCetQvlXwHR5bhh+p9pzZFNJ40M5dPYX1o4BRTmwht+mTwFHAZxfO6nCB/Wj4RZmtlY9Lt+SmVJF3wnokCkw9dk4y/GZPvJKOrqo9jXsOBQWoZeVZcM260tSYs8+LnbTVyH1l13tA9RkbBXTgt4sF9I4ie3RbXjRKBEAEQErPvK27iK+sRTN0Rbj8Z4g9rc2aJ7q6EkOKvUC9NZW8FERFv09a2svGy0VD4wmvQX4NOyVzUM21Of7ADpfIED4/t8pYXNIYnK1XYjBMEj5WVv9BnVYWV/RdKds+OxgILhOkGWbgPX9vI8Qy7C5qmnO7WpjXeJ9AIciQCA+2OiAf8/sukPSR+xEWgxfaKi9VeTPDpt5A3tc+AicV9t7YINKQ41LONphw5b2+DpCPbjZr0Y9BgC2P0pLtghiYpsZy8YdtO/qBlKDKhbhUCYOjEqX21xvV1FSn0EY3prlv4FApm9QA1lTLJDWCLDtpZ+O3H1KrUCL8oYmjShb1al6HDqxv1RZbKBRmpyzysyuurK0yKc9OsPWUB3RihDIoZ4swUgcEUmrTeRd5604yZX14CtP5wCUHgrZa4/+4FDEBIOlPIDjFp/8Yqg8FXhF1r9WM2+62D5nakXumje9ULtz5YiBuGbC7VlbF+42x9LilRMHeyu8ymMYE9pL/BOj4KdcEI2g1sgFp1YPJZy1BrC63a7dM5S0uoNAL5OKa2JFmOA4WAq7517HpzsV/bagp8Ruu88SPWjRZxkKwu/aLJJktAUK0+4PGKX/a3/Vv17OmlfrSIoXyDTFMou5WZvKXhrGAA3CllfqEpc9OceyZFik2oZroaPrStapVsSHppBPKdJnpA0yRxkGVHdD5Fnb+xTDRmABRr7LqejDDcbryPOLLGA06RFF2j447Dpy2BORw2NiHVXt1D1CHlHRQ7CndWpO/qcf3AiWj7I7gn4NW1TesU0P6cNW9jWMav3E86cPUdmhz63RYlbOqgIqAwLfMwbddbAuTyL3MTI/JrUJ4HOqrq0C9JCm9KofAh8uhnU0tF8W5CQ3hypb4N4NomrMmRmnznuOtabVNK8xIHLyasMHPWc0q/4vFqyWMJrTE3OpZKKFPANrgJakb2aWVbQ/l3c3oDk3d3KNDpJ+TTyGxBIGGu6ScrZ0QThdbMGjrjLVVSaU8lx/Bg7uLahZnrJo2IDbxAQWFQaqsmpDRDIV9BgJy4IMiXl54UnIgIxVYZhLehyZS0AHmHdhkd7Hccg7QLv7MJew17kW+G+mFSj2HQiKqH4v4vMVMwW1LlQrBZUy5a0JHzXF6JlhejSswp/qPFzRtfFzwlH2XAcarA4OLxaxY+R1csgYhKwNDmsBlg3Ig4RuFPfIkRnNJLysDOPKFaCv/F2l0o4vLslpM/5rn/xgAr07Dm6sdgbGonRKCZ/G+0a/sysAN2CS7Vdxah+uiFqM/UCZLr1KhysItY8gIoUf5nfmihuoMyiFxVWY8X7Ebz2Awe5HinH4tPSE26afewSrkedE9+RXLb31rK0jZgmovay0Bpg/7g9gE3RezMWjYQybDZr7up6ZlHquQNUjbqpSAA+WCUpxoPMQK6cS/5vy6Gk68IwT4lI1TuV0IXHHmTIoGObUGSa0MWooGD9P6C41s1IDlZV5BerKx1/vFiOC/nowptDF5iV/Wmr/BsFIvNO3LMQRy/6KGuCgxWEeAm9/9n61++bPJFY7oh+Wb12U7bE77SY7hyRIATQ0TMs9XN+YnCWCbc8Xasd0q0eqK4A/H0fN5V8ZUzq2jr3gNifVclpn7cCM+pWDW6/Lhy5mzwofoIakSJXK8t+Hb3wkTybdDtwFrx97IH713CdVOF7bxXL8BUKzXm9DG5eluZeHPF5TLAoL/zKbrxx2MV8zz7N3P663dzk34ymFKG/fuJv1eqt65YcEwDXqOfEnM0dJ7vqxwYe2m8bcXAVCIJl13oZ6OxI7tI4LX6MoJ+gnM69IdUkXlieeiCJL48hYJ37V+21JACd3ifmee8VAA0EzZWdDOWxXZil8doM54nm2Q9OGJzu0thN+wuujMEkrbwebIBc4ha/79o19wRy187iiL385FtpOb3tkYXR9VroFQPN5l6QX1xhO97D4sRxHWBb4RkotF4bWh06rJN8X9s1MHseFl1y9667CbpqMNnGgCuOR46sL3biiATW5JSd364zWaDOCTAEQ/gxinciN92p4dVF0kedBajRR5aJxvNIzUN6p2fGeAqZ9rxE8rqH8ql9ALiwZ4l/VkT4IOKqYBLQJa3J9oRWPVCrmUaO8sPWg0C8GxXItQKQOdKRfcBNc9ZjRJeKYI24EgoOwOGQkequ0Ex8mcn+NyOtRi6Uw3bCkmsg8jSQSGpe8DIYDQgpzeAwFAoQRfeqtNldMrElJWq5IXt9DTotm4fYLgytmZ1cr+mzRbavKXjEyDaMw+PZT1C0R0euj/9aUpKJQQ5gWCRQ+OPwPn32tI4JBGTWe8BTM+KktKr/0CUS36S4sXMSko/K1V5G1YonMa5zEWDWyusi71bDinj6Y6B6PTtaGdmpvQsbMbObqYmC/qcbqhg7IuhFJlz3qz5nniqEFhhJuipsxYE4sd9TYbLFCUeLtqCrW2gQLzifRkLB/ujhpd7rthXEAyt9X3vge19b8g8LBewRgP9VFyuOH6il2veBSp683asfg+O23a9CfrKCEk1zrlRF+o8ijncnkcoZAsb/eiRrlyVRAeQKyG2UYWkf8qXW1UatoB1YHeCyYTFFICbFieXolqvSKqoFvJnP0JQsxDPEC9rJ7BS829rViLGCJS9MKf6G+HqeHiujFqW6ZwmiroJsVNQtCfu8kOQvWSXD7czK2qaWsAjsQ7tcbjDOOwZXM1lfxNBfWbxw5cIOpItcTWISrFajdP30w36678rX7K7M82bIW2aTtCx1T9JSIiYEsAZ/7oFTM/koBOpzKfXGpi//gATUBJGOzo6hcXun9cZm8Xixo00EKJECYgj2HH/iZlOIpMPn0unQVVGnG6CMSnX5vDb8p3cbG3y3Dm3gWWsv/C4PLudaRnzO6yYkdJYQPB6aZkjFQzwAuE/0zWl9WoUbuw9bXCgPS1zfrmZZE9y6VlJL0Z+IlozrW4zEjtRTg5Vrrn2/z0f38josAjQodqZOunUlBNGm2oYho/UMAtHOcW4lKikDKPaTXEkHgGyTolKxrnz7ImdAd6y3pH+BvvNSp/x3JmwsLUGis9ul58vGo6gUWwB6F83Px6HOyjQk9zM8vFnaUwW0I3eGsjakqDezLgn7Ow9pZinyczhsHShYJXdnAeP85TyuCln7gEHkGwzZytXWRn/oKszE6A6bYAiVPjReUFHfmvm7EKQdxF3Qvoh4i1Fa1YwtbLF/0FDuosy4k0QOQmKx5yuD5BoDKwkAW1coFWqZyfKQ57/RuBV4MzBL5qj4OrSiuALsmwTPJJZgg6gfAzbcQm1S7eC3Cr8OCKsbrO8Z2NVuw2R4ozmOW+q7Rx9LkPHNfXHHyEIiew5h+ktoelR7utW70RPGOe52pUyvch87J7MIlF5YbmhRWEVWw0g1V8RIiKVic1Vg/H/KrZbl1o+to4C9H19YM2MJ3FzEU3sfjIAHcWM6RrUm0YVlPiAslXAZTDShe3yKJHjFkc1ABq9EI1tJo57bjNk28djxu/kiuR7jQXjUz0vTBADThDI02AuSzK6BdRAAS/7LmGvS1YrULtDLhwW+3DEUhMtTv9yo3B/WFHjf3d1Q59NPP0E9Qd3e+/3rTU4vBRCxEN3oDY0Osd0m7P0z6yUm32b53r/i/Vv64CDnLfjoZfo5L3F2dDvpb6xdZmLjEMHdtuf9k1iFhOhty97PfN2OjzArG6WN4ktXi9cSUBqY4vSQRrztDnmBe1n3QWOYFeDgBG3jlifhZXb1/UOPH6IhXnXsp0NfFfEhIBmefevyPj49Y8fgPu3Y6y2mMH2nGSMjY0cjA2PKHdftbUNBPeCPYV0172XyXXV23vMDeT2Q7llLjTblm+2xA/U84EcYACDzuUoNnVwekEBkfY0wWFQWPMjREj8cb9/KbI4883ntqU2dXA6wH+OTvae/b7E5BuWCxHl8cHB3OW92fDSJxHt3dDdxdqnqcs+mqQhhjiAvCCch+uhdZ9Aa0CcvaM/o0XlQ72hoMGgCLSKeUTc/T0cO7AAAAOSAD4AbgBJA/VAmS14b7UQDxAMC9vehhHY1dQMCePbGAzZ1+Md3AXiDxgN29wPI93c29YF2gXf4OHcBzuTBAUPfaogFTguHCQWmNB3AhPQC80Ex4/HCdEKDgfPGAvRQxRBxNBSJS7WKfQYSplwr26mBQFh1NbVcGdb5bwrudkvZpaEk2MvZxgQrpl0fdXykcGBebmpu6qXr7r7iLuNvmd8dJyJrdGyec2ZgeB5mhm8WHAZoGgUSBBKOFbIdrKwSoYoFDhSSGZwFOAQJkoX19U2TQgNX41drnZ2lKqeGUQneA7GBr2+xP31oVf0LRxFJEUqRMs0slnFT0KF8VA6YQyjOipQYkzkUwnT9zBCapHS4vOI5OkOg4tEoHkcuJkNHDhypFayZkVl9HjktYMMRCzQ9CJFqGgXbwqmWElfQdJH2LJpPV0cveLfgGjBmXWgcYqx5RN3dPQLd3cpZWlk4sm7FuVCCiAw4c0GkM5tCJV9NSaQreQzl/mvK7e6kUz8EXgF9pa9qCv/IB5dP70C5t2KReJNJBkpGVoLYSDW3S1a4SqhzC/HXBWyvC5jRzi6XCjglXlvZc7QkHJNajLzGeHZQAjq2K33MwJTYpAcWUETDqakWRKt5FsQlc1P8meAx3U091sD83vvf1rfjTNt3o7882wIcWZ7QaqNkcbtMEetqg6olC0xpwfBAbkH/eBLnbj4ab/ysI6+2JVTcPUGpJcaKsrK78nNqXvtdOyJikwA8V31F1PKVAb8wt93Xba0BzKPpX2WyBR1dTv7Y6i1bnzQBfDsHSRgqf9Gc2Qka1TJiU9iKnmmH0OnPwAVgbPKk3WO7XywnDMl8uCOXbrtGgDjo14bfGzCas5XXp9qTdhWvdxTQJo3XY1rBXusxp0qg3IpWGkABQjyGrElIRWu507a6uXNurHqJv2F8kuBRSeMtu6/9xJt79K6i3TtA5l8Gd/xuJDCWBnKuCx/6YSN0f10thDklEYof4YL56iotuAOVuCXjIE1bHgp//i04uT9v0TNIP28pKgogUmiMNlkEznQQPCkvsDDuaP24MGolRSo4ogEShhd5AxuSg6K1u/fGiz2adNjLMIB0re0LIr0/tceF1IvTES1cpssWUrIWMeJi4CYdkeYxIXIcVBPkLWFkx3V/y4nTAMptkaPgiUqwvZkSrL9KCKUoG4ds4S1Jh2MtUAJO4GGzeIjl7A/YDx/07adX6kNx9ShDEHPv4KTEVCEMBPxopgP3qkfhrkPhVjnwlmPj4HqPd3m/dQjOdXHtAU6mme+cbe8HJol2NJ+AjWFgAXOsCI4rJxUmf0o7ZoFxrSV/WpMhCCZZHSeVJT+ime88c+9LbzUSjGH/NZ8g73SqCI47J1Um/xeMoU4GvgBmw1YCuwQChyW/r1YCG/4ChyY/wtlAbu9bb5VZO2Z0giHqJpGpCL4xNv8d74rQJ4lz7x5vZalzNSDvOi//Ie8q0Cf5dO+SAY53AqtIxT2qSQDueSgMB623CANaTuhrpw6W80gVdYDI7RE8AwO2vMInQPQ3NkJAIRgFpQQO/BVJZ/4OpqoPvPU+esXXJ8AeDqagQJvuJPYOxogRMPE+G2h5UGYFV7TY79N8sxwKwtjM5PRqPk5451hd0/rlZ2PF4/GIpIuSc/fmXk7lSpFVIVpRAK+IOh9A4SFR8BKnVuSQjHQwaXWBYkw5XtGHA90IvIleLYSpFGi4uU2EueAOVGYFI2vDwoYdbK6dsle375HzfHJGc841i4Fu1k6rBbgJF/9wqwqyOSRLWsz/kfq6H+c0bkyWB389m3W3N3/IhIsDGWfOidZD2ErQzC4Vl2qlK+EyOTDKcz+uynE0BAb6lIXqiHJNCpOYh4X8UbFkMYCIGaZ7RfTSQQqsz4enPQXojNFLgwkMqhPA+daBDAuIMYVsTZvLI7EK2LQ6aebjoxKvs0eRAgNGZqa6iWQ4TAViX5Vir0taoB+APJMQOFF+KlGGOtFCqZuNpzcMGIkDmuNLnLs3xNx8A6wy4nqqi31wM4DUglCrMtK7UF34NVA8TrOmzzGJEZQ/b9GEi5IO8+5A9BDZqf3TMQzKF7uy98trf7uIkn0wRhIPHsgAJ7tbL5ZLhoVviNlMcYayn5ZflNSap36sBYTmjKIVg1JgGB6N+RI7im5SDa+AmFZhUAOwMnkpyl9wtqHIr+Y84hsn4wqs1C6spho7zHmW9b2jp6kaIkNRDMRh7bVrFVGhnYIh1hcfRok7gGm+Ek1SRU9ElIpqHq+cV7um1DqxpRaMiDZQpuaxd0G7lvhzHGF24DySFZscvbCiwIBgIKCx7exfk9TtEa3+47SwwQJvwaux+HTuMFjMp79HRIzYAaAy/Lqk86V3SEccwJlKui+sLeMDsrP4+BakIex9bVb6X3hofz5j6Lxnxf9jaAwLpxjZAVJ9fruVb3NHYh1wcmDGCciTTz8WxJDQYrMBf7Q49TUQTu1eBxANwkSMoBUpXj6K8cZMXSNlUV8wo4hs1AqI6rhRux1zTPFQf8Qjx11084CzWSUpr+Z+KyHA8r63/fBPYcn7bvg0epK3S4Z/Wj1t0TQMdryXTuEesAlkIuCRhs6dd85mmGYj6H/zWlGPlcwnwHDmx74N5JBBAWZub66q+xRSv/kCyADx1v6WzmTEiIhyUhF6PjYUJ1JGh4ggQ7BN0QMPWjs4IWRfQBHdmWW9E1RN1lbQA3c2DmLwyTWGKzoez7R/xW9/hRYjQAKzryfzjOL0PWBdZGp9dkRs6Lej+dIbKktfOBZlxa2HK0NGwwTqYxZhqBrokjglnTUr2HeIIpV3YVM7EAhrCx94QXYAghOIPeZDEQyiYCyFGbBzzwF6WrIcWo80cOZ7KIzIZ5yBwfKW4dDAk2yteSqvPjXqODOChtZpiZD2RiYl6MiLlKIsJfWkBhVXoQF6nbrJ7RQYoarrVtATs7W4TUb0axk0sI11gchobkRgWZMOVq8UMS00JScS5/3sG2i4+RmEG6dMrje7239SWc0VjAqL5V4HqvXkl5PuUShFkldf42o+bNi+h1D7/sd/hAV6Y0ykGYWJibTLOra9lxQXPqqGj2EzpDeFyt5ykw9eVdor5wi5lqFBKMYplJ0VHVaRdVjFmmEHx4R1geLvIn32Ps+rxzJ3jh1D18WqsaTFAeKxCpmhOcPx7kwgffYVEUyo0MQNNEV3qdYqszYQ4UiYQqt8sjPKYrhXWJaKRlg4EEyWingolNLqGclUbQRMgpKRZrODkqQXvVJZM9D7IU87G0YXWTdsB8y0XZCeTKyxFGbiSQdc84zmMv8fWNmx8zeBsohM8XBhupts7wp7Zc0RyeUXyAK0leo4ioOhOVrrGdLKyvsGZO8eGQa/tuesYcMYBu1hWEcA0pNeOEcFE8Zvns0L95O4ApRfuIpbTTijfG4TfJy6rhABsy0R8osRMjxrcDqtDemr3XxI2+vZLKfQ1g8OJlcqaKlUsH8Fb9n75Mou22+Mc3w8lDEpbxSoqzrE8NKvvruyktJ58Q50jiwWEv8rhk5nF4oSCvCu+fpUc6aWRx8UL7OQiwx5i8XXr5FazbfKZ9LL6/qnK1GRk5KLSDi0m/bV4SNM5BLAa1oGY78kzZbhulLGPf58q2t1Ac7imaq5ZPBXxpselUuKWQzKr0jTos3F4oAlHGpkiSiURGm+v9tfWxVN0pob7CKvTHJSLQy8OJ8i4EX7jUQdY44w2TO8mELp3uvfx4FsNTs1okoa8las/1AtqAoGOxYH6stTes1IfZbmu4MK0LSdOlu/3JLDz0aNqCKNdr746fxD1RmgBDXDALfesRqejWPWxJFEufe59cnNV36MR4i86MRg4Ry9WAq9YqTfjBXa5XT+xEbN5OUb+mWg+BXHFRm/AFXtZFBlvL9moIf3x6wCklSAKorHOGfjrA+5yf2rNPl8nVN8hcbNR42Vy4kkYF+MoPhk2MZf5FSeXO/39XtMtFW+PsxI3urrRhGvuhtvnGxIvMr/2ScMnleKoFjl26YmirSvUurbWG3VqBmhnGZYr8mAbmuX69Xsnlcnuk1kYEGRxyit20rrX5wfLEe9z3DkH/v32BjHW2qa2j3yJrvL/uhKq5i6ZL0Tu+hQxQLqO8DbnMvLzdc+iMzY9eMu07vz1Agr6nNXRrEk3+HYekHESMt3F+pbwAArALQbnnuWiMu4EvX8GaPSK88vr1iU+BotkAGFnioHTlumkgTI5Wv/K65N4uRin9zfbYVXCa02f6vh++jJnmWfSOEn0oAE+6EJnOkxgdvvGtINSY2F1DEox++Dm8lusQeDG0gmEw6yCQGypzGlf7MnGoSBEw1SfDQvNA3S9N4mSkLHgzcmSkSHMHCx64OLkseLQsdY6ybSDrKAJUcMMI59gdMQEkOSTW2GxAma+Ha3RWpFdYbeaBdnMd07ItxS/1LwMJh1l+fPxR4STeG+jLL47XskmOd7X+XX9hMQUWNDPazRWHFkoXvGS07gv7wwJdvknx3VX8zuUdq0WgYiXq6XpO2cgMPmYXhImwv3vkDHHP/bwLdE7ZsuIs3Wt0xvWb245cyGaoCzAOmcOSrNAmO4meFUD1lvSFyh2WpSsb9EhzsfukT5jP0ZMNrgYWxV22J90Fz9mbTYEI/51QKfrrc8AJk32BqfepLBdXT662HIGkthWnsHYTon3b4SnhdhpN8+YUSIc/1J7+5h3o4fspFUv4XULJw6ZofYhBDvZwWzU0XB5CwKVoZnWrW/WuO0S3G+FEd3LsNWld4Bi54+jN7gURphVGNMikugt7Ap2iWG0Ewt4rk+LuzWu4uFzRBoVxFNgsd9qOgwIGc0lX20f7vDyC+6bUgJtxliBIk41WB2jJ/2OSwSrZhvhfZVCfXyEs2FIgrnGoXhvpOFgdnbIxkI2Z1/GzZQivdfjDsLhsSVyza3Bb5IbebTQDqkRyZKjEqh6dyosi+vodPHvUGQgZsHZZegfx+72kf6Wad/mwLvx9/VbyIapbGQqq/DLEcjbcdLBi/sB9JtRnIxEkNi4xVKLsRfIVp9IQYlurQHSgfF0A1RiW6xCinSN7E/g/uPhVIp3swiwZ68dIWMBjBriZeFIXpPKYZu73JSuYYjCNF3SVf8MnhKV9SGihOanDK0M8VStdHbaJeeg9RxVyJiu5PnmsoTmlwzmEpXHC7YSldLpL7nmpUqTF4APrBIT0EH0QMH0UuOxtIVu0OwmKvOi+eaGAjRG0GwGMvVjSpMt84ueLtk+UQI0cuQxrrE1YEqzBBrLLjR+1LZKmK7REpXLBUbTLBYt87ieLtU+uw0xVqmg9R3wC54u2z6bDSp2LQI0dueg9Q4pLATGoTQePLaWYYfzEJ4u2Cn1ElX0qs0B9GbPH7U4Hg7gNAkE5pSqxRJV5h53IgfzLQTmtqrvLfRrytkP3ycXT+0iDKnV8xNCy2nV1zDSY3GWq2WlR9MZirMgKtCE5pYeu54u0R6CAfRM7bRm4EhSlfSq6hKV+wWeAjRN0lXbBa0tdGbyzlIsJgwujV+lLaD1H1PQiJYOElXbBeLMzOR7ipXlSgGOimah9nrrB56pytor8f3bhe5q3HEe61GgjAmJicW9gGmQDO6li0YL+KICzHaCkSEz9TzkpxX5LMauDtJbNGboLGKbV2FxTHFKYFi5Uvr402nn6nWfXQrtPdPMaWIodaKB9ZeXV1YeqHsdFHi0DJzVDXPajKhnKAq1T4MnpFgUSAevfprvfY8lpO6LC3sb3O4HlW7JtW4mcGWItG2Bpm9gXgmjedY42SZTCqj4qr7lwrFHl7PZFU5nOe3uP/bQuufrFXKFbYBOmSCCNZyly2/tLRv2ZQ22/DHYtYrk4aOYui4GanaGb8BuljG4EHlsm3LLNXbz5V8o1KNY6My8n/UlcuCyBi5zPCVUNy12NyfH/LUkLfHBM7i0LK2mqIi1VMEIeFpWP5/H+qsn8v3ZRWG0mWjiri3Zy04Z5qK3Fjok7sH9MxKphBBPELY65PMQdj3uFSOWhS4zjHV0Cywz0+MWUy3CGeLrBaG08xWm/FXbOprlwyhlCSuSXaWwJpezi7sstsiqln55DhQN1AatJ/dnOyRaso8iqukloVi5cL4z51YTvDtrWtttzIuCMCb7Zw/giFB2zF1HLxXVkwKvhHzqeBLx6znk016eEySS2d8ldgsblFQyHvo12HJ8YoSkAQMAdYIO8DsFSWDZzQ/ACSr3byMlE5JzOXZBm9yWkhRq8xwAKmcdMQFoZApSLymSDzAlVLOt1TQt9RNWVeKRdwctNJOvIe7GUz92zD7zKy5clUWyKvMrMbdtplO8zt2iEyZHTvahoq66Kz3NoW/WsoN1NkQnpb5WKl0SMSTNfJfL8q58xgR2DsGfeTM6jsJHKEfFGc0jplp24JwH+1F3Dtlreh0AOkdGKCq6Rj2o/XLPlUaoOGf4m1D2RWg5mMQWZBoBkEQns2w5fSeoGc8oNperPwyzWQtEL9U4mbQ5BlEsZ5V0vNVJ/akUKJQL+jL7NH/2Za1YBNmUBS5whplrfoBleNMkVQgetzlp8kvsOX4shrNf8+HrJ2ubtnIuSBiilbtw74JrfrRCZxEzVtFzXljtHLkvRpVezbFWBy/bP7bl7/tzF58CFHTF+g86efCFjlq4zdbmauA2SN2zrEFRL77JPqf1L46zQnJnsDGNhWJCS4bqlQdInWeI8H5NGydTHEYuqqnMM3EVSRc55AgGL9aUvhx9HJb1EORM805Yi3VlBCb8NZEYDR++o/cW3WGt4rhomQZYKcf7rKLJLq8sqPu25tnvYhlHORs1S+F2OilfdlqMhQIRF3LxOii3sRGsdq0lx6CLhk7VOMKHGXaXPI0GNLH9LJU/ts0suO/vIq3iTkLBe+rn2m3ZXuWf8eJrwt3+XwvE2gpzVBFxPZ5kmI/bHQjWgQ3G6hUvKROevWF0gYZ5hxr1tfjoTCnQCcEN9iHjyQZx9tMJ9/O9O2c/M7AaUwzuzpUK3buwb7mrjDU4MG5N9rjeyBEeeTO+dbrDJ5Ca2Dt8axXYi1xdBn3ee7MUxMP0Weqp9M30ZCPpJj1zlhfar8JWRj1ItkUexOhHC5Y9ySaCpX6zqyy471LHm5W85uMyyGrtIeG3KwOxPa/ZZUXXc209UYcZGDHjdWZdYeYJhF/sxWT25TFcHygVnJJMwp18ezoZwVehF+s5l7Iw95epOh5PhSJXexo7YlhkGUkvvuJmvlCH437Ft+0sOCf7Jhej7iwCdAJWe++6M18IgjDlPwWOH7zW2dNDtWSM5Xx9+2LY/LltA6Zbz700FQe8J8ew/k/dWHK5Wwe437m8LeK9ap88SwF/F2kEjKa8s4o9ktAVWG+EaBsKFvSFGaszcDpnJ/N8mO9BPU+1eFZHhlmwsg12+6oFI1Z8KhoNZtowkIJjD/WG3O0jgWn9GFnomCC86jfCWiOKQU88cygj+zY+zP/p4VvNLuEWSnWgs84giNJ79iikeXQGM74IMRNrPXsmmMEbw6pUt/pqW0H4T0WQ49cX6jtW+Sa+mNcI2xivgJFHlXrs/1Z4tA29Tsg/Iuhdk0prNu4sKTFrN5J0UbOW/4s89O0bFnhCMLBGJ3ryeTSIqC/n7+jv56/or+A+vQoEvMcc/fLkGcW9NQcCZI1x40JnS9sgt4o9agfCWS9QDXLos8GCVxqwtA1m2XC7gk8ns8Bc1ydz+lz9I2ZZcL5c8xA1vQJTD3WNAmcf0tLFm0l9FP11nswxh+EFm4qS/prpBSLapSec0jRnz3+shxLwFRx1hrWWXace9U4cM5VVLepQu/wOnZhRku5HbmeH/88FW0LaVPC0nF7CoHw9nBRtwu1URihV4/AQFcbDnmubHGGX24kRyEMoRiY1FTrobOKQj80rLubezsB64GQ5ZR1FEz8HFcxrEw6/GwAljQsgePoVhoOkxJiw7SeXlmXfaSPYur67SzBT3ZRDy4l+LYwKcQkjYZJnhkSmFOw41gKLzhT+IbOaZvyvxb5Nn997MFqgUt3eg2F9OPjP7q5Fld3s5CU3Hfbm9Veta2r1Z272/qOu/vFyMzIXp5+q5ogGN1WOhpgYM6Lmhp6IA5xufr4ZzoArl7buzW00s7Kmto6mL9aObSSlFyNXKQtWViJjFBMiUQNu7ZYfdDXnlVc/OkrdeJaiRKzrBPAIBiuP1SZUEVFTEnYm3571R3Eu3ubfpWy/dRQvD3sz9Os++mquG1OKaz7dYyDtPUOjUPbI8PRu/dcPKzta434GO3IyYLL0zvsBO92Thr7ZMENaXYmAHwm7PTkrkJBD1dvg51JmiOsx9ZR7wfg7UNk7jHjC6Ek5O9WeRPHFuwTc7+kyyETDn+EYyNOOQbBSrZ3ZqSwthFiRWYmX2AVO8ndL0IgpR8XUo9pQIjzjlrfJmcYs8v3rHBvkeVOcLOgvZV2sJAGOifJKXWxVoGp5weLqEQHbqlRyCTwwHZfgu4QmO+2gXumTU3LsmxsyAOy0kSuCCObGC4lybJwRtrh0K3wls5forGwoWnET0a2pP6ABHhfDpoNR4H9cPidYlivpfBHuzn/qfGltmxCjty1D7W4xOX2EaPQpYTuLdSYaXFrEydFb92T8ah7HUa1i2yBkPNLOMrtgOE/dWkotEEw9rrP6ICAj/5o9yn5slSBECLvYBFAdUKHWDmLvf9Eka9lEjwiw+0Lza8BN6kpK08Kj8ThKwLieSLspI+A9XAij+igsY2Xu3T1ANKrT++OFcOq2CkaTO5hQ+YCgNo2hrdCaWp+nrtRcyHJMUtxw0n9erCo6G9luQWEEqMwBFY+6yr9u3ag0kA9k7DQI4tysI9Lv3+nyIIJLtNViCFStWpuY1oT6LpXI/yeE/0Tc7DQg24CWaiz0xViTl7XjQx0j29f6c2rH/58+/sMbQyjTxUQVjuSBUCIl0MZSoCX0r7Obu7HHWLP25F2i71SP7ykYxDwIMafmclZ/4JsAs+kpzJPx1PBrpz1o6RDFIbEVIMwlQSqkiL+kvzkaXATlO8E1kVXQRmsUBeUlzgUcNZRi49PPFMpQ3j6wDarQ+AjdwOCCY4AcPUORFisN7t2oQajqZaKfsQwwKafWZqpKsGwAIDQM2rC77ZmT6K7Trl0pFHD9K+gximXPYiqwdMwW4PBbbQsgWpOMK+OySoPEOzGpq5J91BtqXPGeE6W7NAAcLiI9KPQNmi9pF0+89UtDXtopkEoufrGiSElg9xFDhdCLYKQAA/KQg5s0kEOdPEWD5JyNXNzEnszSOeWY9xz4bSjy1EDcJudl8Wpgv4j3VAWGlXcxSdBD6BmwQ4l826/p8imeyXEagn65pNE6YudpgzBamYWErVLnxlj3mZ98Dgry5kDQOkED40AjMgiWVT/TGu/8DjMpIYAbPEkEYUEpE5eLJHrvQ1vxvmzoVBVrQXPaB4klhx2vvqgJ67CalEJREGOIFVLHguC+MnlNbaLEmLVC1HqcawoHYidH5RJOiRIe05G7QVI4ISANfMjijDyLOfM5HVvwVCrK15erUppAq82q2LzdxeW9EBoQ4gPRKc+p9H3qPsSz0BvCgRt8Hp6aouQ07gWMvGbT4yTeL7dC6JqW7EXSW1+u9FNG258BYs1fR2d9Z/CLHjdTtWhtlAHhtBHZNt5C3Bf+Y97BzTS9pXExE8jmz3Er+HD7wSuCm0GU/RJYAwK8EHAx44uWaEGcM8xLgFPwk6fHunNp0Vki64h+8GZr8nGVvWvLPIJsbcZrTIEryF4USmmIImRtcKGBiwadaBoNvuTpqm/oT9Z5AUptaqpP877CEQZbGC+260TFsSBSg80a2HALGuhH0bjTuhwUCGE/9MvE3KlhAEWB+xuZbZL9fQWVJO36wc4Z8hvsKcz8QY5uWMqVHNNSG89uXPpxAtHd9qWKTtZFd92U1YNWS+PLZYD9qBQLWadC8BjDnu0ZGleH5tR+v+ZBCjawGmyurhI86SueitpQQ5IhHADaS7XEdKBbip2kI8FHGwDTUdDxD4oPy2sfCWsMDoZBnHHwtNpa4I5Qp/LUQ9MdaOuHwgsQwj610FZdZDrPQNxmkUiZrn+xT1Brz6Lz20fCYeHQTW+MsPyWkxAoqqWGUjKzStr4eRIlyX0igPmJzMiESgzTsrzSqUEilP5kJK/GNClb14kRFc7C6m4j5IA+wxpg6oWmEQIShmBEdQL684+e8wpQ9NZL2l30KEPcSuy2hamJXoJQPV8RpELpKY4ZWKjUPHUs1qd9xFp826e4SPSrlHvmDFBolB1LZAih3m2aHkb2kEmETZ1ulj2w/S9kydLLgMgG3I0WAU6zwxNIz1UeB3EvE5w69nF5cmHUub6IURE0ds+J2kNRxrq1m3Gb2/bou/hC0m5ZE320PPqI+uMMMFLoWiO62YxZww20FUqz877Jey4qvWsElF1HqhVk2SZWaEXJE0N7SzN4ExIwkBoSv42PkSMWegm76QOGCY30NRDgJxltThFoVPCW5BjyX84k4tqpHDzHqQEGch3YVRr9Ol77HtV6c2vX8wPo4bqz+t82Q/XmfR+u5E2hSXM9G+eBYl9FppA1weDVB+qDwewGECi0SshRnDAoA9MT+8IMqVppRLzl7gVftSu7ODx0OO+dUgwoyaQWdCAYGpuwvztZWz0zBD18q/ilfe+wb2FTi/HXspVr1CHv11fQUQbfHXdl39dUqe/HsslrTsVnqTB/2vUPBYIunUzAWizoc7O4bov5WxC0v/yEGjkxL9+fxFp/0qsAEaZCytxRz9DvFUDsHzM9qjy1YylF5i95xXp5P3qVR3i4CtfZtH9Kb2Q3Rdpnhc1aHkZaZAh49zuhPLIK65UJAtHvt3RQLbd+vSQjRZj2RGTc2Phs4K+Q8HrPyZ/I3tIA334RvAWIcRtQP3jyCWHzXNBmK5Tb9vjXB4MrwA1j43sglGJGN1NVvQbUnF+Duz9S30RNp75ZoIFtuaNw59v5JXaLgWUTb0Kpuz+zPXPNdtPFoN6hf6aYpQtoWvPBaO1K3dKILRZWwiTDWFTQpgGyVLe3G4UY64osWw7oUZbProb0S1HM8wLi+g0b1wQuagclpqC9NAQCYWJgrag0/fX1nZ6AuyomK5XayR7kVHJO2Co6/0i27aem/jB5fq+l1vJtir5ErWEcrTNNVcN9yaX6IIwUFfk6jqFRk35MZGvP8xQ7M8sfXIZrK311JfduDYQZlDpSEFJ8zU/v6rC8l3k46wJHHAa91g0zKCcR+aSnJ289VSI7i15ZeFgIdfm5WrFxsSNJ0XoH7B8/hNare9eAiG8itUa7r1nN00j/RHah+D9kezIuut077kKEZytuR/wK3TtflorLR/YbekYAB/m6FShfmE/W5wtki1pslzLIdLG3MZIMPmo5c7ovs0Hfg1eAuHH5SHlif3tAq0jPfBeCuGT7rUmfXYd5F5L35rh4+Xp7pVrnT7Hpm8NahAR2vgE5e7rGB0unxVhjcc/jFVZCyrhVGSgy63RyjXGO7+tXxArfkYHrTztBT4UBweJ9euwFUMZ6YhWKZQYka3RRjLox0UMqW87dOjqL/Ln0X2wrjC1bXy31NgSiXnbLTXg8lgDLSaNkmLLZeWqCTrHUcCx5Xf87oMmP73OvRWNdr2pJ0++KeiwEMjuQNcHVOGIHPN3xsF+q1G/YWEvn8IvurW1NvT36L1waZdaC3Ih1hyT+XlmTvWpoTnBiK3R9vQXRQYzVzkf4+JSuczUqNd2urm/+9F3GDHCVAwydIeLZWcslLhoQOeqOWzcuvFHKDJR9uuigmFrldzLw6DY9FOZTyPb7+xcdPbhzXxezSRi2XSI69sbbn9djx3uH9B/OPA1rzWjDWdrQPakD15CZ9kbYCXhqO1zDXMCNXeOkT7GnY/mqPMJuI1RQJbrqD4JGI7RP/adL2RC4nMFE++dRPJSGvEAPOb5NUXsI43zLq7g38QQlTho5Y6xxtQj8ZYhH/D55PwgDG+M2u5qefJ5209N184dlQtfPtKBau53W0fmK5L9ySYjDfcZ22XgJiMmnUjObsRqFfXyPu5lRXPt7wEz+M5mjbz862i9NbX85YPgnqGfJRLnqsNvUfLrfyUaNmSHsYjdc2+x/7N6oAPCLaEAn3LJTaEkCqpy0jB0DjeGYWtYx0GUqOkGgHNCpe4Ha8WR+Pq+IW8u7wCEp8dNTdf4nwqI9pKHgvj6/8lT5J9bS2cuxiN05Vif0echGTEA5jaE72Ct/WY+cD7HaeQEzqLjBjqeCKpoyU4Fv/KQeflrMY7Yw1X7kG0Eyc7O+WRowH/zBXOf3lRyieaVKJ6+wyenNyyXpTBFj3dkK3Vxb2a2jCNep++UP9qlsg/XWJv+Llz9fKXS9ravGEhVmaMQfL8zibyThy+dMpkIX3Acn0wt/TFXbBnPPBz6ZolKOLhrJOniM0lFSLhxNZw2TLaxc8VFxrWVlopCsC5aOig4WCc8aD1A2M0XRpGakmrb3jmAnX+zm3t+r2TqqrN4rDSuNPqOcNuXL3LS/hZa3/H9eiWGA6++g5wnCZwbmcnWuB22Gh2g9aBP55SaMJio0hHx1/u/QjVbZVIckbI2loS/klSNWM2G4s5q5HxcTti2vDrO+tCMU650lD0qPgkkAnr5+PtLTGj8yrWRWxWWPkqozYNqygr6ptIkOGO0lAQ4txRJRxi3fkw5lJZAVWrCrhJVnDqQ9Iwc5jAMzzdQhj71ubaWU9rjjbf4C5NkQE8hbMRsWlmO3Nsw/LyOgAAwyzw8ztSzw1ZKqLWGVXRuzKtBU7B4pNl+jovQeLXR18AnZan211yZ27qb8XuJTc4000lZZ6qTVtXRf8wPPGQSMpPiMIKvFHDTwFYTa43k0//zoPBK/K8OYRjBjMuedPocGgzKBfITjJMFt4NE2gn7UZCxWxmqw64rl7/THozyiRJhklHfE467U/y+tMT59tc/D9Mmu93FoRq0rytzRgjayJ3QFVoqQO7YYCu9QIKwjUY2m6EzdMDTBE2R5nMImxM+rzEnyqqb5HPYFshJbEq40tPQOqyRppTASpKKMYV6B3FsTtwlE6gUjU9MB8qUN5Q7d6ztx9L/XGESRREW+eTSTeFMLdGYYlBW7tURc+W7driNrXQqd7X0QhhPIy9ZPISWGDPP99oT/tKSvI90k9c3+UjTKtgJWgBIMFXAfxhwusyQWrYObNlJbKvSBMZRj+L3oA2TGV4AWxCaXLSMAM9U3WtJ1pTLpVyZ2wo73Pgq5t3dyjRKSTDE8hvU0tLSakAYjtDaHg3m4d+hAb3hoyT95t6vH+bm/AeALbiWfuOkK8uaJk0kdsqeJygSKonvtzOG4pefgyZ4Eyo4hItCOKI1hEflY+HajkuIk0Z3pwMqd+0+yntQWnB1i9iQvJBRq1p80HvU2BbEWroQ0SVsIe/OrOD2tbnweUnskjbjL8UVkeZG9/Vrj8LMycDhGx6RJv6Xn1Igg/ss+xOJAwv/dkpYYyUjdhhHt5eEXBCbPr2qIp0aZvFU06hnIIjUvJWwUFtXykrAz4BaxPdLecEL00qZLTnBA0gz2P0SbQvl7F2mPzMhrCCZbVZtT2Vsz9uf87Lbj6rehmFxwvSi09lfxkyTwkpIq7lckLqEsEuoT/DXlEXSSP6uWB+tjDFZMh5yIu8S8uaxW+l2DCaR6c8FQe1PI+8R6sx0+V/LHcdBHuorHvpt7qUSZTju0fUBgsHEUvnCcG30/RxdMZbhkh0X/ppt9P08Ytm5Itzc2iwcHvzbtJrwcaKmF0UD+59zSutglx1QVRQOtPoBSTkfqXgWmZ+juV+WpbkvXUGYm2YVOXmQ1QCemXqgvJCjeaCY/Us9hGqsZxlT3nzim+xQDo2YnbzgOUnAlGZAo+Y4+9xoFUt5bRm7Q4qe5nb4nPGVsaMw7Vzei2Ph500bo8NNXRUT/KPy4jWQtxU+rMBXBmyoXgzfHOuG34sF9YyX3VDZtPE9q96S4nXYjOCLkw7EZtffmZDddLApyRiuxDna6XuGLN20t9JcBp0KcaxiacTeUJsXJXkwebE92DQu21SfrzwBqwtbiFmDnX/wkEtddUip/bYXOH9MNjeU0U+okEOTsmmrRIlZ1qVJNq0/qK9ENrM3c9oz1sGJ87NrGIm5BLA7P8NTt1r7kBDGRv44COkto8h9DrKHy/o3lZtIqn4gZjEJbw23BRN+7MWG9Wrq6jARSkejffP2g3WL6nAOKWaOftWw9yIEI6UNZNhRWlShFaeievCDMilpymoBpfn6gIYluckY8xSUgVFKL7BGVefLBnqRpmXuLAKYUjkVl0MpASlgf2B3putNpIS4oVrxeg2Su7Ehr4GxYRYTPn/E+k4QWxU/f84dB+5sgsrAfW/ICoRcwQzIVtOpccyxlkw0u2jLt1WyUrDcwv6Xj9B/FbzNtxQkXE6sudND0YYU05OaHCuyukCGIf+yfBESGhLzj5sAbnVDERo5XlhO/0P3fpmyI6cttw2SrrfZBLFoBwqjcA8fOJKBg6RAolOy01VPWYOZOBhDVwEmh3KXgRvGJga+nfuKXaFAgK5FWLh+bs13a0WJUEJIUarH07NNiUCBEreu+0hKzDmwE++zM4zXKRXHv3Cu6aBMXFQhb26gd/tn9svycRZyVgvQV8OEnqwIyEw7lVuzVgtbrUnZSLqKYsj4G5XaixxV3MDQjly7Gr15bAq4vwoHghtesT+GA+zvOGaJ//BmUQ5kN5q0IvteKO40VIA0ggteDTigBwXtldA2cuWbp8ICqJqFfR1kNK3jIjJFCrh0jWQ0hQ9W8c3sWn5QVjltMDXmlXFKwOgOc5fqSenPvepzcCXo5wcQrQCESPsbcrshoQ0RG3JVyoS00V9P0nw7shSGAiqASyQZg4RpsWX2t/Qsizf292dpRbj/pr5hQzGp+8nFNQfmzPqGPgouQTjYVBO1gh5NEBuHYsnuYxFaD2sgBnoWzYRR4et7MnJ8EWEVLemuurwDQpwIQrxuj1yRZW7w8xRP6i8L6WPBl4FhcVgfpwL6bBh7TcIrQryG9Weh0dUlGfNsAUnn8Xtay9J915jkdINsm7f32KZyi3Tc7Yncn5c41MW3TFucR82/WHQ0BQxDO6NjDDoxMSl2iWdgXGEsXBBrX9cZBWLCqUIcy6phfDNE+Lw34pT0wrsjp3nusSXkNRqqB1BHK/zsUM5/Qo25D8Q1/C59608Gn0dxMneywYkKcHI2fMFPLcNIIYG0QFsIELC7B7cBiDLx85VK8wXG3ZKlR11HljEGiFvt4YJXC85SCmzQ+ie6VQbXkEJ9C4UGBQFNclVKM+jnDYS9kyvC+GkKlXdKB9ehhWRKNuYGD21K43J4dlp4QVFePmeGOSaIsf4x/JIIxhe3ovB45E8QuDoZ2udHRJxXA1zoNFF9OFcvo3Jlvc6w9QyQMzIyh55xOTWn4wLQR0LGD0X8CgCmdKOypp6OLgqKXy4z6IfhHOoVTVW78sliYmYZkTHunFHz0GMR0EXoNQpCwu7W+h8ZB0c+pgqE+lWy/z3ESfsCOmaE0JfJ4kyOoAAwZsdOwPvO4YXqfrty2n4UHWMfyhGdAEYnVzvbwROnRwJGH3pMmo8BBzCjALXJgrZUmvvDNObEdufHweYKw6mNXxa0bPQSllZbet84tAyE6L6zZD4lK3QOUcF+JIGYMhuIHMCJR06XpfE1XSyjDjYCqT+YZxiYRhOGcRyZSrV1O4hkbK0g5Iz/A4jSsyOXdKjH42+Hjgp8Mj2Qk6f3kzcrCMXgzJkPXnogU+dfjtBQaJlbN6GI+O5VcEWQ5wC+TDZqb+hery8VaipOBha6eNx7zQsGj/sfXrnQdeGVMIk9HPRwuGRSzw/5j2dmCjEGXxwx27kUvZJ5JFSok+DhbHLDN43rJrY8YXZkhZZvfumn+W2yzz+1Ey9QEklLVLkeat9ebTxldTplJdAwo3TYrTgp3ht52akOkFxVRB4gy3u0qD34pbV1SNCYrfaW+efMXHZn3qd127KJ8wU9ZZKuajN1pqzlB3AeXLUB9gqnJU84mguqYgintbnfMXQQeOD5sQeiFtgs4kUS8CNZi7tKcChPzD6stznDcHt63MZ2ps8QkGKnT7ia5zCdN3u9Ux5sx4KCZzc+ROCDZGyQXqE0LB37b4ZzBGn4rCoSGSsWJBrFkSf4jP0sADM2jIV7X8MzD0bxwE1yMqgyL6MoRPsHEGwpO1FCy4JnJ0vGJSJsleOSYfMOkZOtQFqYlMVuLkoHgvw6mzSw1oaRPg/5R+hSwNv3agOvkIwAq9qbdrlc1yiErHvbN03EzWpuGLT7uRrNwIy015uwUtIvyM1anNQsfuxLG1hUvbNIyLqVE6MRumlII6YpZNqmbvGXz6lTEtp573mVylbN29F4lsxskxHbydcbTojUchSbj7ywWjKZz7MQdK9w3ONs593dyjVaSfkk8lyYlFSbGBh0mFCbAKTIFwsrQDzLyVC/rS2/jKEDU7/D+ZR+Hqu7u9eZprrLQlSsqvLnRjKHgy+w/4HnLegHka193SIxgiLxzrIn8f/y/hsHcq0zH2XnhW0dvyBH1qrJu9bLP67PJALbxbXYw5oUTLuZ1EPDqqmqWdXez+5uYcyKlGV7A5TJhJQMxM0iF5zwfgQgdJh784MMVKoKxpM5j6mZgvFCMg7psG6Qd0ly6jYUwc4A9pZFw5GhdxK+yntrtuZ/Rp4kz5B0+4XHWmKLbjhiAS7xIZ3CGnXdbUhjIhYLl1PwirG5Ba4iWpHccDkmscq/s5JndC7FGr8W2ZVM8gQs75IOGNhmw7seKUfi0+LIpf3FphcXvkVE+rHsIhmcfwhTtIYVdo1JKAKsE7Wl+moUp16aHD5G4jBSSkITUDr4i2/4ShNQFr6zcJlofDuZ4/7p8ObMpaaIqJJ/LMc6KPGba0VIrySs8LTyyGJcvk0dyWp+E74dFe0NuDZCi0B50t2KE+nrlOI4E7f4XonmtngtkuQ/3nyW9rVykzV9jALzDZRdVbbK9RGU39M/ZXqaTVZEmMHrPkzgZSZDBLC99FhCK6PZCG9SNfTwR5aPCrH05ZanYFpefRQpPJ34DbPffGERaLAb5/xNIAovd6sZIz70vCZUWoBn5MU4rJXVs0Fdi/DVcaFZmuVNtZLEX/vrueQvRcpG5tFTYLD2wlE4LP2VfhC3aCrvy5Z95GtUI2xUp6RWuHd7HUTRw61jreJ6lLSWuAtSpzmDuqxCC8UUpNn4F0IL5LSYVelffvKsVlUVnJTkfcxTGyoJv1Lw8uCmhAdFO6jg8o+8pMc9CfVItp2Ehxrx6Laa6eakn8PrY5E7lhvzo0limr1iXVieauJeWL6KfC7oU3JJ4RZZOImS88g0htIssjXcY8FcMc58ro0BVdV0xjGxoiQQ/PfymbKo9ajGIQ8OdfkpykL5HPK1N6Q7x9sVrnCFDD4cUkT5KBTPE7wXtZGwhZhsQsUvrbpzuuRsKmqA2wvF/CBS1EWeqVfI+i7x60vxBqET2JxhHpPEtcW0VziNdzj27AsuocDoO3iYwhwHl/PkxQ6+dJvdoiLjPH+YWkjGzBuj9GG0od26oH6rvhwWWWugCPlLv82s0fHX23GgRqv28WOhDerXAQYp/HD749yQm+IGHRz09lklKSDc2vl80Q5ZCg5Z8KR8vdkMT3YYFtz1xFx7C2fu1xGSHngdZJ7W7nQpJvQOPy9BTV/AKPnMvprb43nWlmJYCM2cBQJa1CcA+Xxy9tzLKgRaOB16vbHQkSBX5o6nUpYx9AUUfxNsvArvoNRPhWB7fe160ebx4OmtQ50Nyt1pL2egmvlrTRWivmr5+8Qt3jnsGukcoD5ioBhlttEG1/vq3cyAGtHwpyXY3ewm6ZxeUHNagNHl/NT/vf7XA70Oib3EvcL8xgYhve73YNk8RmhR6L11MYNE/ZDs0EhnVB9QFNFhYXC/Vp0Av8CRNtV50VLrfH4Lvuiv0PVCrvhC/NpdyLz+eaJLJeapq+GSr/KdU9fgvTPn5ebFOeiVcJPg609VGmRAeVzllgYe9quWYiByI94sMN6tg2f9sNoBekgb8Mtyxys6cfTuVn9DhhTWWRSnWnK0WO68yM5+KSr1wn9DBrZfUw8icBAAQHambl5+upFMo6ly6LfqcbR5YkBJ9A9BE1BlD/K4rmdmhgB5EBIsIjgSil97ipNpdmJfgxeXRrVmYHd+Npcnd343cm+AwoU5s1BRMTBPUMNhboAOoxNu4xGCZf4SNw5lg6NSmEG3+YzGkxFPtvfXR2eAripz61XtVyT5gXBJ9rGVcwrE0InE50ypCavIk7ud+I5KinUKMcNRRDKTgsGRfz96O0Z3MAnVWt20CcozkJt+t8RdO63DEqhj3DQUa3ajf3sMOGeQR9CVQ4hzO0dJYboCmp1Y+bLnpzZrtjRUe5INQoeQt32CZ4LEdDNKB3PxgI+vTZFJFVcuwFkkrMfiuoZI+ooVkobNAfB7jCXAUZ0PaIBnisormFZ6w6njb0ZidyaiO/8JAlTLTkAKCjLvlh9+Pg6taTMRimcklUB/B/MSxS8k51bwsJsxAYNJYndPMj276ViukWcSQJIiTCqvoTYywO6Dbu8zhxZCFXdCc4dvsJdOY7kutgeyCXegWq4geGkjoXRSo1TC1h9RwhoRfheDwoqwTmpMXvcaPjFGTMFOOqb4g8rFhyoAd7pFO1+0aGdnY4PmzQEPd5KJjK/JC/yqh5KYWODQntM40A1A4uIooKMx9oe/bUQRVqMP049DFjEHBZeeDK9Qw2VCBvJ76etG8o+a1xEbrG9pg3PubCd/G1Oyhs+Fg6XvOJBBc/MDq3Hyk+M2i5fmRKQueVUw1euv2E4ofIH2zaNdwk1PwS34QW9gl2XQoR4bOr+VY0lHYHDko+uQ9Lib09f4xCvKHNy3iAzc2KFM/AEm82F9LAOe7AHzQEFh3q4MaB8B70jmo4S/EM74wKQX2frb1c7lz0dZJ2+GoKxXUdVgj/V8Pkr+tgSh0tUpiaX3v9fXhf2LbLwLSYBXxejo25MFFzP23jY9mtoBIRfZeDe3X2mfJfyexGr5NP9Fy80kn2H+q7pk3D341vb3QTytLH/1Zp1oJc24lHp1vHlbwhlZZSFfX9T9t6Mr1xZOoCplzj6whcphlgKombLz/cQ7Z7PmkZNWHw3tSLcFLZlzLMH8O3HCXsEdZ03vr1NSVS76q+rMxvwpw4/axiJShVxVFYbRzDJQWE+GfrqGXhrny2PfkoFNEqH8rh5ekwHrLKmyz0Z8dCsbnYtsDROPi7Ohr1sehvnj9kJawTdoedMrlWsM2sJS70NDdviUv1jxTKQktIt5XaniuYTmlEW3Z9S0s9fkBhKbLDYWd/asGbdSy/C83NK+4NTGnHfV2maMOUMXUxai79hRknWqg2/oaMa+fomXWH0cGJkEsnwzZPPYkCAGkhySWBWWdbPT6csqRFSy/5eoqXu3YjGL/hTLR6tggvnrL9Tp0yNbzY8UD5kY0ujaYrCrzrwKC5nNzbCE7whzuzJagowvc/DSsd+rrc4fPuP4tRqXEmoEPJSZsuAKqj5VjJnIIr0evMHbZ6+dRMgKlud88tO4nqrYzkuH2NpBt6RToBnLcuhd8KV19kGpAKV26BlQ+01cUn5EghS7UdLl6hccxS7Jw7XRkOVqUIZWQS/oV1GZxk0oIKs6IbNCQhjMEmQz4jn4ygnoyEUSGeosJXS1oOoTFm2vnqyMf8b7C3CJ2oIGqD8dOFUZo/0wwTa6XfO4sFkqOjhmbDxelOd0iHMmITaFahSrrOJyuC5HjVDz0/pfC+gXNWjmCHYsAnkE8hv8nhca0NUJRTfGfJ/o/TbYtZXI/RyiykKP41Hyx4nYzMACTY/yudQQon5E91rPOeDQk+Hmwx77j8lUiohWD7shD9vjPajdSUDMPn4ebBhAFq0iG5SESC5Ckw64bFXXUazTh8yj3MmgWxvkkEUQnggA2yugGZo6ybAZ02raeER9FtugmazlnOIN/JCNgV9lmTqcVJKly8wBfJa+uvvFms/cNdvg6OHd3UIxRkn4IvFbkLuLeqArr6+hYfP2IiIqhvoETushFb/5a0a3YRcKLwb/u9IVuz1YyroqNwj5Syd4T+YBHdpe7Ydn9/EHLqHsixxyNyJyFWGFlWEdH/Ly/RLvJfIt3r+qyRUCjbcU0JvUm1bQQ8OqIfDUI+btPTwKp9U9EQ24++dQ4AXN5ZB+kWmEMUPW5cIRrzj74BUF3jk9m2FKx9YGaNbMTt6lqZME3mCF5HX7uPD8oRti1elrRmZD6vPJkjinbHzaT7TNkNf0IBzJPNlV0KZyfDZpNXDhMvu9NrpnXyDdZM+VqZPqogTJIdUBBD6zGGheEz5ulrwCo4n011Ql2Oa2Gu9ePiZfVsl8oHsdEv6tZS8hTh5CTIdVychV1hzVeZ0JX1/XuN8Qo/OxPPE1I1n4xyzlmetO4dJ/nUteTMNWl50Av0wA69P+W/LOgJ88ZNXxx7DftAAbbNeFnepltnbS55n7zjS9eejYu71YVV+su6oW7M0aiKRT+rHN9xWpdqp51vNEVxXQ4KsB3D+PRUsVa4pkjJfnP7UzYJ4A7XU6GgSND6Zri0tlzGIpC4beqkhDhj2w8ampxYYud3yPEG1/uZVww42fRQ80PjoU5aPdSGmSgRITnlCtS3cpLpCfUEnUeJdqE54QM5qFNjccklU3zlk+o+MqDEGFRrBgkzUnuoSKpLtKte06VdddzKXOsGqciNS6msmbtc1Z36trenErnaPbX26q984ZKz7xH+C2gUIuqJyzp9hRL4BzbwU2E6pKT5ctX0cQdToGwYlFpynzD4L3vvmy0KJnG14GMuYaG8MAYRFuDcb+8EFvQTpTi61jf0gWMkrsHHFr0VOGN1QkLcrKRuwjkYtRLcpHtF/Kupq+UWHTUbv7Loij8Bh5Jng0EkTXTrB1sk7wIHcyuuPCAMIEqMxyrOKLm9CvLty/8tyvgkzgNHRncFyhEQjTaIwGlcbNPLCcus4aiG8XzN3zkr+6ZGLAvFVg39KnOQpppY3eF0F83/b2qEMh0z3iJlCynQdoHTkG1j6IYT0YUKRBmf04daNbj4MCZzs7nQ/Iyc0HjXZOk6c1cYqJR0xxjkZCPn8PO2r+5szsV5pN8JsVDQW+0gWl1cPVwiMUqKjIzddBfOSDAVn9JPWMMHtQIGCpuwB7udy4m7c/6u2WxQ+xRtRLd4ImaGMgmGMDY6pBa/sNqWSUzIKDgvjWGEQAfk2F/Mj+hEMo2hObgcdpKgq5NTxCQOw6GNHUme/1KFpz29effAjYvFyWttTDOqhonrGS48zCrYJo6AjAfHzHiKMgBj0+x7GHiOFpxLDjY4eKYXd8dxTgrmZEc/cEbJtPW9a0hEeMCVTKWX7K0uQMyLx51s5w1uwk08rV5Kvm3d3KNUhJ+TTyG9DNtzYEeJJ6ZMCBphUrYchBtJjIksDRblfA0qMrSaSOumGB/URTVJl7Q1NDFxB4oYp3JOJx/wE3BdxfHUcIbl+xz23v5+UFv+QlMh5u7e9u92Hh2WWx56F88+6bWERTmlMJL1sxBy/MRZtYrMB7WKsaVMO7dmYwrHAhIQ/LGFRli3A8Y8W7wu/LpWsU/9GgEkxSO/SjvMd5Oq06olOJb4Bzcl9Hd3OEwRKihnVnSwe2gBAntgdHzlLIn5jf+DAAIcBfIWB4+wszyrt/eieQbf1nX+XWmTH5fbH5aM+TxdgqkTFQhCGcBq6txJZuhbyijEjyDMyhZWvj3lw4NwKlsCFILvLU7+pbZRaG8tW0MSQTXvuKgMB7U7sgGvXmv2cL1jpEv1G5Tnrf4pueJPtFyE8ajWS/a0M14rw0wxCUksYLmmAIuklo2NIFzK8dgHohuHdmYezywbqCCv6wuKHYlDk1LPHraCx+Cijz3+mkKyYz6MdLIfBHS8HnumUDmVRK/e0z55MXPbZPVPjASd2V+Pb9kc1wXsYjSBCFxxXKRai65Rzx69ZTk00YfrxflJKYYE6T3wdpWWIebHBBII1Wk+AUkwr8yhsTN2SYejJkIlTkx4S2RT8UT/HLHpnkROv88V82QBYVeGsEv1pmm8Fbo0b94FXoLlQ6nVck6zyjuhLAFpc2T3ajWCrbr8pXUWPJEttPxRfRxTXz0gKtND2XyH0+wmBWY7yfZiShSki9AZoM0Y45kK6U4oZEyiO5Ch74W88kZgoUBr3mXktyc8dLf0h//CplmwYRqP43CA+ZHowoyEZsqdX8rXyi7RoADQlN2eSkfE7Z4KQza1yCuC9lW6IOpBYOfuRVN5sGY8Z/UeBZ3sgQKcTBML3cYUvfjCfpUP+grGaUguUSJgx/mnjQjE56pBVL42RfxTUJyWevRqZzD97SXVl2qAuu6CcUWgal8YDrqDzm+xkjSmMpgwYTOtH0vny/tG6YGnoyxziRg2vX64qA8YSbrdvv/51XMuHXB9S9/7f/GqgWvM0WD3jKNAb3cqXwgC52WwYKzpwJi6t87TYbOXbOdpHeL24jvaQob13Jj06U3aBRHA0nJmvYFkMVa04Zo84BJPKVblG7W1/A/6SIsQjKnccKphpRdo8/33lEwhFabCun7K1sxeJGZVuepEJ1YsPqzuXNFL/pEZzjqrwudhvoqmAvbtQPxbQ50Cy5rJL5DFDxxhtX97WmDqMOpg6gTuH1hENBFitK0VC9M1fktSJc4Mt+XN7YFRulTnXQbG0FoUZjUPvANX3rTast88WvDskR9M45OaHZOoHrVzK5JoRF5blLk9th4xcJkJduE2BzDIpZ7Lcvuitgv66bPaKydBFcXXPIuomauLQtHIx4YFf6R97W7k4olS6PV56wCjBS8yyExX7miDUOkeBRJdDZw4VH8+oKIMBzN/m00OvRDxEoQpQ9FmN7hHYitLCnzj6oDRFLpWr8rymqrugROg4amomqC7de8kNyLhakB+R54lzxD8kGpAcph0KzqcZj8xFaDgTDCAP8XfCp6UISIAiG+8kz0T+joOgLPM71GDwGcrEZuYvOY4rPTrqydM4Pi4hy0KO/icuKp1OxfzMzehAofzayBkY76+TrynkyDIXTPnv8tPn0S7sK+ZOpVpoxTjFMMk4zUOhrSwz0n0w4FFVsRqotrNBzWFREqTuOL80z+LE7UdGvn4d/j4p3aChf/T55zMZWuq2aF0Ztxh0G+2FmGmJDClxQhoJFMVL0BUBAKjVAg4QWc/r8EzHpyKMQkysViY7CoXMeM1SsrWHHleiHHnMwsSqxkhIykwowELYnsekXgBaDQ9GCvyLgB1e2E5FGqpJpkHegNqWpufXXbjhK1VNHa0jQnu9CyA01qJadQBd+eFqGbtDiagRdAwpMaWoto803TmZc554JbGn2iAuhecIx6is2F3AQBji2Miw0FStAWTkpJ2qgWTA6rNSkTglkv+LsZb6DGYT3KTM0KIPCV1eeAqTMZ56shiuuOg7OmXs06HeYD2Beo2nDebI07tgoLFBHT9yWH3s2Gzl3CNBEEOWxiiN3BvO+bWhySPMxbGvD/KSBEKcwUrAafwr/bmjxKRz2Hkq2UAAsMTGTvzVYqbGH8QiaFskAF6sS9/JOl82l3z+aXTjBCnrPwV1PjZg9GCrrIDPefCYqkRqx0K0PFkT7D/BMSOz56ArRtX9NxgeTLcM7yS1pauRPjBrSrc2o/HUub/IeRW/x7/etRUY+QWFeBRRnyso/hZpOQMh1tReu65a1I61pEW3l7g3vZr1yuvEvIf6vhxJ/R4AT/oHlSkVluE6x7jfSc08AZoqktzjSI28AiRE6WM8QpJSBTBoE5Z9jgy09PAN+enZLTGxh8F+ZejcE/381SmMhjhb+EU1LNfF4Yb0IPhgYgalneCsVhxpGdpKyGpi9NcQ53lfb468DLUGiV4Ljm9pJ84WS00Muu5mHBYYhByJRnB2Y42MQpjkLrvT4KQMvjlEPuPy4fMq89Pj7K0IQWsZeyZ0998QzXvdwFZO//xcBLSRZT0GT00O6+Jk6+0MkONX3ti3wvmo++Mf/uOJ/iWwvcAXGPbTYWsRu1CZ1dT8uSWCcNM0aUgKPkSCP7U2hhCy+m2tMj8gVliysQURbWVLUQcimHCtbvFbY062bNLtCV5o7tkOUOwXE0KahuVlXjRw89SWiz2DYb45Rflwbc8ws8z+mXp6hWTe4tJQcesw6G0aaM9vOO5maErKyM2W/Uw4s/NgPEHcm0uwtDRr02/sp7HjD/KFXk5y02b1ITBncw1BqzoILerIsxTInOJl7d/iTeYk+Kb3KvXwHEWqcq1aWkPgjf4j21oHZnPReBJO63PE6o0SsOj/yGwjJvJ6EZM06ONTcQTk/LNtOeaLEXQARarP1+oImrUCdedy0YlsHnNjMgoyuAnhs4fEYIozVCh82i1J5zOSWPez3oCsObHpgcjqZtAm8Dil51+qxslqiDIyovEL8rc2mYPO4QieINdf/tCaxixFT/qnem/i1WY3aiWkoYJskSz1WRHqpw8AM/zdyyDIoa7MghBc785RoemzWPgzQUONKQ2JGKlAK6MqQRRY5e527jkHEFcSYUtpw1dsmsUsTS/jRpJWcKbRhPCN6VNxKmRVTRmBp/byKjRDrW2Y4Pa63ZXAiLX/iP9ySy8MG1SMxTYK9KOf0Lux8iAIYW6NnfagZlERHkCfNb9ZbEY2E5Js0QBTcxPXrzfkpXkheOL4EbNcZukjLsFnLdNQ8dl5y0Byl2EF9vs/10I2lqxDUx9Ru86LcPHIbzS7s0SbWFXPc3dHf3d06MDopsC3xm5R4uJ1KDVtp//4wLYBOQqCenYWd3d7q8AbrESOQU5SDt5IoOK2GDnhm9uYMAxsl/wyjZf7+9+bsBRt1dfX8Effcf76e5Fy/YL/o7OjOnrCv7s0DPKzWm1DMtLCwE6n550Bhbpt5XbvTjVQVHdjq3ratQpVnXce7FYgIHN4MUlvifvYVw7JQIzDhxmmHtLxgQ7KSQOnXcYxU+8hLZHXgOyDe7GiPSxMUlgovT1kbD4qZ27Lvl9jEwHOgKJekHRAyNi1jaYsH3k2hpcrdbHZYasvtT+AJg2OqmlZLNuKROThbLTFIBzOAg9iLOFLTFEmo3nih9ao/5wofofFiMwxpE14X3RXi/TVUp6zOksYp3mSkHQTpXGiO4HZauNvA0zKZQcL7F2eqWfGKUZ3sJnkDpS80KWdo4WbfiKFxcaZzNK54egCQe69NU9GZ2LeqhuoW00XQUNgYrFLjGhpPZJdqSSknsiV/PxatSo8F76AxghhmIfFeCDwGAm+PIQGKJGvwjqcx2GMBKiXtlzivZf8E9n/p6PkuFJIDniYTMpcqaYYHLsazgY1OSqJlWelrFQ6j6zlqeM39Mwk3/zbo7ZXhqOPZhNY9QBqoErHWtaMtnfTBx1b8OPy9WV5jIxz8AX4aKh6zquVmgSXXZQdooCHOiYIRhPOzf9E1VxnaDxrMygVb1Qfamtwvk4Fr1nvYn/GYkzx6VpGb2jaxFxPSwf+cPNwlCDoTkWhfbEh8sr4hOAXBH94AkII51YmyjvbKUYE5hahzByI4ii3K3urnBtoys8lS9n6i5WCr32ipe5LU7m6hMb+EAPra5HI1X3l0clCYgCEuPsPYZGCRfEtiLgI1DrKHntyh60YNFCtSxFisZXZBw1/UJdkK3NaivGJwbEwylfz5VVus9DzPlVutPLxC9FccKckIyWLG7yLwZTdxFMlzVfaJeQgzfBC8mQDTCADZOWVqWTh1TXHLZb+Pv/gy+sLU9IAosIDqtk5h2972UezdyZrmVfmict05sLqwGoSBs2lDQaazPjgvWOvW7WRKaZ4TtT3ptaMVE3QW8E2NuNE1+fujOV7dDuOf9uDmLg0mJf1JywJ4QFBKn8P95nhIHv7BA/5U/YTanICHmEQBtv8om9zc2+xehJc7MppX0ofHsojIsmaEugNR/mHe3NPM9L/AX9xr8+TcmPfbElIcrgEb+dxHzKQAiJu3mMufaAcauBnU6rsWOFerGETIM1RYrJb00VWgOFgLt7dQqaaE0UlOrJw9DXorqXEVM/wIoYdlCwvVnsYI8rvEYbN4aaFhVafufwInjaIMnVTsW6pfXDqIxphixvP/TSKs/Z6Ml0Dtp1LR0sFG7v9NWmTbW9voJHn/9cyxdOoO00wtgb3U9WUUUu8ZztxdmzWl+ODcTj6JuAyVWRi/Wi9zaKcX46K2YDuiGOybdhMJGM3AFoQLu67N3H1UnqILISkmd+a0UMKjVSg8Ju472FjKzJKctNs72FjKzJKctNs72FjKzJKctNs72NjcrDys6Bl0oZaG41Co2NRDoVhzkmaV6Tz6SO4I/K2ix/t7zPzJDJfBj+jDfC9Fmr22bHkXVYZbyZdifDvTufK8jXPavbxcTqWXHIlKJ1vDznDMtVHXyzZa/LXceloUurTPz2jcGMx0SgyhDNjTJCwUO3nSOM7Vj/j8msvLdCts2cS0W1a8yqQLOFqnrij/mJPZrPxb05jyOBPc18N8e47WXixZR8ysqztTwa2iZmzb1obsxsQB3E/bdxBLvFe4LXTDqfT/LlVvOpq5jxD/Yb6erBOUhAGp+nc7sN1/xssOH3XL4zB1EvrdYvj3bxFkcC3pBTxDKzFRX+gOSYpnrdkKnORMn6nGAINuqJbM9u1DPhZkxiORpj2lP/y/m5Se3FvR8Etws/UDnfriwfydhQRibRQi9jN0vsDlNoX9y2Sf1t5vLBTB3MbXxXwezFdM8/G8GPpbeUadYIhuAuKiOv4XxMU/dbfprSedevNPsnrgbmZks/WTpGXKcgT/nc4VXCBPkHO9zHTOGKa8lEfNer/McF57N/ebJPBDphG6+UHT6c8Ir1/WlGfqeCLfuPuvkdK9EWLIks9m7Q5XZXUcZGWWCiGpx+ZlLpGJFmxGxq+HTsM1Ev66gVEwryIJQNZJpq0DUYQU6ITgBd4dgmg69t3JgWyLGeRBw0XfJ2lIVpMb2QT9hbGpTtKaxbj0BsWgA601pwgN1++Ked7hxOfQkQgOoTZlMpmTNsWYDaeb+duXJP3NiU5dFiUobgZ4o6XqHWmZ7b3r0f6wNmGuc7RWDl9/wCXpu6AS5sKishuqhbbBlcj+os0vnThIIhsJiWgzlTiIP5kvbzrU4WWKMg6lGuYXmcv7Q098yGHbWZV90iAYeK1Q46SHSQ5hdpG5Sr1xkq5rrsPbrrzSbNuXXNF02oAczPzaZsIfdu9mvxBdAk8Rs5UKL7Bhe8TLCC8aH1wmWqzt16jHmDzFJPaxISJHc61+eiLrsBYwRC3tLmeDBa6BwpfR40+XpP7k5231G+uIkdX6fINxJZIId72YMK7hvDpnA9XLMhGe1CmDRnvD2va4wfnuzUbwlQOTDMUmqrVw28vUgac/wSMThlRRYvV1ZwZnRGp+FfMteZEnvBMK1AXN9JzHsDvthqDxys2aHa7rvGjxys1acX/6m3QPyiXICeWSn5GD/xuKXRuuPDb/BhOnV4v1drNaMnVN/gZsG9gZbV+hnLUc1x/cxazXJFy5HNcgJlns8NwKqJrkoSVUrK3Cc1gUWRatC/DGlZDpec8kQZhg40CXpOAv9CUoQX+illOxss6wjWpVBGsjZq+RRYbmNc7d/U5sIluBKSMmGyWN+S5bzrYQ08y8TCQo8x0l3ybnN2PXfwIYaT3b7aHpwHUcmu49AF3BxgfB2FmumR/O+ps0B5ug1GZnzM2aN876myw+m0g/bDXPnJnhmjmw0JZJy/Nl+U7r8hEf3qHlIBc+mRg4rReWSoVXp9bSwTQ6JT0QCE6pK82Uyxvgr7a65e3qI7xJsRbpLQQksPmp/qw14nOs0CHU927zT4mistEVkm6BFOW2MzPdGEH7l5CR9BAOVm0CiRkjpKGEnSqt9Rojo0HwlkERnAYccUM9/7eaTDBo+0q8sRvxqASAutwdPAYm4lBELg4qoE9/Wp9JD7Vml/TTP7z+vG02FuuiPUnVAcVhxlUmaPTlb6tDaXWQBwspSRyC9qJ5Si2IqSHAU7EWEmuK6rhpnkrDZKIxGfNdwOIJaAODKPtFsjM281G6kFICDAIALQA14Rl//PuGjeUtZHc1g6M5TBjhsw8FfWbVNxhbw0iw5R/gTzgN/Ug2yf1D2h2n0hE4ocTYwEUr6lXRjjKIH7gRpwYqiHlqYBTX9WOAQJhnuQveMIG4nuc5QyshHW0lL3aQ3YEe4UWNKfTR5PCjHmW6hq1Rp8EwgtuEIPmSZl/q8ajAymZhkflphk7fVPgHdDAf3UmWcgyAG67+7gBM54PZTI7DXTXfWzGLDN8TvdYApdAkWXuUDqwAgWAfJJD6QO13GAQoaQOJ71FKP4KGVUZnVZCsqEsyi0s8fLKhOJ4qcKvB7IedbAgq1Ae95OqqAjRQJThb+WI1448JfMYaZoHa8yZ4OAP3X/U2ZS5HwvX6d2cueftrsGNONxWr4xxrMjYmeq26n8drmDKXi1GUhg4v8OKcuspe0TEBqjbdvhiYXzMTi3sTKkW6J0SRocSeSi+ZKcgBkygKYaGYPDAySLGe/NC+d+D6HL6Ln4ZgEOSn3WBnRhUE/80B2Rb2W2+AYtvdftRW2fZifBlmIMmefb8gNHpe9YrPif3wa7iB2E6AUxFEaV29xJWGriGZQaOWXY4fYRMGNGfJNn/NNG+mg9W9pDI2lroR5MpjV52et+rPlyDPd69+d3J6JeSLLFQlWhenjLGhi8uTH+AIA5pWLZenR4nUF2nnvGk2cKJ0PlmkKvN8C+v67DyQoUSVtuD/8R52RPMDKEB7LnvaR3KWes7KVZLNKj5ZVJs31bf1vPBwoFQgIE+gqn4t6wJ8KXsTxNbKpnR+OQwsyLheuH6AAUanFNNxfdsYWGATEhX7i/OcHXrw/jCVgys0len15qSeQgg5LlTH4aXxi0YQ8YsFktIOlQ8biwOgeiO1N3hpuZfgcRK5XOsvs4umdBIHw/txm8tgsyBU/MCo3UpVi4Ci/MQ+LTogIKhNX4OegYlVnK/CpXANVsGGiSJOijZyWE3NWPqr+EYJv25lpP6IHcDD/3fS3poByLTA0ZBXL4QNY7eRx2a9U8z4J0eW91ufiQlwiJkR+NCuhwTggWMcFX8WnHYql40L++BZiiEMAyY3pMcZ5vEUn5ywLRKc6zha+EABC7KzU29jIu0jyZvedAszAP00OOArzk3l/lzymgtxBi44YttTJ+S5OX0t0S5x2eMnpc4WipjeL6rYhcOZ6bHD74Bzw9num9mXobAGWNS/cWjR6SE8xYVJgeu4BtKpaTyTYXa8VYmjKDrRjF3l7lINa5HoioD7vOtca6zpzbY7IItgQwUWMCKDfQdoC5Luiww4szTUGzLwj++B+2HSdkqFLD1Y38jQUU1CWr8EtMT2FWJh1xnwRp38h6yQDSCJrOzW0mYmH9JW6NmgptHZ+JYb5gC0xAPZqRBh7lBae2pdOcr5efALX+3PNK4o0pb0N0pEyjnhkzA/NoZhhGy/HoJ7wAQ/4TmG3IMWxL6n6DLH1v7WXlLXpQBb+v3T5sfRUT+hVVJXO3pL7bHGGaOU6MbrMglQ/4U1QRwyCeIxbhg1jsVPoodXSsBXml1IgdNXh+kGuGSjcAhPiU1YJYGRVmt+o2dOwkXM3ahyeg9WJwPMgq5Ginz10Dg4FBO+yc8nAHU6s2wxsE6Bx7G6og1yBjbJy62Oq/AJbAOtjnOJ5VGXKTpbwKqEKX6i25z2XJpUBM1jW1VjYGdMfn3qIByuj9hRyS0EjsdsyGBD3vFhO3nckkcZdq0HkI1c0a8JjXQEMqsuD6KuxatwkGuClcFUd9GZ9hm4lCJhw6M3o+Kk7ulwqsZHj0ZAE7AGeMYZVp8O6PeOXX+2GFiNF1ZSoDrl4ia+ye1eu2XuKfILoCmbg77nwUbNeL31/BRxU3xrxKlulVgHoRNwgGY1pmmm4nut99AOyGDOVPuV1s7PLLNCU24TU1fFwKjT5NWNjJH88Xy+Ow3rH2KMSv2tiJdiN2w8ZPCQe2YDQweKc4oMuHHgrs9SB3h+nF+P+vl8viOkHrU1kw7KkySrxMSH9hNaeQF0GsPVwssM7TzXWpsRYWDxUbsRQzahrBy7ptYMs1EANLbpfquqtaXovWzPxEZ3HvURGvdrnlg0+4HKHfs9a7sU2mN0kT3fRy6gwA9xGBYnSPFnlu1bAZzXVfpLizevKXVSDgxJZUZ/b1eVHhgn1D/h2T5rqm75+C/5+G9dIPG97eYVMd7FQPvgYyytYmN+ZIatoEHRoMK3488WtezPf61c7IIS39cZCTVxd/RN/FgKV5psI2AS+pQN4KHfS6Luam/t9TtuHar9McCzdABrbdge2nd7UMvqswtT/1pwhAgG0LGGsW0yZEPvMqDeMtb385m1QnEXEhrhBON0Cfb7S7T+FyyFDXoXqRYtGp6c4K7DjG/tkEVOWhcOKA8ij2VWgMS5FD8YWYPk45YeOlQMI1pBAN6Y9OtC0RlgtxR/h3pFZvHAV/vSStUxyj+a1DZJG1zReOxDOVWaM04uLBV79o2vhIzNkmYfjWPEAK7oqq2Huv+2U2stasbl5jWB3QejbudNgeEJM12i740dhZIfKnsKZMyv7zqIn5VBrafmJAe2F1yVKC7ZvUcFzCd0kDdSBob2F1y9JxpRxfcjs4+SgEIrJIaJxuBjo4DCrYUWWO7AWE6pF3fPMCZzhQEoAT2G360k/zh1i0S0neEN5Jdy/h1+nxpGODA5OMhQqkzf4RwUvYNUFls8KZ+emPab0qe4bXcsnWzGuubdQDTepDWvT1/9ybY17bSuVohQdv9KdoHS9eJ97HFEZCKx1xKjBrgtzyTaSlrhRvm/O8zdPVblTRLfM+39ccEVRwRsr1P+IoB64r83hqnh/VwGCcS7YRVr/tsvO/HLu92tvz7JntZIQC2E3y4+KBfDuuQc9YWW/J1yOZCRH4j7aHaKEbrwWH64QcfFo32/SW3eiP6pUbTR19E/FghMyDJObzfCO8Iutr+UWOqhCNk78tKVfYWo4owNTbnCZ0fiNb4EgxYTi3gpoBpxl6PtpeC6fefjuvoYf2aolOYSvKeHkXJYoyGWs8yD7OTqaP/FG+txgCSF06a6QejK6U5+uYo1+8RAsVC53J0OEqAeg+nXlX3mBKidccX5/bJyUWKcvXlkzQvhmeg8IU51jAoB8y0rGFXsp6zyUWVUPqwqZJ8oFtOldxvwSJcnKQMFMB4+VtQ55SnMWYTjAluf0aStICiVnADonlpX4vMBQmAhlFZP2ClV4lWRDPJQm12H839nlqTg378AXEcOxGjtlUCReEblsECyUOKPHOHWT5qluahYVxV3q1x1pOa5TJrOYH/M7TdAC2XsWWwxGodwUnCI8F/Busjer4yWfKM/0rG07CSVXv8ljzE66unOSv2JCJkksGrW7m8NIHCprfTH9ndveRl7sYkdpOvsaoBa5hC9gPbNbhwScNY1ZRUlrAluG2nWfx7wd5oxzqXxpHqhGR+b2Yx9GBrTiLpfdXrLXD9OR/CzCKiNBi8JtlI/xkPEctFZ8/TtkC5V1VqGOvlYg4X+5BPQ5WfQQlEmwfSZeQKTjtmFHXk7v6Ynsy9PGTFQVhQ9VkTRfh3Bui0KNG1yZHAe1Od1CsRkQ2EeMt3CS7rkCcyY4VzQ+IseZIB1md6X9bgynjzcfGvW7MxkNcJ1Ewn//y93ltDh8Zu22bLFF9SUrU8uu1ZEBM21r3muj8cAMbvzDoqpyPcVBDnnCkrjxlN1xF8rzcegxPaBlJJ2/j8Ikn8NHrg2g+zsHk3W5VpVC5cg181+xfPSvmLFq61kUi3Yp3rXzVnRRNENbyjmZsF1nEKUvTN5dgPSMQ7w+Gs9dmlZj3VllnQd6oE/wvSJrx+7WThFpgItN03Nq+LMEZpPBc0O+uxQUxYdv3I+dvgSLlwYjREQ6Q7erxsFuORez0tXLVIquhrsZblrAqshJIStMwRZkUHpxz39so1kysiNgJ29An4oVJAA2eyMkz58n5q1cFo68uYKCubqh4IgH/uijvB98tIoU0RSVOKp1T1TDMZX4CHBerRiLbQ8A/7Czj1gwLIJEnSFi5+T9wbFghMjGEmtDhoS3l1uP3Kx3nBtK/JeZ4SWZH7Zpe5XSSdyrXth7bYJlICKu6ot7NGgxwuDqi5ICTnn1SwjMZdQHK9Fbcfjm8y92b8+HHGrhLEiZm+z5A6cqESjCU7kwRLwqAHwFtTirpDme7/Gy45R2QXygDAD1n4xSdhPGa7SlWvE8ScK6cz3jz+4xuHvaQ/sP0wI/I/QIfmfHGkifsa+NL2IGrXQgW3uuKXYeHzG1ettijHtd4yf8R7RrnaTFUooYDMdBTyP2fZk0OuJXpLt6ZFRo7mQ6vke8+YC3Kmn1ICV2PkQqqd0zSgQFmoY3zE48vq/tCv/fmCc4mw6baD+Cpc84z/c2/arxIX6+SI3/WsRrVVmCxDD9O0UR345rpmb2H86BWBNsPMEtZZhew5Q9oi1S3iTkgSmV2oiV2pKwhRBCbiPqrr0qlgrk4tKF3JKVylQvGTh2lcDk6mEzdAkl/cFuqh/6q19yDv7itA0k8DXxnNlZ6zhlWNeLws6jDmhcilM79zaGrPgMTz1/fYkuRxrrOldXRqQhdeWmOaGrXpM5TfSvY7XAz1q8MUyVR2xtIhfThjwijRTHwR6exrnbCxq+ngs+RATZGOuQRPSZ+O07QJnmKgtjZq2XzErhTOnen69DaTMlMfasiWa/CSLZiMG1BULkuaCcwjngJZReWEyJri07ixqN7VaL4A/EYqjVQHZdjVGwzXKzKEOt3zDW/t5YtyYTNxbUsso4KoBOnO0ZCKIBQozl7oAv2f27uacIVlDS4FWC2YH1RsXP055KKFUbGyBVtkQolbul4bpUpn3wkENQ9AGKXEQglP1xTa9We2IAutq3QDE6Jah2UtJ8ernHW+sJeoSDocJar7ckQ9tlHlMQJNWqs/DoXFPxdnsnXtaBHE/sd42lPW1SpYk4OfbazJroQ5uBmiY+20TVzZCNb3mG7MQFKHZMPeDSsOBcZ5wUwAtboGoOLnAT5YzoEqg2+PSSR4aiHKjT3xKFcrjUt6oWFxdDUOkT1NRoWvucsPfiRmtPtWZpLihadztq4YNhUZ/Cq8X7W7aER7Q1N98SgqiUYleIQ5vKmN2Ud6tdMfpHj+2icLa9Y8Tf3K8wH91RlErge1hln7DUhUD9P6sWf944SY/FSNfkTgpRi6ixoIWfivh2m0ZuK4QI6E2yzFvKOJHOBzfuQIHLBPGkqOik3HLW/JSeyh+QbhGafVaQHe3WXm3WXnxewlGJvYWVpBqBoGmtqPrca+mruI1PKauVgVWcLsvIRi3ZAnEq2G1SbZi9R5p7snIjScIBrXnYjf5hTCqOA42XuYYbpC5qF117hguFvymZhBDA7GDbsw+LxebJMD8fGAqZakRLhH/lYTjvKTmCIebLPNzhpu0aFErpczQlcw/Ol1XbFBROIQ+js+wdpngakdd2J8pAe++i2Qo6ZPzzxb88wEnIOG+tWRQih48lHIKWXYcGOqMMya+Jy4VkS9jd3+SB/K4PO34yjIPGgGlVtUziQP65pLSFkgiDKyGUc7hx2IBSE3lOM3th0UZdzprV0vOh3VY4srml0wi2k34mLvqLaLLveldeQISpNZ+czoHY3jWDXvFgoCZNprum4N1syC6WWoJi9gTzYmoBCRYP1HXT76C2NTM7CwSErpN+yR749gXVo5YjBeYnUTxqBt8hnjN9qJ8HoLyj2LSuwsF39qNW1V/bVgvdzX9x9Pzs2WXskrRV2yiIEh8SKKhVAiD6w8qqJIHI1CMnZsT8gY8pu0bmMzLrdbv5yKXU18ltMaR+qRuSyGsPg+5mgb5UTY6rcK+fdDIXwvl5EqL6FdAFUUiOq1Ovn3wx18zxpEwzvLByrxau/+oTRiOZ1Be0rv65uWi/Osa4iDYfiO6vOa7U9lqbdgK88rirP7ackzPcTN1uzslt747ZshCDnC0lvBDQqMJF78834QZulgMoaZPKxwnhR798qh2AI6n0FET8c/WYKmMzqOwF65V0sMxrk3ARpqFnM4hJsdLGS7pXkidVdNszAH+CVkEBnRQfHF0Zg3l1Fd7+W1CFE2MSl9RY9i8z6vuBFCcFx3QbmDB0tJjmZsblpl7h6zIeHCnyMZjmXt7OTvcMHy0VNULMhc2VKREekWVKBKDrJuLm6ybSynKSXUhfKKaVXUYvpYHeC2VaEUIhpdegdydFbiD7yQvESrm0yrkx00J5U0d3pwU6/NigIIQFaSD0xjg+eZiAMdbXD1f2qsN64NAp+FRGdhHrc7Apq3uotaoYRV36dQEajXxa7NGnptV3GEZUiSkiPVigJZAT9LPYCbOYMZ1FPtridhopq8u68CFvDR0Ivf0crw7eFgEHmzL20UP0YnUY42Mem8xWspSGYJ0X4vLBWs7+POZfGlL0qrFrn6suYuzcfVbANnN1XznHufZyvto5FSr61a5aP9PH+mwaCMNiy9xwxJf1q/tQm74FIkdBLlOdZ8dmiPh5YFSIhqKFGp+0oPtilGlBfTPlRI55bUmSI/SFrkBsfvDdRlL+3Ckqn4Za+fEXvs3z1IzajBneASrwApAz1Wo3tAVPn9PLY/CN035vMYjJ0ULbl1jFyEPlOo9mLdiuW8pTTpxL5btqVjed3GGGGSuCuJrPfCtEDA/eOmtiitSa+TRn/kzSAwr3L9WzVPhu1PNK+qZMJ24+1UYvXxQ8seMgEzJxBlXo8OelOOflr0fNxX4uIWs5MMaUva2I+TbpYkhKdME/ivtSPztTKEYOsCNa9F3cl+zPcpLZJTLxEZXHqxSFLDjWx9LzlQUTHFtgXPSMx/umdAwR1ppcnaZEu9Q6wywBVYWI538y5a44oqUdt/lnVJXUqzAD/n41tBPvnxylXF91IRxi6Hgjxg0+3uVKWkW1/1CpN/uPIfBbAarfFk7/GSZFx9WwmrukBoXPytGD9lpEvfveRZVLkbp5nncT2621SzCzIEEety5XCLbbCsb3FZwp9y45KcxsIjlxB2aZ97xN7VUvTE7TPCFKrS9Lu0rx3q94AXa+5oRekBGcWBYCmvx8SiASeVdgOFjj/14pP7JntDldJAjNJofpeDnNCXyjO3my6zf+051mXBXRppnyzwL/1VNxgU35OwL+i4W8IWQXUPsgD8sL5AFLOclbCsqRo6NHKL09nr+AeTM286Xrs7/liuR2XKxNtUbPJHBwtq2DpG7sdFchFIwwTwfCHtnHBkpyNjbrJGvIouB8kqVo3L1ShbljgkctGXJ4ikIuwzg3mVU0ML2Zk8wO1SMIGkBFMRFKeAmpCwTYoGA3q8OF++AUFEec+IDxiq1JXg1UQQkOO83BSdPMTUnm56pOpF6Czctc4zUW+TVxmQCyYIfi/Z1UcNo11rL8zn+ijls2sAqHnS8HpoIthk7dIQuj4u8QCo958zLQ5wDp/PutN8PfpMwrbaN+OHKJn6/ghL2kogDca6oon9I4PrbiL0LdXUzxb9sPZMU/dWqucR8SzNa2yPjEZIFnSrpFaPkualdSFrdx+2X1PbRnHaxYC/sYdz22SxSveu4ajX+FL7XAFdItE3XX+q+lSny5yQM8luRFibpj8/LJ7fJ6cfIGw7acH92tJTpzu42M1reu+u+b0aBh5cUcHlXd90U41/oKINutwTepO29w91NCt67f902imcBzGjB0yLvOSuwWuhLj3FJCwMkbYaOOTfy6O4HugvVFh12S/Gw0092HSMzVjm0xruCU40T9Clf+PcxMV6zuNuZFTyI79Ay4Jhn+LVyj15OIGhP+EUPlsd4CYvOg/UykbPxjF4zSRECJzo3MH8P4GQLCVswj3FDIxECui9BuRa76U7UnIiYk+sHtVH1OpcoglgJbP2r7zE5uJ97ObWw+9NRYRqFrX4raPvE80FclOk7Y55ijYQFEBobf7PEgL8jxZ3owvdXE+LK3khRfJb3fzFTgHvkviK6mHieSO1ZCF8S3xyrvZLlm+qeF158Ps0G5Zv6nuNe3Ke9UuVbCF+A4VM35llH4G/S6Tu83Zt3noxI3Vxtnvj3nRxDzaMXDZCAEXwkV7nkuUR7gz9dn6wmTq2UBclR8uOXG4Q8ZsZAOVrCM7pIpmVKFo9Mv7kZ6nWobVndvoWXWArbV2j9DSOFrC3pKqJlglFkgujHw+UXoNGUFQOX4J9k3L28KZwZHoibNVwGzkOFfCLPKQPSXegQnrYoiSmk4ZHmaketjr0Yhi7a7RlyKniC9gPCwLpmBg4MD/9tk+qnZrMHsPcykvBgEZUo38/4WDcDh1bsHgcEa00wgIfBJXMj8qV7dSOyo3uVI3Ki+/3JpJvkBaDnTmtlpUkQBmqH/uEmpKhjegkjv0OJjzfwQ4OmS4/JBUt7uA4YSwTJgXqPsHLibf+wSRS2qssXZUMUSDEC61GlP+phaD4UNK4GCmJ9pxK1joyCPurIoyb/FgpTKIZBFLgKLMrQQrh6BZasY34E7S2idbp5gqFTUF5J31kzqjykdEIjBqRUWGPsEGEzZ2BJH+4yKUbpQ16CsEFzgnM7oq5uZCV64Zv5qCWzqD5poZn5niWfqJ5oYRhsOAuSWLm3nmynXe9E7ebGVEXwLIx/ZQEWZjfJK8Y7gpE217WHMozzzw8p8659bD5Zc0gScdwlN/QiIQJout+p/QBRX2jULREH9VgJzHid1z9xsvP2XyeSQm/AuWKHVPRoOn/B9ya3kh+2DK1OWjoJo1lSh++asYSwq0xG95jLuofjHirnR+OuOYTNOwTeB71X8h38YDe2QcooCM3b6asmbH+SYECGTQd59Epvc884xz1nogM03V0oIK2BQmEVSjyX1OVSC3PEmCTgS7PmnHrmuq6tJ9YdAsJy5nenKPNrNasfm6hXXO5XFAOqRpFQiLM2E4ZTp8+NCBFDhdJzrQWfYDUml5FWxqTP/gfR6tkqq1dM/MEqHIlHf3kHuemK7SyXyAvpHINQ6+ej71Newr2KGp15s2pJsxb8UKTMRcUY+MJMOWC84EI1X9lMuDmY6Lj+1Ji3Wv4SjZNokl04NeiVKq0qXeQFU+rhjV54v5PLu2hCaZB4BTcqI+YRSG2YaNUbtQ275Cg3go/CNwqfSbh5vHmEugpUVxB7XLdaLkuLiqJPWLnzzcQUTP1fje66f/euCu9NeN+5A94lPj6EM5r6GDNoYxQhxSFZf1MYUou4Mt/XtYkyvGfucPd6vYaacr+ZMqJ+bJgWuA/RnzhCDJngvpbf5JUoQ822h+WTPJecdigNQlUI7jpUxulBIfwEHcUK3pEWnehfrn0IjLKY8ebRbm7U0HRvCf35VmZArukXuYuGkp3dtrp1b17sqP+R4n7U4X7vsA8H47qONcCM+i8GTzsLaAcH8kIWIVDTLahBJzHFCmp+B4hYpO1fZDQG193DhjJUqHWYYHU107qPK7yDdc4T5rWA3VgBvRvilSzfyzRd2AK93uJVHYWYKZc16befj+CU1hmSSAqoShuoSjvUF32lqwutJtNbKWT2p+DpOmStlP3xUvOn+H2UBgU8VbeqrYyxIMw+xfxa6SGleukKkgZFB9+tmPVXMzg6uZQOUSwaUewgnLwzdLia6UqssqKaYH74T1JOzAOF0C75fY1UxruLeQnZ06BW6FN343/uXtSy6syhJPVuIDmymrzXZtgt3zTLJJqqB4qTueQtSA9o2pMmQ3TTEx42sI4zulYY/yE3vdj6daBgzeCOpemwFCO4SRsLZ0QqX2AcN2mXlcvqw6CxQ2ktNOTqSuZFRcyhaUCiefpw03s14bUuVOEQZyZYLG0uaRBnuE6lBfvJRiqilqeLpa2EAEqxTCExeL5FSk+7jzYr9otvSyqXoK+KJbRyyxPGM4JYdlGMbctTxktyiwS6aK6yPhtPT2HYDFD4EcHI94P5tVne2QPhnOieBt+MQM3S5VvlnkbfvKO9+PeD4jw+zXj4nVxBzWrq8PFJoN2b5p5Y7rkhvTopvarlW/WequEbaECcgt6m++PMR91cfJ6UES2vq5VUFKG7nb04+D9AGN7NSlKJr/mxG1HEQKW3zEgYvGoqxMq1AJdYR8zNouHLYIL/flqNlNAdZg7nGM1Jp/pd/eeOzZN0afKKGgVfWEr0BnYYLvt9MBthF8IgiUhrvdTlXJzknLygvGVw7aAU/z4pV/LuDhOa0ysG8bwLulQldMUmbZqLVAdWxlwtgYrPNy+vuHdMBYtsTQiEC2Ad/P5ScpnLYKWfKEI16e9i31LUevW3nuMilxEPlKQTAwvxzzlJ0jp1TYAjOQXSjsgbDiDGNlV8qOSyDU+OKDDERZCD2LxVXxqCdss0UfYLLnehzt/YjfHshv8cAdZeyCNV19z1l7Rd1wRFDArzEAk81geL9fSERVEzeF5yjP2pqZjMpJBid9AVh2CcgSChhfGu0nHxXNC6+bCiGASDaOTRKRtM8hLVX/IjZ6YlUURkQJYcffBfmStPX8W4g8s39kFcyTV32Jv4Eo5o9STG+apW7EdBifGa5MS/g1hFcexBBK+iW22MbG0VS7J51J7kFcwkVpjdvzE3zpnLgOWyeqQ1zxOSx9hPLR56xyeaM7oI1X1Umw8P8rWZdLVpnMskhGc9XFYt6XpgA59Vmw56MzKOa/yjwVWGCR+T3wj8nZvNDf6ePLIf4XxoGSGDqAMRxA4JvjE2v4kjJK6WmatkJeoqDqnW/SoMjXu8isfWuo+/vIDd0U51g5b8eAew9E37jvbPYANMNPukEuu6CiRGQ2/UUx9EJXaOOXg7lubW1kztOzlvKPT0wcC6unirqvUXaRBQgFXnshMR1LzeyoP5Cu1DKXBDuyMFRhmc/vqUw1qrgTAtARhtmdSPC4VoMOK2dKNPWOyGvup3wS/GSp4y5qpYFwz04q/ONcKgMUmqWCbeSGXr3RC43j3gXdc9TdlGezMa6qqauaCIPMlW/cmWGMlWDZH7U/TKC4XSjUmX73agM/KS96OS6icvt4vwlkOWphPTdvehhllt9Gw3Jv8AhvPkx1DHNGxRBzlp4OrydWemHQkweeCA9dX+HsMgEJUVcaVrVJ/ot1qg5ozUZmPwO8z00gSZBSa69n/U6BJk63xiH0WgNoUTZKwfPu3LwG2czgkxQBegqhZZ82dwlsrrkqiN2skORv2Q62Qs76epd+lj+XErfYiQXqtG3nrkCTxUIJfLpnKMhJtZsPoWFHoVKqt6NnxDw56w9Us8WndeF0dQyyTjx4ZM0VyRntzO3gb8g/pddCpd1eZGSbmMZoMFoMEXIrTesCDBLOkRM8IE5AOy4yOjAfn2dUH4VTQgRvwzxNOJYK3otlt7K8iy8pWmQcWBp9hiDkFcRk/CGkMpeBxDj0rbtWOTmP/J5LHUEc3Ae16Xo1FMmlSs3XxjAozYa9ed5KQaqdVl+Wr7NIDuWr22IJntKUSiBunKE37I2+AhzEU5+9T78kesMWWTE+7EGv+PvyZA5LfMNeYVgwOZkv0CEkYEtqUCZ/iZkKBtWX+VuZgV6cYl8ezOC+wgt/CixrtqPqVxIY6imBThrhdWkdqJCbPErTrMDAZacxLCrOZWE+LM0XtdQok9Ybfc5dw3u6uMZ5fKCNFXbJEI1qjbBLiyYwz3Pb6I/zM7VNwgpOwTpH+0m6N2r07Xp+iF8hnJfIa0IITMwp5YGzhMxX4g1FoGF1P8QMDwWbg/A4dcy6wuzm0OeK4NyhQiwKYvs16XoeR856uEgA+RBxV8G3DRsx/to0gcJRXyR38NCQRhWiqIWyRtjuGq1gqrRXN9km6ELQaT8kVu30Yy2aJIVyxmTovGLv3GOPj+jPDWS8C0juIEUIY/s2fKhpAR7ahMJaKJuvSq2Aa9jm3evH4ZzZTp98L8ANvalfRSp52cuDOVfnWwh7zRFsf7ZhwK9zujo+gzwsTWebbMPXEc5sZFapFHfWt/LrPNIt95DcTUvjm8Z6JKoB7gNtvqFfetvD/jI16Q9rAHlGIgrqeN2LADgfC4PDyD4gxMHQacCqXJ/gKwB/ye49fqB/nbtw0PLQnRfRd8xVzzp//X/r3AkV5kQTXWKanDwEvCys3OFLE0KsTt5aBl3Gvo7U52/3CNgDtHZ7UD2jvoXEABxOaxqRxe6PEuuB9I6VIWxA+OrhMdRaQyeeGi9vJTiVGBSnHr5Bl8If/jykW72vGipr5aXE8cALrcSR04sdNSaWeudbq/WXMzNveLaBKzn0lxCJrWYacJBG5a62YEg9n6+BDhXPtCosc5AwY4i0kGuBTAXp5ChRYEMkq1frddpt8U9YtfgbjnaeHXSYOsCXzslZxdNgAwnGV2iTJVN6BVQ0dpH1BbbLgCjifkE7pM7kfZUhj2TogJFd4oLb3aBVp41xaS0MTlS7FsXy9YjgnHXC77JYB4olOn5nDvyJF9xj+w0E8wTQpy71vm768SNNTflyDG4ChTxftTuwrTnnlNkQBwjzD2UJGSXDwkA0qERg2NsN3ugLrAksx8PthT096arLXD35mBxApjqZoyzRBirCBDySkrUFtkD7GrwUowO5OnkWSIVhjksBvmSwFzbM9T4QWPU7MkbuotQaQeblJjAue4iUmkyDmqAbDKQ5urspngpMwCBju5R2ttyiau8P44Yp+DWDhfaQG9Ojftxb9472vUnTrVdGH1GP+eGI/lZJ5w0ROFyxcVNzshOInyitu6tgwgWbl4WWgjE4vivLRBFcNU/FWTYr9gffB85DU3RBlnK+JMsMZq7g4hk9zgVZgrU4Ja2eVc6xtDxl/qYOUbvGpYYQSASp31O0NKoDjNFWAnSFU3rU/bH5gry3C10mjad9i8tcSbH1AC46M+O6FXoEXvhEUnZmWtECNa/5hdUuWRHe94Bld1W9UbIwFy+muA/sNHN0zVTKc6VNtnj10QdfKrEkamOYIu8qUS/R3DdvS2f6cwZTkrwua8ZA75pP+5SDZgxFVN7XdEoktio346XxzV4SjvZ3x4eHQ8ty2XMjGcZCDzDqH8f5sxBUUBXs1y8XuYv5bGkl2UMslICL9de0jywwvZT30OA1etvWVAR1FD1kihpLk9SInkfDr7SWfSeVX3lSOuqfLNnBm4gxgkBXj5AVXvvq4h+Br7YzDZ+ZIpAjiNiHTDR7KELg+qb68AEDNXKbJxPf2e8HnMJ2gpbI987rP4nP4wcAnWF7Kh3tEjsfR83at8H0YGpAsRMBXcXuXHBesKYZYMv0UYEUWWnJ/K1Su3evrcM0hpS5KrPOWGFvZr5PWdRrqK9Rey7Mr1920l1tXhwBlns5t3zf/HxHf+24xhZ7wbEQjxHEARA43q1Oh1v+YconHX8a4OBj2lnfEU1wYXZItvBntiX78KtK+zucPpuwiE0PwsKy7EHD8NrRO2DhfcHtgTHoFEXyU29clgVaBF/WWT9INp/uIU+Ru8ORQ3jfdARqschXRkR2WKmPmaXgyBwDkK5Ek6ZEg0LC70wj5rsuPbUxHx/eANgiNC/TePPUUeUh2EDDHlaa8mzWIHHs61A4CZbbAaEjT6tnBxvjOR1J9xFzjZ+fJso/y7aCPpNsBtINrufn4bRiaAMUCjiER3jQpe/61MN8uOlTHjavXoX0a6AO7NZl3lKeT/6/RLP8uGdZtW80ufoEGrOrcKqZH2VE86vdaD7S90s6LnfdQxvS4RnDOsjBLPSOyDu+mKhxBVTff7GbVmUu+yUEhokKC9Afa6BlJ3i1yWslAXoZMrxDgVgchtHVC7ah4o/VdWsjUo52m15f4bMP4rN4IrSN+hbZ01O0uzdHRxR4JApjWDtUWLggo5Cbl5B8iuuTf7LW8bDGcaj3pto3c+arL2oSUDpGULDATSwkIRadWRLVT6zGOLkHurxwuiY/SzUmvjB7rQfTEs2jt66k97o3wKTpbWdZGnFnt7cM7sTCDkNxRmg2dWCFwoE/+q31H8zt3Ridz+PnmOHdAKU78egxrGlQZ27apEaa7z+MEbUyj4ItyQll+qRFJSGcj/O+QR031iw6dUbav5N1EmAVYUo1FR8dURR35+fy4+vuLLIVSsw1ZzGYRu0sxXrdqIVeuGcNMeFK12Xb82R3fRWvvmVL5xwzWomupMJfymy034u7x8oHC2UBifVBi1wSYJrO4GtG71qkXQ4hCc/n5DMg1gK6mYEDTFtdY6e088KstXzEhda1tVet6QBUljvik5ijJeAUDlt1TwagXFCHnh8EL5EBJnLwB1zUqxSqEOPtQilK1leCjzuCpoYz2qtzAm3m9IrUDCFB1k40sczHy2ZAbvdzuUkhOfJfLLGrTul26IriUqF2AJD/qnixkgX4jPCRBM8diXwsIXfuranUwWrL5xydh/27XQxU7aqaygF1qQQqWTrhbwnbgEXYC+5JO+kzWpFSS2AfA/qPOui1FxCrRo07YvVLbPXUV87z76RottRFCm+1vKZJ8cctiwPTbgFdu5dbLfEoMs8E5GWFR+M9r+igTa7cRBleFsOw8bK0h8laNQF2q2ZWoYuEp6j5C+czXhrDQWrDBksbr8vkHJpLWrCBwet3vEsu7d+CP2tyEYk+ZKfLaDfp7giWd8PpH8cFmfPNTEddBRxdQcniOPc34FTAXR9F/JlEhRnM/pf+hOdB4opd6n/0FupKYy8NBfSvJh0m7TU66x/tblqjt5JhWFqZVUfAerw3pY9S1bnxeyZy2uKgQrww+HrHCDzt+LLs1z23QkwmtbF0HMDKLuujynkneGSfzMZfIRuv0C2pGwtYvor1AClUTuGnWnWOm22Qj3uK08Vm74ylSE7+IbpsY/WHklK9YBDI0/y5AwLor+t3v4qqPWkV7uk/tBlhx1Z5NJx2VB90RodoRt5iV/rlJySv761KXNeXc6FopsijLhqr+Qeq+PhVjl988PAmqcowNOFR2TIDjHobT4W4A3yjUezzA7mLAlVLNfkpg85ErZlFJK2US5nVsLxfW2DOH8A1w+X1KPRn9YLs2TrQRxC7pQEqurG2JUFjuBc9XIjUtqJSgokpsHrWqsDH3gEFmpttoKop250DfysJf8nUKeJwyr1Vwmlc20eiuPzWLgPdd6bAYU87CM5bCM8QM8muynUtRk3/r6kQNZmKpDGYXZ8Jsk3nzY2FciOuNa6Vgm+YP+J1p01Fc/f5IgqnxDZdH521sY9OcYAvJL4/LLNO/RCOKfItD9wBzl3EovGfBT664kWSsPfAI0E9OCZQyOoYVChnJ0G4dSzJjSHxGhBNQ4otcWKJN01g6DYtoz1dRHzbZrIGBY2gwAcJqLhn44Zy4XDvuXh9UYS0tcwcPTWLa52/3Vy598oWETeeQrM8iQA7pmF/TQ4h4VkDvtmyHyalWuf8oo24WTDSlyM6LZJCn3qLkcf+866SQbWEfVMQckk1+l+XLiyjfTPZqaMQQ8xIdWe7Bk6guICZ2Z+W+HgIo30iwbnkuUg8kLJ4BXjnWlhxJkiwtZSwD10FZ69rbG22bBNxYvDSbBUq03HCVRsMa0xXnIXYPLxna/mr17ZFStbu2XYHsu6Xg3SSAgu+uSI/xQKCEM3JmVNox54U3MKp13+bgoJ0VDe//Ufa4fL95O2zyH3QDvMwvDmWmfMmiQAkEn2uWDqy/HWQX8COQ3fdhEZbN0B1yDuyE4rQMwv5PYcokUprO31hvsB1w+ttsQccrQnGAwoTOq2grVrzAQI4nxaBacac2b1LF+AwtMNqz0ABbvxkNZnpj9akrBZKtnsEmPsfEEqCur/yVzCztyqiHA8IejQb1uiLNzUtgXGPc/9VWlnzHOTbjF9Sm1I9g9sROD6RbAvyngE2iOjsKCrpVjKMTrtslX7ueSfUjc29qsu2Gq/qPutl3w1LKuhq/DQgN7ksBPzgxKhFC+T8zHpFhKUxcMuJR6S+QBmf91g5NrI3rJNcKM1XaRcLsoXZOYYoAwTg8GqitOGm+l8JlDkTZRugU3V/8V2VknkVw4WuiOXJyVxjpfSvi+Vm7oTQs/MVsqaobXZG0JAOypAB0F0tg/SfGb0luWE4JmE64ZcELx23KoHxwhi7hyxOVa+7rmSW06DORX0P+yZKcKGNwp58MRkljC2eomTdxr2tr8NQbYjU4uCRABGlbsTGafgAs674+C6qV52mXpI14hAu/2/HbJuPzg1NKM35tnY15c/uJ6lyIXy9vjeTF5N20H0sdGp7FBaTQu6VeKkf7pF8AbRXWgZKi2vBUOf4GEXR9P453FZDZrzj3X8GzN0WQ5ORChVrv4TYpRC4puybEAlQjgHII2q+0qRKDeLulFDlCrGemnGJASeUbC51nThRn7Cyev6ZArJ2+AAWJ6DqW8embxaGCEiqgLeVMpoJ99nyeqmPSnOigjLbQP3iS+2D5tSxUzYYtNGw4qOpzB3Q9gnVQXMGXGhFVlziZlMVZmk5T9AsFtvWE38vCm6Gh1LYg//5cP5vCiTWMrGR9AMRruZuWaGBHz5QBP35BcL4h/OHt+RnKYpsECon9JkUcX/9gcIsOFVXXtwMUr7za04QAaAqYPn1AWihtl3oYtXeTbkWzirH+AiHA+HxmZtfHOTLCN5COQMSGaVmJY3/SvFp2WWZFNY/aBBcIp9IAnWPNCqJFHYV7MZ/kMwiNN1qJydCO5DnQjua2C7peu8YHmC2el02HTngz/ln+/6SxCwItzo+4q1InlejIw3WjNhD8b/SNWhhRzklUen8RGQgoIEKLK2MNlzbwWCm/Bglgfqt4gGLbCuDZQsmoYuhorQOkK7laLfmLYRLIz3Rj/2VQjX1RLwyCXekruDrZUS63PgymIGCT5BQ6EquWKCo2asMiEEnki5Kk2xuU2fsJfmeQEq/hRrbPlxn12peHMeEEhqGnORjbNZ0Zm7fy7ZVf0gzCTh21h44gcp8MsGVhtkXamgerHa7ALbZCbyXUfbHQMx430FMNoJihOU/BVA1POVawM1tUX13HKf4ROPVW3/PW3/+SQ8HPoFWlEKa04XKOMWkmyKkUESehzAPQH5ANTRBZwkPCjk3jf+ejf+RcKQSyfc3Ej07X4xm1hmU7dwWWcE8t5Ux17U6p38Tqipq6ik5OjpD6Vgk5tKUGcCRLea54mvq2tMxSUsjmtM0I2Qxjwtfp4Qfqqdkn6/muKwMB12Ae9dRQW+eOmUJTrJOdsMzxrjFXCN2LYbAsOw+4SYgTInNz5IliP8MAO3a6bjmXxe5N7Vxm462EkyHvh+3DRimbOId5uG/MuhcrEVzzeKqOIIjBRbxFOusT4x3sOlkPUgccbJ0yNPC9kAPrv8HJUVK54AGHxLCajbhWw2gNd+Dyp68307OjN9AOBbmtEo+whRIOIWzlHxdCXcPV4V8m1D5uZbRGVxk7ldSXDEXMgpnkicG8W47YYed0ksRpPCe9ioHsXFhdjO+oX63bp+sCUGgZUa1sCQJ4hQjYPpo49DWmAnkN/IZI9P1c3Iiig+K7ko/JS9CslNIiNIBc5FrnDo6DCuxwmOGueuK3kBcDg8LhR6XRuxJ87gFtvpPY1iysctWE0/M+BusSkR1weWuupMBe0/C7ER8ovFzQL/7RLQL9k7Tu+mpwrobUzyEOEBL/M8SnsBj2WtlClzFr6jcaR9sXa4RsamBiRNSd+AHM46baEB02X4u1sMHmt+rc+AdUlabukLXOI623/+qxWND1nFYTlyOF97lMhRVZWB4jTsMH5Y9YP/dPZRJ1Q+TyUAKyGbTIppeTZ8xDYGKM+DcCmZlXUYVUX+M5RK+cs8aytj8tgVdHdIh+0eQdlon77Q6fgGzC7uMoMw6xt507EIVD2OKk485G6b8cwKRBPKP8Xb2Z7F665/wy/25VGvjuX9dNG634tDAXz90YbfouO/fn3aH9bRwDSh4z5Tr9hkSz4INiR3DRFfNMsrbsSY9OLpq2L5FNbpK3rcVEqseNf1DKkRpS6asqTWC/KEyNYHaDAk7jL0MSr5lX18/acicBBTCz9D13by2a4zb9wBIGchG7beybTvJtm1/ptrxC+2a/zzmtXNwvqRcYiN+uikK9vc7smr4+Fe/P8Ih+s7EPRLyidKtYXbTvI+py6tn9Ei7cMaK9YiXTm0tMYN7TQc92wmF/aDTxJanXWbQ35Drg29Wl1MJVEanX6uSkkqastiPYOhGPHPaF5879fuUQIzVp8WF1zqMKXGPLEYnudmzAojJntdq2ZxtV6Qtgr0PIZQnaOp+tq+8jNqy0t1Bdd3T2EJ7+z9V0qaN60EL0eaa5jXXj1zWV8warlvVAv1Ru/8qWMnJO+dw388SG3EUQESxRbCd5gTjAhhX3G8WEvd2ccA1kbYjwaO68QBcW3zl9TL61y8D+in0areAPpXG2vvGW+NepAn/x+zfijJmxs4dG/YDOaJ051+zuJ5jqyyWwRO7L5ZRE5slH/0jQS2KQJwC1p15g95YecJMP7DMxbFi/GGFuZ2GxAryK6curGM4ZRvlhIQNColgSmWEgP/ilpK/fUu7cVVnu5bcR3psNWp3UZLHZJe8j3zzmMz+m86vl4a8vj2ye76tGQgphenPdYFE2Z0Sou1CJWdg9xu9qqnQGo2Zheow/cS7nYbcBx1tTg0kLbgKewgVTGAyfkdudECaIfur4aLTf9DA+Db9E0nch0o8LSKHDD0qjAzdcMwLrgev3cnGp43LwDety8pKZcvJV0BNigH0B50ro2bpfSujZA4SA+n84UmZuo0Lv6FUur56o26BF+uNMns8mHwMCVQU8VVXrWp85NlXImixDQm1Unvq06dch1vqaCyzvo7Sr3CXUdNJF61xLEyud8gYPDJXaM8fH8F+5qen9Gc3cwm604NKiQn5KZ8GTS/zMBqUzaPvrUnrmsKoIKmk6fUuu4GTt12NZmYJsNTq30BOvXjGZgmxEypvrqSgvA2gKXWI/qNYZy5z7QckW7/83OYt5pk/Rc768754tEYMtik/5FUBpGci9zFORPUU+Fwa17/fjChBpOGZBkROZprw+g1nnztfIZIQCgO0sQaavanQxTmmKwWnWGPR4Zg97RL07yvtHP5gB6qPWiML+TjgRGLuuG9cSNnQkqrALHLWt0KklJE5NuvF2E47+YDHfUDZsUNyTfekbdWiw5ahFVJEC20DFTD68gvJ1z3qo45h6XuB/FdpNOZ0FXhAbphjWGnBsySX8xlWvRzJfttG27dtGreovJwh1uutrVR4vq7hCwZzDJRosrRAOZaI6xiu5W2Bfr3lHzUVERQiwINr3CG1/zJP2D1M1RVsUD8oCEQ1StDoVRuVj33xHMxIeveqyAe8bacn229t1KJMX0zQ1xNHf+6GTp0nOHLRlPjj2Mnbjtdos5g1jbS9nLj5jUvXZYV2J7MDa90E5DP05MGlVJaNZApA8alilMTpa6QNTLnngKHjChkBtCXS1IIeyUZ5OVej37o6ASu+gSu0jUtxotwvyRmJ60SlS4OpgMF8fq2NTMtJn6Ww7Nua0LfH1xejdto54CcnZ7qKl13O/zQJcaQCwDKrmnEbZGzFscV5C6OXdIFERDww9aovtYg7qUZEl1f/Kxcy06uFodHny6RKzhV5voBRvHxEy4EyKUhj0PV7fYaXwkiLo3F6tL53SLErB8qOnx6FOcGo3kzDpXLKotSaffi0n1tN1BGj3stdpt0rTJAxTgrbm5a5XU2vbnPvmdfvEQ/aLpWGMa+rWSXPyPyGwblkpOrHnmErPDQkSzlGl7dgcrq6tWZNabWbk4ZgbPq/QGu0ZbJZi6y0rUWjC/uwtpFCKjWJj8rz5UVfw0lkIXyquvB5gQwMEPkGcktWsaSCxDR7nYE4N691EbtmcC1dZ2Po0a6CcVqHtCGJ1wLKOaHKuhg3vFiCy3smStH+DR7V+LimTPgutcCXcD13TOFp3SuzNlxsrLMEAuLopMa64SJ9KXI0Zpiy57YYtel/57vHvLwHJsRGApVuNlvWtMcTcRGkczC9+CZa3zMHc2li3WkQfalzgtRAdFtjmrVu8sQDmIMuQAQbhvQDEJGT8QJQbN9ACpi2jN/hm2GXj/qXPuw7EitV3uwy1hFg+fuZfl7hGcEnT/vQy7Ox2VyCYo9kKvHgfgSThlX5NkGqA+rEI+bPjTSSKsRq8gCLb7y1EMDoKrZtQti8JQ97zgb/S/9jJaNRRFofmNucREXu/ByuDrVJSPDzEW+wqeLxLPXihQ5Jzl6oCfh0kXM48/UdgH+gzCwLCZxtpqJmgwJQh2w3oRA4XrSJOouFO99c/p96v2i6APwWSRWR78y8OgEw22mzq7Rqr0U6gdst3MyTTqLVRcE2hAEqM2ReNO+3F1l3VyfU4c6fWZ7NOI0zxvl7XfWxiMl/3/rBgj4unevyqeenSiNcbPGkkR/kO/zsgA/0EaU+4Xz8a8chViHG//gBzEe91dA5A5cb5EdVW0UHfbsSMguxmpV0Tr1Wyrr+ogYsgBWUv4Q+jo7gRv41VzZM0BKZnFKoiBxfOYIMaH4BeTLylyqhb8y+5DDsY6EH3X+bzqwE2Az9KFDcZuS1ladkXchlySnKaJKsAwxEHsa0kRuwPVTB+7xSHL3lZ/1RPe/uFNLOFTrXqZXQd6fAQiIJ6eqIEuInhjSIhARTAsgCi/uZz4b35d1n1yBHae4aaELiCbF9/huCDZXHzjOhlPLffPq2X9UAzkpTRUnPJKfVDvgSEo0AESd9D+mQV1r+k3uT8f9oUWzKFZTF82cdAuA9mygdhQatna9K9qD/bMdTls1HEjRvvvW+kUSX4kb6qer/ksb6nONUlrJPOorDKqjE2scMm07Xdb6or6d8sc/doeKrZhabHN+86i34r9hVS0qMSGJLR6bObc3laRz3VtoW/eJKaJ8ppBiA3BgMi3N/JIp1YuQJhsdWlqIEfrtlpxUMo7TtXjk9KF4PosiJeL++JmKG5fAUVr3OfZAZBxHqQ+oTvWZ9XxCuGqY//0n454FhM7IVx+/olZYen4b3R4xtrOEcE5ywrD9j61s+w6RXGjW1s1nc86AKg0mVF/tYzZLtXtXv5RUpmdLBRoxHB2dUjob7xZkJBrvN4Ed0FGKsNh6Rf7X/OZ5rARzz2WaVxNO0X+OWoSNPX4tW3um2dvhYgVSd7CYr53B6gjmOmygRQ4HTJE5e/Dx9rtNb1bPWecoI1W4LuGNc0E6ijV503B78DkJ4dTNictcbNOPPwbYPQRlyDGCdQwYydvVLzfRmewyK3XlL+gTj1TWmmpwzGJlaAg+1cjBxRUQ/Uo7ad8FmYioxbjv8H0bC3y2NbOc8vxm6V81O9rjH755lVndGJtT7FvZ5elFp2Q1HlXXmdYfoDLZYDayNeVMxtx5FUGhsPZA0V3gflJaS+A9hkPN6tQXlN7Yl4WRRHLWi2Rv2kFt9JlgRURM2siejJOmZb4UBL+APZpIaMOubgqtvWwbyYYKZvUIm/xavl9buhvav4Q5jQegdu/iY1eYFOdLqe0IhqwbIfGNsS0lRQUd8L1k747KtLbOJm280R/62zwmpWDLscLkw/zGCcUTabH5VmwJ6gsPbshXk7fbGP4Xpj4h7lhZjPlUZBiT1am/okaf6ZFuXib87mJb6hfywhn7tXV69l4Br4VY8leR1gQjLLiADPSKkotnyle64QSEYP15VRxFwJrzBrDpSi6Zu39uaq1T/FruoLToxnPS/MPHpDr0k12+3xtffVXtZliabm8YIOpe9obC/moG+eRfucur9NSna1gnw7D24Ukt3MsFLeVZ+Rzir/AtZB/R6g1gDR/Egjgx9Ekcb7FonaFQyR63O9FQugY5DxNOffOTJ5G3dh/nfYdII4JB6lhCZIg+UGbGkCwOM+IjZOr73gbBquPUYkr1ctpxU7SuvImeMeY9Saq8s/YzSX0vIAZKJlZR+FsNGe8SLKATgu5/MtainfQ5KoUZtQQEU3f2RgXgWo6bOqaTZDPux3Ku1r8CDSBoEG6nMcR2B+QqtFdf/CzQBo8JDXv/joCSb5MWOrfRyhFH2ucy2xfR5sJZ2FifR6olxm3/ZAGsyyu6ahzZc/AKPnoRRucpbRnUQOaz1kxxy+X1exeDHd+C2IZNc2NDCT0uRRrJTpV4PJitVIWi732opB+YjkeSLfLOI4Ki0O0mP7r2kBN4x3zqO4h98x7TJZE+Gf/dp6qmpVtN3eDpLlwL5854MrU8U20wrCAGl18waAa0vQizj+jwKXFlbGqw2gKWLIXrnR9Aq7srHB0IwM3BDfzhjgEH4zUNRmRK1EpQU9YLwVES59a9J81okHL0i1MmKmtnu38V81a9KE2bZHvKxqdcT0pl1hgG574vJNFxxsNSjRrKLhyjPtKkmCwk7tY5siGXHOHBKEyNcW4BBoziy5+yDuC0PeyjmHaR7bEA7dIOTs8jMXC0hxSbUOiAcfyTzgelrr/avNwrE3MUXXx67k6/FVImtQLliqsu5lYFNd0J1wLzLvIfV02hv8h3lH8XnMI7R3LBGV8wGBS1myxRNUtmtQ+ZJNHHBSIyz3FTzsVh/v0brSca3Bd8IFYj+d9bPj1XQy8iR8Uqot4JNIdIDhIbUGSJ79ciXKlsyOxOOiXlSCmIExYIUmIemfSoey6S+cbrL5WzFbFKYY6XStYSugYGLWWD/9flG5rgDYTtoeHeu3XO/Z+wH6EIcVVxRc7gxX39B4sAK3NE/Uaj9jRt9LuW27lQL+KIVFW9reoNj/4i4GbC/80L+7qprG3yIUYvgyLU4tyRq5SLN6r8cUSZMgATyqrnRg6v0NHgESAIYw/1ieEp3FGU4g8ph0behi0QGha7khK3AncuUT8Ertaw+0BjMEAQVKiLGFsCX/anAZVPO8j/mnhCgzMeWB2xqszdx0A+nQnF8UK5UR7KyPg22wB+hf2b+tK/aYi3JRCuxZfw33zEx/XfvPKh+oVqMddkZJqMVLxfRhkyJFrSa446Ex+T5ENThDnm8FT1y2oKpAoM7mnGvlGJp4EWwohAv080Ooi+2Ozg15D1PN6SRZHshT+CpT9q/U7Nv1ITTcTCCCZON6GkPg481d+UMdyBooNRQstkRvikcs/2O3w7tNupu3jUMu21WpMgM2xh558UJcl6Ri48sa01YH8i5jGMzE6UXaHlvII+phmWCsQCytb7FueJpJnzcpPNi8hwdqgDMYSh4F6Na8AUdwp57Hmm55YfY8rCCs5syhSDxN+MozS5swYBb6spudupploZ2epSPJ2VgHQJTqKJk7YFuV6lPldq6jxerSa3xd8TINznCLUpqKxu9RZT4xAXsj5YoPFTWZACib2PMfFS4ZsNNguY/IPz/nnnLBfTyiamO/AVDSn/XzWqFp/neYsNN/XUQZ9rC1dEAG9KeIVMN+zBZ13ZZdg6RcBzUIUzkxii1FXgfWiDorNdINC4PBiNsz8omNqX8fO7lbGXm+9WX7PQrmhF3uB2OcPhcrKKn1ucAju2MINJLYHJaU98dTI94uw9nWYI2ODCXcJsO2hAC9WdzlmIuwbsB4tqGrA5yxOZZpL8P/MhGWGdWFSv+cxaa/ycP4BvolCMej4skAJyM6ClLIvV4uD3herKEIVYqjIS1T8ynFutErKgG55GZd4xjBKECdEYEyCF6L+rxiC8Q8ktLXCJD9WWgGjjAJHQxO4906zxc9JOFYJewa+JJakKgVGHULXE5vg+kry+REsgCA9flVJvM9TXDlID0/Ikccybfir+7gUrwNs/oTAIuCS4qoeArXG8REYPZ68QcG0Jv9IAlzq4yrsxwANykH3lgQ+5BK6rB0sn2TdRon7vgjTN5s9lvx7J+zZMVG37BG/jpYN3JsfhBKfefdX8z9K8cFycjt2zmQnUmgcFwvWPaMKdyeF9q5ZG8S5ZxrSB0fpMS2ok8/4bLJC/tqfb0ehyMhFqeTBanoowW+dnzmI3UOMQHrz0R9Bxhc6y2y/eHZU4VdfwSxRFoc3KuMVnR6FYgWwbl1fZA8sJd9nBmX5qoyiAdaS1p8zqpYjhErgROOTe6RO6gIQJUdnOYCkxhO4Exby4qTti2o9d0+I1AEFSLtoAlbD4rz2/SU4Nh4plg70/YzJ5BWaampP0yucGZf3iowR2Yortn+uOYpZwVL7mEsWnz+y1AHVGMjrrzH04mQWolZEBIOB5BuEjyij/ZVX8Om2rhwH0adNbooQfIRwLu2TUFRijYvzF4v2SUOy83yCed+6jpNnB1Zy71yIgX9VPxWrZvHEIfLEoU35O6wIjazKyICgRbJwn6Ysf8EEhsHRzlPjfXqGcEWlfkLE8ALFIeLfQqd2gOTT0eiRK5uuPFD9Esst+xqBO9Mqrahjg8ibT9SK6TdZhIjf788RHeOCl5SJGWuXZFDsoYU0y/8GXVfatg8snFMsCtiX9XBuPjR0QLbmRdAr/DtF5YoZMPwj+LnChtdN6RHPT/MXxfhRMpoXNAxy7aR/KmcweP+nQyIxqeDPy38TU9ucQQkXnE4J/5DK5PxrrWErykk/HNtzjG0AprYR+Zpu87iJntAJRFZ5cx1rv0K6aS5JkOo3ASpQpxVMJ4WybcQkRLjj+AahcjKoa6dC7mdJTkFcuRdYqZVSkxxLhlbMdKLRPG8WVK5sQ54LoY18x4VfxasiMfZ1g7FLvZf6alFvDzpK474FswsklaRREYX5BsLHxO/L1xuGsy2ql7R1OYTEhRcaRLkXutkMhrCq3HQXGnQ1V0uVK6xaAlJXywiGsFCkhrBQpLHGluSFsKoxcPGCAVA0EylGrNwVAhAlIzDu0X4lHlQrYg+RIX3qiYEypUIFSrdR5IHvX3oQJlDGxoAWwUZe5MIbxeFFYLWzZu7mcIN4OGDGA3IARgfD0SjDgQXUtT0LI3aECqYDCisRBUu+yIDAT2hGST+3iZkYGv2rT1jYn1Ps2KKtI8OsiBccnEEPcL4owVk5oBnOe3GKcOLUYRZTXbF5iFlixk22d0bdFD7drOyrSeGS7Lf+Lbsq7D8AO16gQLmplu0/8zBDRbEyUE+wzl9W+YWMv7s9uduE5END38wLzZHiNG+jqUjjRtTRI3oRlnX53+fKN9JHZRCBkgQKicVth2BAqycxUqu/b8Uvarg109TCLWrQiwaAxkcxm6ZNkEozS2B+ASIpQyBXN2nS3upPGuMXMBN8qJBvZFZIV3uhfisD37C7gF0MLHMLxu8y49cOe+pkY2a0hlVbYpAmSU5OshSr6RmFOHzkUZxqVViCPJCFtBa0x1EZhVfm//7iD9Wzh8SAmfalfr5VMZFTWxZkKaHyjzO+K56E4kaSCTwYHH/f54GoTDHWMjz8vvR8vJ1Xpk1hc4oVPErnmopafnzoMsCrrC4LTL05Fw10FE0L9CMx3UX/l1+bG++p7izR0FJCI4FmSMp1bnyGM5rlkMnmj9n/QpYWccLDZV8FuUhauUxxQrcfQuet13ZGsmj4D9UMpz0oBeA3PUHxNXUKOfUhagCxM+K8p000n6Z6hDKUXigMhvSzHwCf14lKwHV0pXV0pXW7tXX7pImldae6i8+5q76g7xv5zqzWCtBWTfbzTZMzmpl+z5sh4ppx6Ff+C2g7p7ULbIVd40dB1UIPFE/IuK3yb7wYA8NUkl5prPD2GB/Zu562MQAHXWcHfjSlqYzlstSOW9sSdtxyuWNUE8HS4qfIpy07NA+zeu7yHVYmRaqsIIAZ0xGrmmlhFssZMyw3pAdl7tekflajRmcsYFj8vUkPL44OVYPxt+iuUZnr7Je0P8X/yQGQRg3/ptPST7qw6yqu7riFuTehEIcFqcETiQZiNhXCaF4poRYSg2nDgJgvVT60a+9rAb498IFHX4H2l+9iCSSb4ZG6bMShg7/NcyjTybyc3Ifx2oPGFECN8EKkQaRvQbVgpzNGKR9jWSW5kUBTmc9P9+NxRl26x6hMJYN/guIPwxZbqWFhOcQgb4N6jXDqRrAqrq//9tK82YUG5tZf7CZ4U6crFAHjYkF+adbwHENwYcnU/qqDukEUFINixlkmgst4ir+TJaUuG6ETyvO4SynqgL1KFcobLqOcnWy8B/6ytlsYRZS4ULvgkE5hSMRkfT2tSJIQaiUKRsQdflWUH7fvDscgW71kRX7i9CDkor6mQ518ara2/vVqv8WR9EnguX6Xo3N5gDH/RzV2E0c2U3gZAq2jSqhr/19Z3nXdy3FfSl54wAmCP81XWd7DD0UeSkDPda5tJGvQpaYZT3kkjT14plBhmWltxOVIQu4MYnlj0PdK5PIbCLTrQE+rsAqEu1ZTHqCY4BKZCxmBEOok0TRvfYgsxlo0IPRc3dQMufX2ZKyQSZ0wS1WZmf307xSOSJVOGSsjiGbidqwO6QnytUIwo7AVbR647iGzOYKT/OtxfUiaJE0O5FxVWO32opma14ltSdkVlSZcbLJ8xvwWpDykhr/2rb6CUjfJAxw1EMZ1Jsrjhz3ZMk677qG+3TeDhZoWH7gb4Z1SZ7dq/t0LMLFLzy7GEimfvCPKONsUikmxDU++4mNFMqH4Z4sy7kwFajMimXElUBm34+n7eLTEYzs8nBL/xIqUps5nOZCNMgsjNk/GZjIsOwDgnl2m2cb0ztP1vcq4xru7bSvkg11eGtLutkTPpgbfdhnw10Z+G3/G3HSlqNwYTTIzVu8WS1xWlru0lZcEtM/rMeM30LaHw2lR5ZvTs2UX7DyYEJ83EBt8SgWoo5QwlHqIE76uhw1es9c0+xFgbiFIVHDAeyuM7L6qDJk9vxn5zqw2PNcMq5imhboODupmma8mrfOlGNX5NvKwVJRRPIIy7iJCaF4Q9lR4XpALCPJQKhcDMH0Yb0Vs1R4nNDZfkD0oUE0G/PwacnUdMtvdCy3x9Hi4dEAEA3wWabyCXwIswr1Yz6vH30E+QfCiS+YDEQMa9nufBvyaAXv82QW7I2Wyy59DYWrSiidsEcVZ0xgmlJ8/lEwHhMbSENHBFL6GLCF41PM9wLwldD9LbOF0P33gmTJT3SkuffKBbM1Xk/4b3ZUkH5XgUYRsbEu5iYgHS2+/j3s/yq2g1cswTi/xZARUjvpXtANijgjx2MgHU3c/pAZT+ehQZAmpeodYvAbeVCLBe/j731z0pp+khjcnndbUPrCl87NYStB9HKp3hKHGyu6Sg4Kw+GZRK2L4yLhfU5hkt0pU7BK5etQh2eAJWwAjddSuVr4jWax1Iyn16lfOZi4jSNQjAxfIL/EImU7J8i7DspQi98ry/kHv02f3zcn2YESsns5RRuubhDgVKIj/1pFTpOGVtL/Sjx4fy6ufL0BcF+mvGSFKyRv5NOMHuoV8Y3uUh3nr2q3KnuaXNsaiIOLU7lLV6DLT9omPxNkHmGTItu8tEkEoJDOv4B5amhrVWeQyOjQwsZbwVA0xWrpscmC0e5abTZEArdIgnqOkcmHOJyHDWeZym9v9drT3YnxU7GJ7j60kKUZgp4WacEjU+i85GiWK6bTPC4V0auR/tpbo9EjRB6O+ZVfyAE4pmmdWTSNX8jClQTKpKcMF2Y5h030IfITbbVQc7X6A4dxj61N65EH0V1ghpdSmrQO0O/nQUf+GDJIDkyO3nuTS71SnZxaqT7xl/8t2+/FOM391w2SKxYHVmfy/KHCXcxC6Cr06QEVDW+CKu4um0Mb4AZRtRaSs5EKb7q4LpBpxtuWiwvNRuiTo0V8QIaP/sHi1RSjGPnnMmSFIn6sABTqEJM3CgHBAy+kRFUtjyQla5AeIIDaLwA9sodC6wjrVOaMlmXpoHO98P843MXl89nZmNGLCqCXM6rj6ErJCNVITytEKuRzDRpHExhvDuA2tokC9m3jXneXTXhL3Ul/3VxHEiC0KLFotcGjCFpTsX6UZnekR7G0NlEA1b3A3y1YwzoEOIeY81NwTvmBOxjupdqOijL6Vle5cayMY8gE1QMtKutUYHVSAkNWH9f9S+s2khcjy9Z+8KViEifAangp9uYlSfB45EHo2sXLoCBLU/kmKGc1aIIowR0FMvRo1S1uS3awccQ/Jtqtk/nlMr4cQ+B+f2NBBo/4G3lz1b11xMic4Qbleu9YFI8YVNxczJ6SjHWYGKeKlB5/cHorXi+X6Fj0jDbB2OqtYXYCSVG6lnjwZMCky7zLY9AsRkiH7Kp4Ej0HK4IEv0e3t3XpkBYZRXCG3kLSiNDH8jPHNY7hYhmsu9oXxjqv8Rs2c7Nry9Bjb2GB97+MaJx6g9dE1IK3krbwzWHl6XGiFAFSF1xxhL8d4ZAUm8zJ9vNf9IF4fwPClhpoJk7sqwDHKPm8EktQlvo006pVYAr0+xj9RrYekw99OvArABQHMcssAfk70rDCZ9Lj0izIEb6IL6LSGTl7b7i8Z873GxljpOQN8alBDy2i8jFh6Zdh9AudQsvUyIpu/d/tvvXv3wqqJ1IgfmTzvz4XfGQdCLR9J4wK97nEINQT9xsP8YDRVBYYibPFfm5X49GIwrXDNH7nZS1nqdvwJSUC01uDr9bZ1WPR6JDTuPGeFZaAExR9gk2iM+kNpVQb6VOgQ2RQ3SoY11eYc9h7vbVjRScUFS+vpItbLI13b+5HFPaHJBc6p1mL7A08kIXJfux+pTJHz1NX9bbkxETlyhJ9yGL0ABSbnWTVx4tUnSWu7SSKnNvspdHEOiWsZWcsyrMD+aU85PwuKxcH1TiYEsorXm/SbkLtsQK2WN+vSdO5bbIjhTkc8E8hfU1nkaxOODevU85ljAMZTzCEsu5ry+aZfvxxuwXwCE56hA3W1oev79+DT/NKbXMm8jHa561abj/s12BsXZD/tw4QpAlxjV1FqBbJ6S37rZACOF/B4xLmZbPj+SGsDHNVC1my3QcH47cyEGZE+WydxiA1Kwl+eGZ5QYAehWvHYQsaPOX+VAnixqhqr6LWDKxHSuvTCFKtLtD4tdI3xYcMI/X2pQU5doGSfjelZcG2DEXKU/u28xAmj/n1PbH3aOFmIs4E0GN6emTiVHH9mcqR1Q8TkkbhiqumD6ElWBrG5bzPG0nfQGcoD4zIZ5AqkqXTShbDy5SNuclIUhJvLL6EpEh4Ol9yThiKwkQdnN7oPuTxw7wLEQ4TfSvz9t3/LH3/9FLGDFqy9pxEUbwMtbYAR6vaxecTd+0taUKYd6y753yQmq6ZUn+8/6C3TlQxsd3+2EhcSfrm/MP4hjKkghnZijtwsXQMSF5g88xJ4MuIZgJtdRgd9dzCiuf6x4/PAbh4tF492Raka4TSg6yIgGc7WrTkhSLkWCf+CoL7Njt1KJDdDiL7ZO0T+kb1T8+muL3juujFHrn8TUXDrrZhcZA4t3ZFFo/U1WFrZ3GSWzGuQiIX0HNTRULjLltTLGrhvKrp5uY8GeI+Y5kYd5eYKcW3hTSB03XtNFH4K+Idl58WwhCV7Nf9f/xMhggUHU+L8bES+BjZnPfTy+JPB1AoQhLm6IVnMfPz8j1SreXbMqVmsqVSb0HpMxneBWf8Makhs80OYq3yBjGJcODI41Fzown2M4K2iflLk6/n1rPR52kIVrVTOG77HIpg3Dwq06+NOZeUmo5ySX/6lN9VZMrL11PnYiiROWUK7GY82lzHWn78xe6wvBybgHGa8QvQ6XqRtQ+tZ+G5D76+v0RtA46jN2k9ZTDKsBzXbPga3JxtHLSGF8gaBpp3R0t6w9Imhj1Sg+EqVy2L2/GFpl2psiHXcuB9U6tD7xMfSiULk1L8JN+osrZ/3qVnk/Z63PPvobj2uG+hlBd33TYQK92WyoLYQbo3V+KzfwiMZLvL1575RC8CxacAxod3INF+a577jgm4aHD1Y/Gm6D9sYIr2pLeudzFqRO037yE556X04Al5zaSJF5mu9azvj2hXvjoK2YXG+l0rwD0dEcV4Igf5kiOQuP+0aBP8wETGqEpUtezRMS5mxmJxw3Ax3wjn7w7ujTqKGkhUdP1upZ+l0H1Zmakh3jZ51+hd7jm4dSxD+I8Qrb/Ggs2J7wFeuxAm2rHp+qZkjriuCNUZtmzuuE6bRameTNoO8hUErXhEjpZe+cO47/NUTwPLG7XlgciyuloZXm4esOxwYyEobdgQWvW8TUbRnysRVOTiENpHdMXfVu/Na2p+Hh4wsMcdpNKdm5938fcjIlr+flOV2VuTRvluOlP1U4LEVQFLh0EOv2lb3SkhlDUeXvuKEKBgUOlb3x1r3tK43v9dlJX8f4a2BDMAtFkD6q3GAVlKacjS0V8sFWtYYprn25p4NSUN5lPTPhwYMSLSrv/kL7VklhPJU4QyiVl31eTlBLdY7OT4w/U5kPYtNoJmDDODood+DySwVFOHg1+p18fMp5wg5//hNL3nwC25IoCY+ZzWRdAeozHC8TIvPXqTB1LAttPpazJWH8/lguLIzJfkoRAh1qBXC2hzAA3h+xqI3y4P7+WQiaG0V+25gCKPlK51geBvP7rdpP1YDDYz4zrqlZpVvleE9/gc+oHNdAjE1QgTOzmyzCdfd1wlctL1BGXczlPIR3PEhW/7CTF88iswVJXoHGJ51sogaXaQAdqW+7b2oFf+yrGu5YZetMCbQHpDL3dmqBg8JqfSR2sLI65uZzaMxCwwAZ7yk1XuMsSt01VNxaAxy1RMms9TdaiZAOMUo9c+7og5CSxr/B4VrOrARFT3bWg4WpgS46Lq8bPhaMSlAm6Mdex7wGWDiPG1W4/FDvRYrBNcpxG5sYsR9iY/mM9hgpUymcHGWAU8VkWJGQfTnBaLWpfmpfiJSI/qioD2N8q5c9/CptuK4HPoO/IBoWbPtfrxSGDBSfa32ZcIE3qjT289qrusO5QQwgnEwChDVeGNe/GgievY3evY3GmTRT6GfkJZmBFDZ6hO9o3mf3Xoa+9D98444ZhA5pRaY41AEuijvoa/ufgx6brwAAEpPmAlcUy5QzQCmMP7QVLuhWUOLd+xuMZnL+sFNpuSfVc60/ZhQBCt+5oxjjl5eeMW6QXqHLMlxSUKPK7IDUydrPo8rsuh5TK5Ukl9Kpe8NSvfX/BU5AabwKY+ypI3X3/c6DDGl9AYM5c68eNXr7tIXJmMbEmJYax/PfBsl+YoHmXW9nNDhBoSTEtvXhPeFlBxyhICNPqOYaGQl21Bdc912A0SI+hP2A2iG+PxetU58Zii3H/Y4O3a6/NZcIPqAxgEwIP03EFfjslVzf3BuHzCmNW+W4scggnA1SpHbvR5Lf6rnRr4YfqpkxkvevMmZZyE1npApSWSEBP3jRL8kuktru4YHV7MJbL7MoS9E/iYSer32uU6/elBSnp2R9L7SAKXLnd/Nk/JezZVj4yi/Ajd4k0bwxeUs6HKwSy5JobCDo1c1Omq6KIF5xysGhA/FOaJPh5Auf9HtZlhhn/xXAQ0R3AZqat/LKAJ5aMgPSKuvdYnEMOk98DeswBrQtYQ2a1FcZ2kYfP4v1jZxOzNOIFhr4U15aH+v3apzVwiZxD0pcay+GuISULGvYUvq/Fy1nBrtAQGilRTa7F33mWQV49kVYMyiAW1Uv+mNDB4MRqVn5E/gYEOPTWPhC/4wqzfSaTfT2d8xpTP6sghQT9TY3pZqqlM/rC4kTjWeJJeuYmXuCQMv4vGw0wm1macXW3WJSLMtL58RkuuAko0MmQptqQuDzNcOgtLu9jC2L1lFxdAB8PCT2QJGqIzXDEUlJMXF/xOt/BS2vDC8D4fcELEggbvkKNxWzML+dDiNWeQXyJzlpsEdJ7Yva15bEd8nKzO/HQrjR4AwYvQRplc2nmC6la/8XZxdg7xFf+IEeMGNAstYMgWyHwvm7eVa1Deji4jr+VTQF0Zkd80Aq/2TD1qLucwML5e7/bA8LweccZWqBzwqPhFBOaD+qc9nLL5jBG04Ay71+Yai05NfXNrjKa2b4tkd+UuKevxTv+CmzEXoqTOQjuoOSCLfnLcO2R3yTzoZREamFinhKBPKZisN+F1S0TZqHN9rXsiF7AErzUZPtScMaFeZsOGBe7NHc3P7Ve+oeeMSvunxDGAafdDXYXcSaDdHXyaPDk8kSGl87pf0TqrLLasNjhVreZTU0OTvkKESottLanVRmFk8B5c6a0CBwfff+Iv7/Fd/XzkcZ696xzlvF+Dq+E1M1Xf/v6/wXubHlRKKlXxTR3lkSogb8YOikaJmFjm4+VhHyDis0NnI4G8GoeX67qEFKeSyHv+TtPEzlu71b6409a/XnlUV2EMl8/aPY4jtvNciOrmCRQX4IVoiNcIgAS0Xr13p2VTeS7PN7PpCfN3c44vsZr1h6peXOtLEx3CatYXXUANaDn3X24EMV7GurIE1cscQkYwrPeM9mkLxFQgIPOnCNJ8YZhYtIT6Splld8iZwSDZwLHbgDLAFe/4LjzaNeZLk/IC0BReQ7APJQMuwF3GNDCSwBm9iYmQmSpWbqmurbtJwgc1O3sqwZnZ3Sb44YKbmjMA5BH6NHmrengI7s10qsI+YVfSMNz+1C0jr6hqUfDWV9b6iVo2XeFYVwbhXfmYihmUEoFbc8tXabxWIYmlTo1f/Asy32AoMGk3qJ8x7RbCBVfYsQB4JABUEAnlKTO492+AUHxiV/PJDa5FgrH1VF19mAsRmuQGxa8M544pXmWlABJY5BQNOoQ5LYreDzhd/ioVfjy3R/tIFaawoxNKrvp4zVUGehvO54kLj7IGt3OqrnZ4cYaY6tVeaMhn99BnV4FVG1UaFD9H1Ol8h2Z5NEFwtGJME+ti3FyqHYZWT1g8d9iepjulqMkeiDQI1D3GNRGpeuMgP6mZSFEi0KAAS1+HXtXQtFYprWm4l9A9KI00Lz5gWzkHkxJ6A7qrBN5gXeCUnCUx1TOsE5YGiFsEy54fCBkRP3pPH3IGG1UghzoNZepVLAzWhCbTj1l6Lyr/dU39Vg1jPdFONqB0jjXkQSGSGQeZ6IB6s1dl/y363jBQ5fC/SOVq0ERW1sWlProXDXXU7f43JhNt/SH14i06CVkevD1NhbV7MMHlnuVSDhpaXF3zU+jpe0JSV7K2iWt0uRjmPxd/qsvgNOf6H8TNUJ071ap69SN8Rdf7Xeak6BGVQD1R+fammuUsecyhfCQS7z+p7rhsZUXxfyEC/Ca4EfALXHkNmG9YJRgsLRGb73MmuCa7sDyi/j/J3AlHrKAjU33ucuamgyu4ZOZCZjbcl5+hi9c1LNy2SMElv17JrEkjI7+ia8ZghjwOJzlhj645sNUb+64mcW18JTc3UXVUD37z8JykOECvhAeAqc1Vv/sCasIabs1JFwCFDe8x6iP+er4kGz2Y1s/M09Kyfha49WxMJ19ODf0xsZxdZn1XoSSLrSSL/eYr3yIcVg3f7CpQ7rq7QPs0mezvNxZByiMxx1OFcL1M6de8Z19CnxLx451bRDjUOPJ7QLEaAPYLNpQ1VXgculEM2RbekhPQ7kcxpj2bsgIyWqH1A173xl6SkEg5R6fG+99hwEif28GqSqanVJjZ41TlYtLYXreh96VM/sOxMtBMKLFkiGMFMXBxOO+nbVNXOvPMykDqYSe6ombRCrv/UyqbCppvyUkj0WVNyiQe+EFd7HGi6JJfjVGqMDCMb6/xE6eQ3Op1NMtwkbczWkJaVAu3A3Q0uwniPZxWHmJf0sZ9QF1rgW+7AU8al+xmxanY1krum2hvCjSGc1Lr0exKhJ1pYZWKM/HPZa+t8N3BErvX0/eyBjqalXWcIb12vpnBEaf4MpOt73Qbqba/pBqZMvrY/0hapOGqdHB3zo/EvK19cyaAtLjtj4w47LlgpE2PWqDGvljCrR6ckdUj+jgBzbJdJ9N3NjKeYoZEeHPhAWqtxkACM8kc+QhmrEq6VYuBY3S8+/m4Wl4NKl8wFN8J/OgsXHTQlF7w8OsjT0JokN1I5sCo4l8w/nml4hjIZuRD6FLCztMq36aOq6UwIt8+e+7tzikeNjN/xf+184cHS4M/X9lZX+pxuahp+qKViWRiPckwk86MGf4jsG0Z+ZKCkvYw6lJViCSnOhr9lsWQJVLOqs5ITke5/60FkkHeUv/Clpm+tpI9kZK2yiYUbGWU/qU8OxH0Qc1GN+iSXhVcxPm5cPme/eMFglGQF94vSZkRIlRvwb9xLbecpG1Xkq81ozQ9HHiPxBsOH612W9abYBD0NaNN0vPHqAzTMjo+HohgEio96maeXTUwY++ZnHPDOub+TnQsUvo0UjeqNvZNViNO+cWhSWw68oQzD25SXirH2WPXtuifa+mEgZd/GVD50PGTS3wmWgcfzc9UYDeZ8tsKsjqGc4Zjc8MXbb9rCOJ/LECiP6MJ3kjLdyNMBiYKyHz4GoAf1BJXi45NxXprlnXOjXh487iZR8JzMagNTG2uHT45F6osjsgZIVU0toowyZ+xVfVc1Pl0kuMOTzgSGH79KdXXeZrWUBp/AmMFAus1nAtUj4Nlq+19b6gH4C6S49omrCOlPGHvIThgw/R7Kcf1OOLHrHQvgwR5j2epdGfVkOQeTGDN+GkX9YBHBk6SXlTwKUx2jSs5pK5SQw5VCyUyOd04YPdZxx42FZ0uO+ygrCPKYeZMf9GAKlTquLajolan946fZBNALG8P+eykgGclLlBh3KbqOprG6GXZznkE3o/A9Z8YrvsycCXcpqOsbdpd4BLBPdSmo9rMxdSkw9rXPRQ8KLCmDfkUPnph+oX8I6zJReRwaQueJMQurJQvYAMGPfMar8QCKqmQBWsgWbVVEYa1TVFeq0w0JLyySKvEM01Wixk+qXIdWqnQGC68eN8lSWIDzWEJoms4mssurn/NEIMR+Igs7ecPyRPp/ohbLUVSzdpKJGJqLmLCHh7hgnmzj1MA0eHAyuhaMT/8Jv2b9F8iYWxHu2bUhzeweMsN3y7lcYofVqvA+5inh3ojf8H5v3dM/EA1e8YMH2gdTG2Z3R88oqXBgiJYSFhXkbxUVNSmSg6IxciXco+GvO/rZ56eJV/WoGl3Ce9zyc8hLGp9PGmPC1/6NuUSXWtznc8hknc8Znc+ZXN6obAiqNVNE6X6mfhhYxXCltim5otNh/yXHrb14d1OQIrKQARfDmNDAOA5ZedbZTjMev71gNd1gNc2H4x4HLWbLsJqox28nGbZTnrBaOybPR8WU04DNzAQnUSxn1qAN5itjPJkPZcR8iY/1k34D0LyEf/N2f1l+Bpx4QjanVTBbK0C89oRHptk6zWmXr3xJp1ycq8pbHizD3DfEU5AjD9zfesGlZ7xxnOZ7DrOluirWvO3W+kMP3PtwuNojMNt8KUuUqifDFCn7zH+D2fAK+7SKKtaKE6DMkHDWhLjpXJEG3AZovsxGp3zLTdYyKw/c9C0LXbwKjllxkIA7vLRhK8S64xiMSKjB0jcTjDgfxpF3B0SoFgBVFLqnd7OTkWSJVruF8mq9WiXASgBVHJvhb38YkvqCf3424mCTzVeejyTb6mYZwZ5OWAFiNFaSwm0hWx4UX3oGcb3+eTf7T7z2rAKFRB/LSi5LUgAZnAjTmbeyDqUlIe3XJyLwFz0TUt3PXSCE63WRs+FdD8bdSOeZLpsrVMmVE2ZOQsg0lyLGeGlcIk6cxorV8T8WU12O9U5fWky4fKdmCJ7aBiEt9/VcDBo9fSNI+oJOFpiTK3H1IxzCWewdn1QAI00+uSVJ0h6xlXlNyt/tjvz3IsF+7nEtwdg7Qi93onf5sZrb6D+UEMLWdzSqoQ+vNwr85OWFa/cjFDmyJlcvCni7X5+hQwS8GimzWiOajUxt2yEFVR1GjHZraP+pLfFOrJ7irDuTlyPQY1BrtJwdlKIKY40QhdTN9tdf8mY4P5mWPXoHqhiEEkJYREKS16Dzt6S/+hqvqkznmsnBThE4ygmFTmb4KMQWWQSZ/qa1G/2nR9n51axM4cE6Vi52EAFSlumPTAgTqi7ykunG93vCYjjdvZTFu33hCDayaR+nTGKU+NDX5p4Lec0IzZcm/Nniq97vc218x9cjo6mkNAEB9y2oTCTOPh//QaisjUfC/kFgBzPLrTZJgMBghLC67RKRUEJwGeGbnYJRJ4yrCoHaqMVVPA3aqE68ENoIvWSSIQmykld5vTSFQ+DijCHxXOQtebs8WyhlPwwae2xoKz12tOtscGYCM4o8xeREh+IUoNeek8e3SlvnYlp2JRwV4E0PTjzRAbxYNTbPGAa8mCy2hSbWOwqykB6n1K+nxg2fTHCbRwag4FxRQt+gaaUCiEEFtHWdZ216wN8Ei+dahEG6CfzIQXl0icQthQB+BW9C9PlXychv1Ok0lJK9yArFOpzqhFpDGWzfcamVYr+ZqZU/sit7Ue/FEeJnJoZ9WI0mLVHVzwwRPP4UnYDVduHVtIp36VkX5htaDc2Zs75g7dWpconwXitIu9nzoncsmPeBvIY1qCWM9a9UBbM3JYB789d1WAmPgoH2bYorQtrNabZV+9fzlIZ9DZNTRWYSngdvtEYrhglqSWwsYvsZ+5MOT/IfQ3iMP1c940+zRkcLSBQoxlCO+LtuHMTGCO8vzViueQV3gn9i8yP8EwX/Z7YYi9JrCIsNTE45upLfgmKbUwGn7NtvbMJt83W8ZtbY0L6Kz1jNVmn0YeTFuiron7LggGLxoYyjmjCJZ0RwiB8dleD+OWCyj93++DloJiQfTfUfE19t4uU2BvfQ3/InfkesUjUJqnSgLM/CTSlRRjJxsjQO7GCbfU1+fooO10B4pFson9m0Z1kspQ38MRXbqxsCptzbKsHUgW/W9aBEDsH6epVYs3ELVdvrzOQAtNCkopbdWS9SYseNVq7qBZ6Ftr8OVRoZk9JUOCssTE0AKwYqm1bgG55T3tiyw3kASWf8EcgEfjrJ7h0V9rsq5Ux7CnzinYZdjOV/WQQekyegNt7SG19H/TFgfpvuNAIfEnd99w6FIxAx4H33BWV0LbAzNnOUYY4NyzTQbfTqUjChEaTaNblm3EcyuWcID72fGtSwLdTmt6R1Q9WIcA6Ovwc1A8z981cSY8pL48s0M6qOR3c6sqiy8U6JK6ouElznSiTV41YMVXIrR2xrVOCwgtdcHhdhDlK/V+nYGDaMSpmCFDtBXASjvmZCodNld4/RSRZSMQKVIcYbYkWvCmfa64LisEW8bBdd3GIXXRGviDMEUt1IJOWqysL3pOpc8Hq90Nkx67spWYuj21LN5wGV6pJwaM7UL3oYMf/BgxuQF1Zm8fhhJbvpcl5wIPIbc92tJKFFZpAxquNBLALwYDce0hl+paMCGWt7tY69BoZGtfjX0aO1ZizPlkAgA6McQ8o3bI6e+4tStRYysOh3vKBJlUK2xOpEh4d6DsjF5vm3whQSqo0rw6YxN3AdeDFytKKBH9joOajcCtWVbfCloVWXbjh1B7x3//rRPAdBhNDzVaf2+Hm1Uk6asmYRQ+OuVWB8aupZ5F409K2RjceWJzXS8Sqaa0c+Uble7hdCXPdOIbLwUoyc4LutboQy8AyE0KiiV1hcf3cEiFLG+tp7iXO0R/ZXprI5YJWtiQ3K9pfZ3S6vtRoC97GfDy76QOCOGQ2xlH8BoeaKWksop+61s/0tS9t4sRR5gMl8Csqh6WnSaM4FOg6a6UyVSxKzi/6amwyLZk6YTljgQ1audJXc549RwGRwG/8HCMk3atRuIlu9+bFF/YqgxaaLiNgYqMbOaQ1SXwHHJgufO9IItnKn3bj6HtcPRlThxgiCuu6BpPHA8b/s6ZHILpu0GWPyZLD1m1TV/qR9bgJc2V986dmK177/zPup2JTxhpaToNGtTbC9N5MJ+LdnGXAxUqKFZMnz/SExG5HKb0A7YrxBNXZaYIEWTDS5GIK68oHMc8Bk0RpP2W3bhflcM9YA6czYhVg0G64okH8qzRPJT0u961UypX5IdVEj1CthItXMbfkiEnoJGZngdGb6xv5uYgL5o3axyRX/psvEQlIvzMYcr7ISKpkcXBerPM67EqP7Yu/A6Gjz3k/WbcQ3IlBZR67DGTitRObwSPHqHT377XX0kLqJSk+qFWxGcFtw8FoMpk5bv2VtcZGVCm7/ROj4RxHQlI2vzc3PK4GgJJqnAzvmrp4NViRpiYU6gHXuDZpbHR/2mgTeRKOTCktjbB82sqoXiWstNKhG1RXMn+JZx1s3nZbawrjsV8OhWJJtJZMj0yHP+1VkHxPkwRz21v1rSPTCgOoAh+Km2L4Qvvwz2kfwTGIO5D0gLfsqokIsYw/hnBw9N7mzvN9hB0yHu83DkefkTSKKnLm5PI/Qu3yR0KPWZ6duLGIZY/M0eimAZ6BtFdtkmwpuBk6+vBHVNDrwFFmlMdiCpwUcq29nf9m1A7FqTy/ocY+kbKwvPGL2UiwWW2euH0KpAPDf5IYXPmkV0uaH8PKzlAcIxGsHpFTgZniHa3+m3hckghBdDR3NXIUiTg/jvdRcJRPNNrEsdaiXWgBcMxYbqcE37XyC+vrcMwFp/O9p5L8N204l9eztaeS/DVshDftpoN1z2O0N+wH11ZQPnmvgLmBepW2pjZvrDnUPy/fX/hYuqxRT+E8YiV6OjIO/ax+beSeX3a6j+yx+HLXxY08aiCPrL43H+4nX9TI678YAgClS67gJy8wvKVz7i5QzUQwTfCINW5yL5XxHxVTHU5OUABuJThdZVpMiiPQis4A+8w99+UyAC7etXzww9Wba0dTd2lpm2TRAbCSbaXH803XUcCSAAvdE2Ogi2AOmz4aMnpeWBU8YbNt7LFy0rCKgGuN+4wSd8KAuYEANWvSeOaz9prZywww/WjEwVuqpuoRim8rqUPFQU24/SGgEahqb2uR9TO0ALwRPvKokgRhC3aTXA+ian34mRxzN+cwmrgvVOq9Mo5yfT6ywX6QG7NzT+Nh7nnD5Z7IJ3JolR5wPW9/PBcxmdli8ntkzLJ4DhRZjvSXlVCXlEyBVZ6reAOVDWtZhe3SSvVqlHqz1Nv7RBJI9QrCdOtf9xk64EtokxvU+nSbmk8E3eoT7Fq7PtAOp3BH+mk7fnKPp+AfWANoiD1IJfHolC/d0wlzd27752KyDWQH21vG2j44eMcn6xyyAeuoHRVeBnIavWmB1sBUiVSuU3S42bXWvgZBgtwPYRSqwqRW7cTPyrlDNSfRPoAEpFrTrG23/lBOVbyl3rdl0CHVe4qmbnENXFYjccPVIob25u/WfKzX4dG3vYZppimlSgm2mmZq2W2tZ9qkw83yAqcJQXIxPpkqvcys0LTERq1uUEbo8qGDic0fihmzkPh0w6mJugyJI0CgtxPZn/o1pk2BMxy9i3OF1PgXM+r+8vWBREYiG2cXsx8Fv+5yQtpX5IxDPQEljY/XX60H5xdtHep9Q8CcsEkIYPw7BcKIh/CuhcAugtF9MYlqQ+Hyek3uggPaSApTzYtoW/Wpb88IwVL5Er1+YxpDyyr0gAeCQ2aBNCfwrYiNnDAPhPH6piIQDQjuDj90bsFAO+RorxJAeESyeStVLF9sxJF50nyOPgnn7aTFNUtw7pCDHevIXI7crTeyLKayHeLGYaUIkmoYLlGAc//DCXOGC/lrZwXFgWC773EbdvgykRrkTRkpGTE2iXkNY4IhT7gCuZxsvLgSpYkOdNKMbWNqN9dtYwNUE/E/RhM7k1uZn4yDnav6hhBHVMAcvsxwiVtBkdVKfFmRPp8Rma1x4DQajmbHRioYNoVbJXinq+wA2u3QpjgwTM/niqhscPnMyu4Hj/OLd99rKDIWepMXm3Ms0rq40dkITHbe1tH2d0aTOUDFVGjtQMbkZZZv59+Iuppr5goeftvJ38ITeztYOykbB15DcMbrIkGZ5d9Lq9xbxKnje14tJKkbSW/NEdPf8FweBcEYU6ujc3urGQVfBeUfQjRnc0YeB/z/GfZX4M9MnyVpzOCMqnIbQRJf2TOiOXsR9GQzy2p+4mwLgOAaysLeU49sryKigvDKoLbEUjefMx1P7IjRGIYxbYBsq5BMv05cF+FUupft/SekyfFCZvUiXyTyN7ow2g55OmHUKQdos/T8SjEce13Bt0+RNDjTYMQQjM1TyvjVD8VCdtiTCUDlb5ajMINt0+Rf9IMbHAMQ0BHZOIpYsdmqEbOfs+2UrFTIuLlaHly+4VhMndkoxY4E25wSSWYnOGRSbYxdYf5NQEfmbLkkGkaEnk02mMjGvtKGkCoook8xN2L4+Z5z1WjN4hY4bEyIeyxcjdkZMI89JNOGaNC+4k4KDfKa4Oke4kobHvr8ZbERv9L2g99KXKxCMEzh8mQhGxybFKhMV9mC3+DeN4pPWznbOVoQ3/4MlGGDPHK1ihCyelKCbmid21kYZ3qBbYGPtupGsx3tc4eiKMfBAhGqZfee8kWQF0L8BQqcqQnt0Qk1MWG6zyzO1OEj71uUxkm4cME42bscZBMh9G58shevjoWOQ6trvXZc3f49sAMxL9547T01dvD7E689XP+Gcd2IJQAyXFzsI1uIgdt8V2gbKjjeDcQILmI5TOj8uSI17NkWf+EYEdJcR2QFB/hVdOWMT8pr2sN+YdWFqV83zAdjBsZWbM0i56HJf36uYgunC8C44jc+Oiuk8kgobN7b+2T1Hwa6OEpLM6bnrR+sYI/t8ZkgGaC89tKVrlH6JFhh7pNiOyZViiP/oOTpaEpRQta4+GFUE5MpBhrhz2iyEFrBaQc1xEHEwzDQJbMsL/dqNP9omg/wyiRyo0RTyyPJ2Wx+OM8cZnA1NrazF2ZhrdeqmL3qGJEQgsb/XFsvUBEBuoxVRuJzslCT7o6xrK2WzCkZ0Qn701IzAiXQpZRfX6lUJYmf+063IbuoJalrqxowS01L/oNWUE6ecuwplSQ/0xTZTZEhWnoRtDlRHhIaRIGz+HWTxk4joDtGf+2+7L4q9W0H36UvxZfZLv8WcRvDLl4vASiMTt5JMmj2+tA1t7fLoKwJXaNqGOIem+oAkvqTJCq2+PK25SdkaoWAX1yrJ0CmIEyr62vMDuAqryB/k3sZ3oLbGxwapEDaSQAkOEckL6yrEfkLKtymYRXFetgaXY0jLHmzkqVsdZCrR0OL6W+5tYr1+ZOU01fIfe9l0oSDaK2UMR6VmTJ26mUdrWXcV975Mv4wt0zTVKhyqiVNVQ4BAJqN3OhHFWUNGnvzpVhHYVIUBELuqpIu8+G+GNkjQ1qaJqwl1WVtPxa2jYqH5jT0VfL4IVhcgWlRZ6nfaIUQFOHvKOU6TCMdVG38Xv8HT8HMLJFK9vUHNnqbvALYHJK80S6um6dGdbwL65pdAFiZ2XJqZZJw6dtc2dnuDudpSG+f+rGjbnFwqRHVMwLk18ByY2e2sC3wCAxVM5OztHyqc7BZGw1xc7sRcMkzpHjEDHVXtlq1k7UyyW2SdQYm3OQjVSnTtHoa/GWObJIeKhyIqMQol+SjharfXx1W3hnZrGa2NqVqHrxadmRNXMztWhMGYUo9yWwYXeGIQPVNzbMQqtgk7fbYtmNX9DLyq5T2WIAqknMF0lUftTMj8JGSCzx8Rwlr1NELNFtmLuuTe1VaZ9fnkO9kuDgO+RNjD7AXz0Jj39ujb46OuY/t0hEUzzeU/8IR8CxrWYWt0EkdLvuyCjCRxrNkz1S9baQFQPJ3OwsGw9DDBmFQHHMDMwCHtbSQiwGa8Lrq6PJ+YC7ze0xdVcRy7SWg6elx281NYfEtY2oul4K92A6xvxs6b1QZIWTfPxQ27d0Gko/IbvqMhjiVSqndDY5RRQ6mccKw8WrY+J5tvH9fsxuonSIQpfIORv7tOLACY+zXR8siCuWn3xrbdVoi+7CTBm8MIGVvp/W2LrZfF5MUMsNtO9PrlL1XqLkqOxU/fdN4uOL7mycTmNJFnGeRT1s9Zii+tbf9aJDLQFCh+3+8d1dYHXOVJlAu32rQ3cUQCKMZ37sY4fbzSvGhYGnRzTngqrQ93uZfNB6mTgvBuoUYzn1FxxvIW69PE0OSBjDwobky5xzk1g0yDVp3Bj6pLGWZlwn2tle89nCiQ1DD8jEX0WySn7DRolvoXQoRM0NrqrwYYqtZT3jx4DbrilUSpp1g1f4ZHQCywm2NcJsDs8AE4+dju5i6gT9Xl2NCwP7uwOMew6WLpUTqLOAyH2Y991bj6ommejIm+FJDIQwyKW2uSV3txDGIPs1oVhUQUoTrELbOo+L/bdtQSJj9qjvQldRrTGdvFAISdpPz4BObJNpVy2MQiT4W4XVXb7pymFNV4hYA1FBXipiqoObF6v+mBHI1U2j/r+z34GvVsdHxfisHx2ap1whVT7dXFFIw5sdpM5zNgx+x4wQJD8ZjuSR5T1TjVl0K9yFUhSeabKvg5hkV0XYwA8wdaKb87YoiffucchZk7TtIeMRkG3txIA+fxr16yYBm/1VYinm9a1XUtuKhSukNVC4fEzeJfKH2kyJo5zJlAoFvxuR9Qmt/0MzlkhM1Ji3EXC4kxUWhCtLbI82ZsUl4OiPusYmtn53K5LxDB7x6Lq8GP/Gank5ZKQrS1yJPiBK4ucdkBPAFHuJ4zesq6t9drT5CLkp0UBi3xOtGVNtfm+yC3/ndgB2yA/UVSmXnycojXqgKaYHFhrCWvfRcI9ZKxCaXuZzq8ftirxzmwqlY4ladcH7PkDmK+lIViWc3hX17vonl4CKxcjx9bpM2cDJ+cK2LLLyX7XJOrVEQP/PpfsfKzNJ/0xRjbZG1UP6kzD4ozvVzDvF5yLduh0UrRIjnP9IfCjvRGYtv1hAUuEmx0s63OZvDxIy9Zg5apa+ZC4f1qFWNEQa+8K6nRUD7a0JbbpGssh2qhVw5kKNnS1ZXYdOV/lZmI+1iF84hQ9qUWBCX99Ux7mB4dtU/1BZdG67/OqolsKw+nOCwl0Y9XB5FmIWMTeY78LGsbQkCPr2kgUrH5WeND7DQZcRMMo6A1CMaC/QiVLGr+lWaav2CukNnLto0Na/xVLNnLcrrZf3t+o7YqQ+kgHcfWVOawLO4d56zD+H3saC60ZVeaWkApf4TKEhpajCaLOA4bmVz+r78m2A72/A0qdpMny6bjo4gt2/mndXYLuZYO7vAyglWFb7iuMdycZcif1Wyy0dXTCVJujDKGGwSkFMPFYvCa7Wm03Q072P+jaDsmA+nr0dmrZZpw6fbO3YEMPwdoY3HrG2gg1wGCYNYJJTyBUbRB1wOCWN5xtrFV7yMhXHXEt6TEKdnMUTW6VaRqjq2Mb7ybYGtpkHwViiiu2gTudhwiydM5GtMI25WcJqY4qBnLfBwmS3P+3B3W1DhvXF260PQG653P78p/QJwpLlngX8e8XxiFgQSlDFrkxakIKSwnQAywH9UAq4Oih8c8X7x50M1MijD62irVwdwlIrQ2O1e989ENvWraDonJ0qAvzvgqko4FN2OIyo5/yjFRQW9/KI5FJIlF5PK6FiauCfPKafLKOVLqD6GAFcN71qBSiHn71QbCPdxk64ABfkbxbvvZFDuyiaGIDkEBO29ZIE32z+a8AppodqrWwr1YzX/elbieX96RZGVnyWeHM3fQBDFiLkHjzSNPH8C8hCBQkoh92BwdYzCSlsDbdSuD4sWtMdR8n/C0sE1vs9R0HO+6Xj+do4P77hngvfbhDGTvw0NVI+GsJZ8gGW/2JvQAONJUElprabcqjF39PJ68f4icJMEezih4Z0CWajmLmKy+oXHbUwVWtgECxKXfMLL7JF+ZmYb9Fjpz10ZUgb15/kHdnCvWSkc7eyptxNpdFQRjFd/bdsNpFDngK9hHGtFW3CynVDDWSL/CuD/CjqUxB096CR9CpypCVzMufvjATeMDSlQr2aBr3sQ3Oy3v/M8q1f7epzLp4qw0qD8NhancvW5Vk1XV/hvdp9ZGFDP4VFeCDxbaHry6IfCYcnOHf475769aZ9NnKQwtkXKhuIWnfwJnY1HwuLuHpZVBFODBzk+Mt3CDLJScEHNheyruyNTU1e7EM65DxbS+65h4UhxQ/8w5GShrqItmUI5/tZNvzmG7lDoxDwkYeoTRe39F0KE6FNdS2ujAn1zgZgt13JK+paKKMXvxAa3zEIedrBrGG27gOMosPzgKQ74LaC9AFXMu9I7vUtLfuU8oQJzrhkxJ3CJ8aVxCVuDKZgxKSa9Iowz/1CELj8uhA6QKkYRDKBYO/mMGCfazCPQv4gotWM0/5doDZzCemCtJTzymSo30G49W8uJcVT+fMGgJRVCeGIBfjRCjMvZBHmTna8zzgtvagWGpPHMnUIaqIjOdRokbFkHoLTkMaEIZTohiv1iHrgi9W8TBYbk6Mz2+2JU/cGORlJ3Ar0CEAZW6xxfOm1yCqqeumffzZQQ98YU3UzC15c/UVWWmDpjI90+zfRlfVdsSp6lQcpb0rzdd0YqnucoP2jaC1JIPmizGQvjiJUiGYkSo2aKGu1Jt+6/RC/MEhfUXadUFGQ/baswvhXxSTqP3tXGx7yQqRJcPnt05gmkjntQPkTldY3Sv4MWttEcREyaygLduX92S67SjEdwkFYL10TJ47z53EmmvSSjgFjjANhTP/X99V5XdD0qVE50dT+nBBHjvmfuPVnsAxJIAXhmJYlWBmJBWZxD9xmV+fWrBvOLq2AJuxZ6YRaDZCgulbm6ENlNsPJxagUIH5t3/79YjudjTzjsX6I0Qa3qQ6Hfc6Sfz6DCmehQZG2hsrIL/BJDcusFBs+d7JDPKlCGHzQz0SHLZLGY7Mki/wmxuvoor6paAjSS5sL1zFlFWNEQZeltH37avgajNFU9Dr7QYzraIcuLqxsAyAHjKXKFNsRsZ1QKfrsxtyFYQASQ7FQF3KbUmX/T2KtoNQ2nJ154ZjYZhiNSd8OKQPmHy7T7MoplGhcHScPWzmw+7w8ed980dR0XLCK7UMCG8zOX2nGh+jDp/7BC+gaIMxvuLN29MovNSijlNaWAAcTIUrVMoSME1Hbzbw9ov6I8b/tcVUPTHMbKhn5bGseGe6qz84OvBTm5YLCqtKCrXn/gdQUgahHB2KVaiMNUhNBL2aIlPisUTQsW+zRb/sXh9OLsKDCjP50jnRauMQ8/Knb348k9W1xB/KjqNg2B8wKnZ1ylpd1dxWasydCB+PIGlGDdYns5cdu+7rpX9ga1IbMDcByInwfH0wzD+HMSxQxielER/Yg6639r3Jjz+btLv6Eag1tM4QlN4sc608TUi9bhhTdoQeT/MKI5IW3lZxYXv+9aDJ1kWoezHxXjyeL3Q8amihP078v3nQ/QKl5Fd3tvjZNu48YbQ4uK43Hr5wvoZzxINH5c5D67za/HfRV8fAK5qM/gclYE4Q+eTuCOS/JdqT9UTx7BpgMUT53dY9jy5ocdefGY8MDZZZL6nUvq7JwqYFj/ClCNg98UaTb1dpev/9417kqpbLNixBmkZAaHoPpLZ3jTof5O3X2MiYcK9bFmo1JBN1pl9d9vSiQ7TKD8SyFaOMwnc4/pWcfWBVaIzVp0HTgCm8+EtVpSTOBbbTlZ8kzqWxwQPWpePxCxZlGPPBpkglWm/RNLO3/ccEgszPW9D51qrvSwFDvFEW7M2emZdL50Mx9vIxu+YsaVLa6ZbqZoTyNs18ndgZEDOcZGMsUV5wUf8pO23TX8HRp9Z0HamXzenGGm26AC24gfThYZlg5+RW2eby6xOn5zqRsc6cK0xWX3qs7zgfXDQ+ZxaTd9nb9xpENjyG2+qY1C0PGXRf3oCK71Xt+4GeYUXuvkgfpyDIdHnFXka9dYejjX/0FDXoRxsWr8r1mYOkJcKDt5cCxbJvVW3n7RhpMXDNlcZUL2wBJlmIwanJb+XRVDPLyjJQ0PQ+5MqNtWTBTPvoxSyL6rEemgEe1ST5xN06e9Y19c38KyY2GSV9HgUBIFsofqPdKaJuSxLfwCsgdQdRAgKakULMd1pez/YyvWcivIvAZGsN/8QmWG9uGL2k73MfLZ5LdnsFNHHseZP0k0Y/0vY+u6UOrwPThz/M1SEPZNLvO8P7pWOHd64cK4idVb8HJdU37wlJ6X+sMsoU1k9SF9IZCZVH3rRzOFYqq+EtdICD8qDsY5mQUaXT6YLQhfQmG1bhC8aOLVAPM8CQtdiD9qZX48xj6oj7PMjJ6fpqF9m8mOqjX7AP80P7ri3TEeOdiXH/jdAxLODaUjv9u6clwebEWyjgmb/tTmSwY0+c4a2LhJOFtwf2U/71UeuBjCvbg5Ct/ouuetRW9juF+REPiuxuDIcuiBz4FsM27eHHIRk3xSCeE4XDof+qyKRUBMwWay2YwEfTCw09IhZkbSa0dW5ToCUEBobILra2jP+v0fIsBivMkXPTCVUFSTKeZmeMD3lDtD3nnDEclmUP427lX5Z7ic4JYjWpXiHJe82GPkVOxmliMKOHP1MLPwub+8fmvak1ReXOH0w3ccHrkaW/3TEeA7E7CFxzUxajmEK6JkOiVoFRTG2yLwGSFC6nADKwxCRSi6sVb+8mRKOqQmm02ZHUZXuFER6h8ct/MlmanOGCq5VpAe5CwOTLAsOZeemQhTEkaG2uLKCZDH0gu/fBdL35ma19z86gE3isZZLMmIB06sS67camaBakHEocGWRW6mBP61XaBd4tKkQoAkteym/9nLXagki0AAAIf/EjiXBQnv8jkBwPSChM2JUsbX05zEoZuYPU3mV8rPGFm9V7jk8BQ68un8HDzkauyTAQMBIhKJJWzlyv5N9atE1iFeNVdHiovxv0RwimypKdczhCzUrNACANZZ0XHcfpej19oKSCOagRmO+D+nUMp21sdX+6YBuGjq/3b5l9akUpkyl7rJoFSErkz5Pwfyl/VEvTxwDmLHNY0Zj9xRuB/2XG1xXYYu93hGqBw+r+59RJoKo4gyn95bsBDMYQtX8riaEsR1aAQJ658Cy3PzY0chVfFNk3ZK93TMFJFqv3503l4SSnIVHGDxgRLPxGTCMiCTQqCtXVAObMKBU0oX6s1DcuMZ+oeXAuYTGWoX1iWs/iqGlzLIWxQ9TiU/69IWAO+NrtNzsIpGhDI09NtlXfx+Yhb2AkGv1RVce24bz4CsQIVQYjUkM9DJaEQe6uoj+KIT/mprSX8/fJBKoWIUwOfdgIACXJFEFX+xlze4ggmifrkuudAa/VIfVyi6iF8nu9rBBoxEyo09AuwoI04HswANH37WdL24AzAiFm4pvTAHnxXaTIYGsN6bvm6AJkzp022/5BTrcA9goVwGPOoLM0MfZAgoYK89yB7biw3WMea2U9qabbpcqG8n8G2La1jtQXL/KqjjwktT3YkmNuW6RJ85od7iJEZLGnXekVWEyFEm17zaPyqTsu5OECfJAYkwQOllDORwA9jKjEUG4pfN5FAA2ec36kZulsw5krLBGulnurNpWyTbymyno0nu0nMZcMSSmXcFb76c1uWwWp5GA/5oG0Qy11yy3COSKETRIEneLmgNXK8aRehoY6kEioQ+UhUbPZ18Xm6yPuy/eMk3dmzssMtFuXLAGtTbkiiz9gkZatNoH4sFRMarPHGPIL7zSBvK64bFJstMcqxY8Ma4XgBNgRLO2RBHGEL0/Tl/ffy68Mh9Y5bqyvmkgghy2Ofc08MmkIgvbjQe5cyy+v1xJB8tqrl+wVFrr6J+DCuirVipQngY5zdA17RVvNxT0GVwfnoaHrUyTccD9nF1Y6vLa1Ug/pEUalfW6guWcyNHblrShs3H7ObUKeiUWjh+ivmGF9hULCfNUjJ7Ca/kr+VLRPTQxq2VymFsVTsGuYCh/T0OJubRk8Nl1+2khwgFEY9BmpPLdSiq0cxTDSTBTcXVrQI/WNQFtvbcALDR4Jpgbj6R9mhZfR+JKmXVNPCAam/+9M/hKSEIEBdAJWOygRTmYCit7gTjoN22fc+vafjUNcJxq93UllF6WlvpHEpuaKkvJ4nLS0OmZjC8nBqa4vUPFQAiIQ6WqbXyMGVC/Et0mM3sVOe4eSBXt6ucxxM+bNqNiNZ5zkQSXny+Vwd+1bK+Ju+yIUH7zkQArCDfd6AnaYQqo05SgeXgocYDwZmNHctTlXYLaw4RN6Mif53r+zUtyEcCEnh/T81OH+jG4C8x+1xaybtLO83AeNKswltLzcje0U59GByJTRx3Lw6eKRYu1eAcPYO949wzdO/dykAE77jRydOLwjykCOmiA5fgaiuPXaQ1ShjgOIWtO82OX8hdyjJkRVkLRY84syMt2iQvXqA0ySvEQlvW62n9snBN/fOxwQaLoG2uzgDfNJo+ry3ljPxT5zg/7ltwlgfxW/rGaCM9Kw7xgP672Afk4S+QQJhXD/Gi8wOPVsJXQCZYZPaOHG2ZH+Wz6FcpS2YiOvYl12clQ5HR88nFSOFbslS4i/PHFa3+fBk7SXrrqC2LAH4JsrfGpIumOKuPLeEK/SnMATFCZF1d1J5vg2dz/++SegaqXxpyYcmEqikMm0qWf7I1W9c4m5VvBWBqVVwqy3Ov3RPsO+pWFwtFTFsxr23ROILsZenaSoMFxfqGksa7ytQX5e4X1wGA3+ZbkWjiL/SXVdMu0gnqc3Zf7XWdiEDvDOFEVry3Igo4AvYQ5vrWl1TyGgUU4YSs9pjCRSl2fAj+NgAiiaTtinD7LR26YA25YFSpTUvH4nYVoLC3L7nDD+4ZjjicuVLQAWTBuEPVaG0kUxm6GkdZ4Huzv5lnqxkZ1o9fO4LBVTKPPfKHY2gY2ePACFfsw/yDrFAZmXv21DCpkrwY/d39i169yZ6DU0207hBWJROLGameQHcNMMg+FUNIDFmOShy0yo2vW3KrwPYoHUnculI/6pCJ/DHJJ/rARuAFiRPvCat2aAGKbog31QxYUXW/8atqOPqxYr9pWFau/F9ITsE8C0NkAKmJKxQ6LCU1BwWD0QFec39zjw/1AX+fgTT3Mpi7Rju9ESshUqSkYmFnikRkQKg6maFok93t7eGMTgJx9mHx7+TLDrUIcLZ+vknM1rgxNrnbaCoczrdn8fo/ZnRp5lodcfoBuNBNMqJkW980rycNqXVV6xgVkPf5MMkpxsLK03piYeldHPyyIjO6KttoEoLjwP0xrZdJPfQg6OvFYs75WMzWQEMcmKLUL0S0KhGaEwJQIPJzcnV5nvfpuW1KvNn9Xd4OMhPf2kE4crQYHuRyiX6Pp6Lffzz/WPB0G9wnUWlW8vjIJB0YvkpsziM6SxeZneLvDDXsYlJrNHKdyjboLwQZgxhXYainSQTLAw5BzqyqUuLWRqiq4uRGBGW6j+Fg4lJWSiUo3PpiFn4wumLdXvg5MjEX0ypqXbny1i0y8aQsWzcrTYi2mLaro5Z8me63mR/RCstK4EgkZyp1e4DRMPF1Bs5m9QWxJFhzgQoPNNilRvFxX99jpOMzy8dzYF1S3SRlS8zcLLfRozgT8tXJRnIhW2+whNpqk3sVDwMYhaoR4R5GjSCl+56wDBxlYhecwLANS5Bcsf9y3hg1jmWvPRg+0I7B9dPKzzh76cefwJrdR5EhVNID2l44ClfXUNVng4d/0yvVuLYNv0mkXD/Cm9RshorDZs/lW9mbVCQWNzCRVrUPbzuLFUSQ5XOJ+u5kNYulFtyBuVZgCgclGj1ustwCcAPCyCHY/kNbZ/adFfxNmE/cwtsLkdF2wJ/tzFzq4ZpsAfjQ6QGnlXIkPJ9aFD42h8AiwRdUM1n/Nk+GQMk/ARuCo2QQ6ZqZSrDSnQKd3oKZrESJOj1hNW4IqH5eqjxIXPb9Mkq3NrDNTMffg0VQa2iLYP574FBEidiNQjOkRkhq0JhvNt2cDjJZefODtloOOzPBGiSr8GQBFySJd07SEFbutqs3M/3LaK0o9Ox426twLIpfY4zEcsFHcmFnuwlW2y7ndV4PUD+D0L+1W/y21fTDjXxyNZlff5MmEfaOtF4mr8SGwRjURlkYG17ywwOHjI7I7seSnKh1O9PYlomMkaAuJMwu3zZ8ItZnZQZNIpPQ+NL9ucyV8CeblSeS/fvDbhrEeF8TyUp3UnYKVdsbRekW2+oFR9mOPXmjbEJ36LVH3SzspT2RNPKCsl8JBBBg9gu/FdcJ3Strr55SkRiOftTq1+9ncri5A/A0i2HeiOC/480tiBLkPZyMkU70eAkmDk/3mpygEXU7kGTGyrpeHRywXNJr3CDmGjAx3snrfhUjRrBoxbL+yNKKcB3NcdxvxscsCdbA/zC5Ik7JKt1+JVw6WoIkp3MCdXk2YNj1Uob23O1yjRsx0UsrTWzSylUG1GhstoYu3pfxjFd+EILb0ixyZ8HzryGwGtLOQAkgsg/Duuo8aqtx+ay/d/zVGcOUzY/fvKxIHflyT5buwJKLB5eZVZN0QJpy711zLNO+7FNsMzRMSsVCtCrAWz3EVAcF399cLJqeyrCGXNwO6+u+ManoqZBXpm8bWnJ7A442tTXnAX6O1FgfIwHwonGOcb7vXiM6EhKo8Ysv0hXqqjI/6F0vC0s9BanpSZSMR/nBY8krVDBJgs0DMBORcyP4+1+A1w0pkS3Q3iZnQfFJLFn5pyQa70gekECX6S1n2G01NSjUvSNnlD3s1+OcEu+VcrfYqZ+6GEuu9WEWBCNP7/OK9o9FQAp1QFUBSdU4LSrStpEgh/JJXg86KBqdrbhwydtXVDagpy3EXZ/rniyDe7FIn+qL7oZdTEJoXHYyNzjWM1fJTIvoaBN+Qdw+rcvZVQxkwefqs75xEaLxQocyWWYMS8T3gcfaVk6vi/UZv/0Etz1H7L364q+qqLSXI4eU/hEjPMpZC5ApFus39c54xjE2TMby0wUYGBW+nMIiihtMKyh4MWY87N6tDWCkmVoxIJjbhrTbPRUzJIMzqFsfsuNkRm90KE1vnXBdAR6gFxABdbUUkNjwkhen+3Wr8OrHmaY3sPxW7Vv75r0e7yBfva2BNeWstALZuXfG07c4bxAVQa3DDWAAn0hqnt5zvrOfG9HGAPO4XivXwUgO6JsHSt/n+Fo+mODGXF6K9+DmIjr4ZzxVYqFZ1ShNbYZxpgKslt+T6sRoqDYFXmOtcF+nVIFqoyqAlIfb3ghIWjy0niH+LhvWBXmARFwEsSA15zgCQ4aF7+TB+AnTdP//tkCBXlRHi7aJum1fXciLECCQPS/1ajE/BCEEosk4b3RvXWSZprPC/9twiwTc8BMF924Dy/yzEkEHCkj/nfAxCFsRoabSnabSjYlT0rk9K9O8cdbb0vanLWUpVnoVsSgSX9DkP+iX+FyHB2h2EWgQjUOEBPZk8GgV9sfQ/TKPwDYH57ShQ8krxvGW0gDViyGLPHs/OEM90YKXkMnPsSzQgfATFIkTzexAExgOeTPyL0o2diJouYFQAOE2sgY9+Sfk6Vj82DDPTITYTIEKCNAsdGOwBE9OvtaLZpssvxcRg52jB24voTCByioec/Mo1jwfX7hEGy0eCYXQ35WmiarSG23vxTjmxdOccb6iH/UKN7Ck6VvxpVBOmq87KrdLVtjvKFZJVdqgE/HwTUjU/QEeJ0VqPUXMn6GSNZWrDm0deZ3pqasN/w65FNb0qf13qDXcoRV5L5bx53BylWrRoLPbmHy6BZ7x5IYdcfCmBJxBfp2EQXmGQePfY3nJq0+gBCh1RM7NvbE3RQoJT18yjglb5ED3bCI4ZgfVcrnKtu+e0KAy8JPdwjPQVyh9ojGCj9xRhCpsrrW76B7qciMFAP+ufBmw6H1BY6TxGkjb3u+CSwBptpic2k8cubidVvtAZH0c9s1OKSxCEr3ff7eo774B/jm4mZ2lNboghbnpw8bamIqMhbjpv0crv9nSnaSj2sIB0ftHhRY42Nt+1x1+htUJ/ycKPycJf9CMWso4J0FGyLkmAO13MNuNBU9j4XvUwmIcc3y1DhEibttUb/07rOzvEqqMMn+T4A8wpeY6HHLi9zGDbSEsypRSGqIXjwWr/y0d7F1cC5y3TeBAtqqGkKNGWB9dEtmZbvYsrrpoM8+YHUZS77OTXh6fLCKYnUmPHVIADFeuMczQK0SZH1zjxvk7k8C2Cg2/G3zqPHPc7j2RUuAhyMjTQ+thOh03QZVwanGuUXxUMLQMO9Ni8cM4YjYiJ0yNjex/IqswSwVmxpZxZYkJRgIDveGLleICRA4tvTCeu+KloWK4K0OBc8awchl+HYrIK2fnRHuSo0BRFmLNuAJ83iPBZKuAfw+E8tK3+fKgABoHd5rxdebcRaBihbUfF3MyHxS5CHKIHxg+uVdozXrpHdyAvsRBwavfGcOQpP/LH0ZGf1EhkSbUgUbC4A3uXzoZa+AdZD0Q29x3oQpShqYIqqOdjfXh6uK+TpnIx3OXVX8HuawEqBZoCZE2jG+kYGltSrjE6kD5LNFPRkXMj8wC3vYlCa1x83yUqz7/Q8dqGDmEMp870VPO+scsRk8BoUdmieGhGsioU051oyzXbm/rk6/lNtm+CdWaqNZEzUBARGuRsIpjdVXXgQPY34uz1Phcgq+yE0wo/T07I4sLW9gPohQQu9My42Cf/srZ08waMnOJ+qh+Cd1tpzq+k0H2z+Hzs6Ld+1WEmgD6N50DNvtqtAFwHB4N5y0NTflQrkVmIQrn51sUJQ4ckHRurhNcPJXllZmLHy90WZ0xKdKcwDEksBSyuUHR4PtE54YUF9NCtaJju/NYNWS6bU4t4vrOueAjiaiM0jUOMuC+paYwIk4dLiNXh7/W+N2Q79DrHYcjjeC08r+oz3WNgEi1jH7NUbyr6I2b1NC33jNd69chLfkBOR1sYMO/Fshn/DrVonljc3vyuhbR6V6J7xZOPfZfiR6MKafnzK2WrztM/LlJo2YP1WGCQdtlq0dtg2WpxDd+PAROIkEGbh3l+jfzEaM5PJT48qs7Z+CLbfHfPvAjP3Llx3F2lPAbL90LbXP7KMsW7Z6cYB9gBCIb5DOZaNKPQGm4MQN0pYpww8WvaGwLjPMNMY7wH2Xv/z07M2fWBO11cVWyu5NbVPwvZWCsikxv2PObafrFlI3MPtwvRmHeSSGv6WevmNdKNbYMW6/ZWQYfySrSFsa8eyP6ReagxKLcL0Z8npxWTSOFsba7qzUiANO0QFDzya35P/yTo84WFqZqGDsAfdaYkOQWWXh3q0gosbsTdu11W6PTGbjV3E8J7iEbwM7hFyGqYhKTTsW4yVemVbzs6iqWQY4P5Arg9eqVIf5cyWZuLxtZXV9sLj0roftxbHKcdSy2C/wK4qVnrvbIuFEr0PFj9bT3uBzPhaE6uWjUeutSbX8O8gG1G6PMFgdlsnfDZuWitxH6HmFl9VZF33A4iRclG2KiMagkwI4xsvQxuzWhXUlcehOOPOd8T/Ecdavdd3+HQ2Mm3vZIOqhSTzHx/CbgJym1TCFrUJ9oYJMZflrEEqxaYbgfKmy17UFW1Nw30knP0sHKlnXCFB0LYKLHVVXT/hA78jDLj91gMITJ/lIQ+Cz0PQxP+58tS+i8Apy9Q/qCsIGigF5vOiOXzA7gAVkvlCMqG/6rt2WLj2BqjA0+xYVHB6sLjLbhKQV2fOAFX7NB8G/HZrxS/f469EHbemZnjR2S4CBean6M9Wi0sdBFH9GIaokGprfdKfZCxeH8muk7WscG/Fs+X9W3w7A85EYEzLgbal0VVFizTbR/GlRZLnb/jH5yhj3Q/Uf/tuq3vU8P6aCLkPFHtfeqqvf0F09vPNMCncIj0Du6g2OmBYJwoAsBy0b/W988PjjWinQ/A9wELhA/BhhtjI8rG9huouB/bvq5o5FGnSiiQZHN+OMahVuoOScnQi4r89ZCIMumVF5ROKmE+KWdawjTBuldU2fkKHY2DXOl5F3g9VnikzWTE1+D0oiG+tzu48HdZU0GsXlE9BnF1LNkT6kblRDh2nXEizMj7jdy0r/aEwawgYhWsn56foyVx/+lb5yjlgO3dnw7dR5MJYPRvt8gP2X+oTn4W4LQ/BqQcKcKorKNLDBEfPPWI4HxTYqfD6sK9IEWVRlWeOmPpLcXi/F0fsoKHaUAlegh3eyi834D/N7hP8L6e+R89rV5yFQwjFZdykJzZanWsL4nB4fxhNw35abcXEdhdeRy0o8TssH3oclwc/UatbqfQUC8+abPITXwB2f/nsP8rXSZAK0hKWqRFkoCodocrR95ltFBd9ls2YCQrtEQ4jrYTjGL8taw3l3cEpi6Xp2vDsL+oyCY4prWabSe+S/N/S2DziT+CuIYDavNTn28iSCul+dZ+/1nZUqqsBfgOFzMHw5Rtd+BDIsWUJn9nVDPC4nsza8b5FXf0mSse7Kg/jDZq8D/qKmXHls0O60SPWOBKmTtN4UujpE/ojDlxlc2PwTp0AloA8/aDIiAHt9g9Xv0s+MIOwlDZAM5V1BPbubxHu3p/+0KHNPEPsYAJ1KVzGhdQH2xt7bfFSV+a/iEal3uT3a4AbFjxwuJIjghiQfvSDyCa+ffC1nNmVLGBZZq7Xw5vycEpa/53iCvkc3m/sscrgNA/QmSIFCQJYt9IVvSq3+hMngDeyQ9/bSGa9GRAp5jWj5C0qlBdMmAmTMUae1gufIS0R87X0l5BObPDCn4xkZVDVl5Ac2CAMZvVjJVT8fzO4YLOhTkkrAhMmS3XylZIh8zu9iD0AHcGp39lVEb/ILZHMqM9s4lVaZt58qLFAKLXsok1LB52/Ejrp0kjW0bka+zSx4zwT+7ZRQUCd+rgHMM/pvS/XQiUJ/K6KcALMLYO37k492JbjDSmD8Ij3r7Sv9Qj/st/i24JSpiH5qTTVYGyI6skMN3cBunLkXPAMMqZ9SJfuM4dWntpNVIQsn1dJYT/UomNGcLE56IJUiQrwZJWFsrO4Pyj+rzliy2l193Ib5zedzQ27A3SM+m4kx7wKVH0twBAxKFKa/upeuYEIpR5iMNJi6xMCcfepIQ5/fv3rXqbNisK7GHYFl2uqIpNFT+YCSc6ZbPifx0SRE/s1e4XJ3jY47u5wKsBRc0C+88lfY164FyUmc+WTM4zG/5jsQpHRRATJO4TQLu1mEVs0HTghbqUhn7KNa8HaT5UB0dUQaxiRIQChUBskl8ekcQH+qljKExu0jEX8Apy0rEuSdzDttVCNI0m9UMp64SJFRrkYlBYEHm43OIVNgJhkOS+fUteYZDEMp6urgMy9iW9gEUBw3wWTRirHBAb3Ec0zkwTE9RHCxzJoeRrhgiEJVl/+vx8RUjVXshUddnx3u3wiTiZdVmbZqUNhCpl6SB+XmsPrWt8RHvwmWEdoMY0sXDwsbIgHEF6p5o8cE4PkKcM3Alak7WnGF3O+ym/CKDVB0InnSR+R6uYzanqyMsxN5xqZG2n+NuOBXYdEEaSfVZxxoygUrFV6W8/DZ3zR55DJQt5gnOXha3w9Wxui2ooajw6CaaTXHlelJY1Xne+hWodl8joBDNpZ27aQUCjyG89OQNDWyIiw/oV04UUDXeMfW9tHuqxc/l/zCPpZWoehAZY3fKe98SaCyEeSuE9US9rXV6mpqRsTHtVNruFdPe0EVI5gu+uzdmAbha/W3g/8eAXU71ug+spgvmuXiTrt14kdxfNoOb6VUE/5I9/4O/gVWSyFT4nsV5ofeDKcQAXrfb5ieA1Bbte8p6eQ12c+xZHJJHKFz+SFfVS/tMWbnYhzQgs2KRe4DNaR/naQ0Akte4nQ8nXvxVX0TdGH3ZJkj0Te3X2wz4PSK4I+4oApVKyX6DnA8mDdJSodHXtlMVWgE5W7VdHCR8GAUVDls4zSVr6Z1dnxsG+roLaQVIUfOJOnjvmSNKjdVmHSFt30ZxUBs7SeLOzyKBX3PEdlN7ZrgRfdTqajrTvVWMfuCtLDxdz2CEKafx8o/WXpy1vG8VX0eImscA8yd12QNzQIPYHBmCwUUYuNno0yOgenxHoOldOfCc2H4GmdZGitDUkPP2pgawuymSeKmEZXCSfrHQGWpcPVRh00YLC5fhliQ9Ciw9hvlhuExvREib46q94NnP5mOYJ+Lu6rpUkawPgp248wMM9bBmyajTgQ42M+KxMrFHAPk4acb24qX8rPfdq+uYoDzR040GLq5GjJW9ascZFQpdaywInpWR76Zyo8FqoDrYz2kD5GS6yhCA8bA6fSoPw5eXXsGfC5jCnfHW2lQjmmP/Enj7If9pW8tn7c0UMiK8b5DCF6DXHVhCmZRGFqaEVgXv2qX4hO6qhTEmK7dO5Im6s2dbNmP/mOMBN40M6DESjuDFwWq764TOkCeYIIM+6ciZbJbAW7UimpciN65ywhsmleFZoX7oTkPG+98WGJVjUA9vKEwZcMnIuBojOo8vpInkFzVj8W8VUzGWYfISJBPSiuqwwM8EudJ/kaOV9VlrJS7/lpNMPxNsecpHIy398fT4Hw7VkhQC1bEpkySSxhVvFI+q2w+SWKkcpbBLjBOPJ67qmY2bsPT+YF2echbZb4jfEXF11leyFrxMYiLngUEzypq7qTJUpdM92jWhUdvCX9WYoFkPQGq63I0zPWbe1yPMZOqXH5/moloVOI03o+1eWdft9Wpf72eR37NiE+BFUDrsXTxQrCsThrPcf0OBlOE3kM5xjDNyXMFHWVAqWl717mfEKPdMFLKHkuqcw5P1AtCzi0C/Qibcp0Y1sxZCuZIFift6HCgVUgZm9mvVIe96MlgHhyZb7+8ka/+nYzVFhoZ/cB+ljqJsQB7jLk3Q6hgSyq4GhxzPatL2uaj8bECP16FOqk4agsnEVGFwE37K+UyF9FyMpMQiQxlhljbOLWgIthA8thI99K78HxobaqjQm9Y4maJSp1ZTaEOofXidXzIT+8NbpEUuR7OyKJDrLvRpl2w4hVcTdT9BLRI14+YrOpbj4PlSYuYsPDeNp2wsjXJTItWm4vUIivwvKg0CVGAhfDaJ6L1OwP50w9VTGXN5UzGYdKlKEI32Da0VlmOnAC6CVqDmmMNi2IxVyWLl7j3mdGnuxg8u+teU2lPittgrtuqZlW2buuuZMF9Zqy0yiio7y7QeXxtY4/YQxqYdZEZTWMXv7DPJQuYD51AU0qWsIS5NTQ1lBopl4ys7rY+AUrADMO+9rWXcYislDoqWETunO80uEYrhG7mhVriVFoQ+6emsQWZekOmExmDaU93RsbYu+KgCFmxR6gmSSELIugUgSdQyE9S+7PeSYxcda+Nn6Cp6htpLjDLU3urO335QSNWZX4RsBR/dzVyox7GRn+A8RYBMAHvprTkOu4oHz3oYiXkv0wLxbYsbH0JXsBVGLMU0bphXAdez4hs/CA5bapDXjjMlowsBcRIfxbCO2hgO+PRvXSYlGJhVSckngcpI376ui92TqvIpOGdGGBpugGfBWEn2Qjas/VHVGz3CVd8l1xxhpBCtzR5haRMieWC4qPghcetRpAUnWBDbjjV6zeZl7OeAsZLIjMS8+oAwMMrUHI6GC0jx7tEY4ZDAUZ0bIxMie2I3aPktcRcQcSHyEvUF6lVJEf/A2x2GZ4YjB6tGtHdEElTxEYAJMqG5VbHln2ojBUj97rVeCF4DB1VK57um1AUVKLtKsvfcNp5mffSXqYPBb9NWniNK92hV1qFUNXNq87AOzrtMbiI5G9ApmTMonaY1Fz+foInmfQ+pAKef8BR6QrGwvwdDAuvAZetlVX4Tw/zNoCxqVhPDGVEHX/yK5FrWn1L1U6pKswKj1BLGEONsTHUiaPSJwHqPKKOxZ7Uf1BO3jj5Mi04PFhKeTtTbdG8AiY+LhJztvzA8rtZLs2oULEyu1ZmauRFG9G8P1vw617KpKaV3TFu/3szv3IE2KL6siuPEO5aPmwl/DfECN/K13wLEqoLIUjzhUn84UvtRNmWgleGBF34jmc1jtAijCCc6+lsctpr/m4S01d2Z03DqHSH1/PU3jOvV+pC2/oppJsh5UaNEtX4cRjhtEgD/eZ1avsqo3N7jiqBcyGKvnSaX3PPgP4ut6XprbXx6Ah4R6D/p/sDIoMfzMrZXw9dEDhJdTtWaVrMAI8dg3gmtR5sxILdTA5a/stHWejBj3ztItAlPjyay+AfNMh2RO9OFoRLKX6TcQjr8+rl8jpOJb0dLG4fV1qeznQ9ALzlhUpSTDcSTqIhYvuYiw4bpZxuF7V1h14vGsE6VkLgiN20Y7d3RkMHff9/b1lmVVZB8GcBTZkOlPiWzHeWNcE/9FPe3lR3vWmWk+zhl5n527VEY/eiAA4PYFqgzodGIYGiMQj9OXIqydZSM1sVXfhAeAwUH7QUpXu70xTfUn4U731MQ/Fopf5LpWNv/fb/6A+x5sLE6NpEzdt/MEmmAziZI3u31Cb5ImY7a8qh2MnBnGuBoajXd92S4fxng/GT4nBVqKjopBskAtinFoFI85ER/eXk79il2sOjWaw8Jq7D9/tTNF0BjyviXivPBnUDKypxYukNro6X/8kt+xgDnyhKed5M03eVAjg//xYXb7HegqxGbaPsrQ0CPR8aYIBV8vSpPdetLhrcCtNxDryw2lbWKnf605pQik6H5ChcD8YPcMOI7BK0VQJkc/eHVkQT2DuafYA1G9zjEw5Bt0d7Ve7IJ3F034Qc3DLxGYVYxOKrqNVVTZnsK+GQmYQpk7CFAdOyXNYnaimCaFv92R3jROJDw3gZnbgD1PhkYZ7t3i9k92PBHZ1BYBg1BXX5sJ2RqbrGGcoNr6VqBl0ZnoZ1zmcfjXCuk23YnqzomwiyWpl0/uKgjQldV9/S/rs70LgWYBhOQbZ/3p3Dk5gqT4LIGfppYDk33X8/gsmQsC/FlgupTdUgHEDh7V40O5jpXWdgA4vS5NhmQ6rpGBQOB+rAXFpYA0AatIQ6oTAkCmfvCizipg/03xfReojOmc4Xu4727zuG4TkXBEMM4GkEsjW6nJQfzwrEjm7fouEZPrQ6F49dsIaNbm+sZRGHAtF44Aes5rkZVWtm5zjQAcmw9W76hoc5iVQgOjnV4wqIpVTQndYDplQQoPI/bJMadD/Xf8tHYMO/1R3kLb3a3ZCPKvcP4b9NK7Y/7MWwCrxIeBPFUYpO9fwO28rLUHOqrRaI0JLQtgG1FykpGMomU43IZpdcaAZoys5W18nq9q9bT4cD9nskGtRydPfA53thxguJUctmO88AvBx6KdYC9kbMJ/pDxyZfWeuqZmyxU+VDf0BAydUiMbOHGWl3W2xzXwYiR4annP4L0Daz8YDYhZ//RaGPHKw86qT0Ry0prLCf24kpl9rsF/BnkNkLfQNX1glNt4lH/MM1QzBMzZbcenwLbLg7qhpbuUeIdlkhJVl2rDzjkRCPNTq4b6yOGk/oinGNfUVGS1e8qrC1DJmZrLSdOtIvrLmBcJr8jTYyJXVoEimjERJyI9lABEMdgwIqjtSRNtm7cX1XRm5WdtpzlRUpUtw5VQzakXpHCdxI2/YsL87Dp6OhFn150WlToNosmoT39AssJzweV7a1fGmFv2rsPol2Tu+dBXlgGLIEWwFV6xceGZ25mIzMl/9hRdi8r2RKLRke/u9RXMxNIjyBKn6xQwz0se9DKilsu5j+goT0sGtWV9qc7KHe41a9/i0PmFkI7qCMJF1tfsnny1+f72nj8mEqtIi3F8mS974ehD2v8UuHIV1n3h8+sZI8/R06US/jMHS4LJQ0hr7QVlINc7lP/C58xswecqD2POqqIz7FOEs38QW0muooHophKi3wPobTk3CT+P5aY3jmEmndbV0T/4A7j9NgtzDjZjQYPFPq9ggb+3YMUvfLhTP0qo9cfw5AbLF3flU7KKAyZKslD69Ylw+Uly5Lir6pOk98GRuFuCENUKQR9n+tk+W/I+jcOzp1YGcYlOaXDdEnho0l76hUsthFjdAdiZfKDHifqqPUM5+FOSrMoImHqSGUnh8PRZ/OM+xkCUT3dLdN3xZ9JnOrLQybe2SzRKtcp/R6JLmBWiylOE0fpoXMbtMzygapoGR0l7GMy9aqqgo8MOmo2Z8OQbeG8oabTKpulLwlL+ldbL2Q9R/wwXbuEUvFAYodd6rJCyTRhDWHg+FMrnOQUWTXjvi77bMunZ2rRi1Tq9CxUVzeLvPzS9rZKoTjnc1C7aYsufYLQ8pdJeQWiv2ksccbvI0+QEf0rPG3EKfokOb0SXMEDQYLDLsTqNpIJH4lWbIR6UCf9eEnjEB9Gi7lrm9EFJpwtP9D5UfjW1piL7XcCaW+6ssfvLJiyJBHlTWIth1iNvqPjbTr2dm9BF309Fc6LLP73k8+hG4H7GacggEQpOdHHsl74JPp84mPGDS/w0WhmHl7E6Z1FXRhEcPjye1rZHMWztzWewyb9RVHcYmkz+28JmFmQeUrntX/dN5O2xHRHYy0p3Wj98m8pj7UBgy72eWBvFcqLB+PEw4vTInoN60teNBCDLrZ5+6+Y1zQ8OyqtsxwxQdPqZ24/DRpS5OuuC1JeowLBLYxgAE8pDoRsThLr2T7eqbbBr8DXQssngjkZkKeTxXj/udL7eFXtTkFW3qsF7qWnSYbDLqQjQs7eXw8el0oo7K8mBzwLVdoKNK9I/c8SDv9Z6B8QoOHTIL1F0hVkmt3sRwhwDz/QRwtwdwciGQdvQ/1yNBty0/7xFp1wiwewSwkj3xAxIp6xoWTDBXCGEVSmnZOlzJihW0FCFJN1m0F7CSWimcsQ3QayA0bUuVsYkVPrH7szHfyi2d6Q5thCMLOOFeoxvMQtAslcKF88w1okKqEgUA6e4zUrLRukgQ8DqFKfIMgeVy+ptlNrqPoVV2adyGgfGy2q6IHRxTgoiXIAeY9XUP47EEpkE9aN5LgmH1vT2xfNwK+B6qTnUAifFMX9vC87WnQE8KyTA+s9kjhBoTB8M8zVt8l/TAVZ61Yi0vuaSeYYzlcN2FKKxveKsRViDkiTFIjAhUtCz6PMb7uD/v5Gc+teN+9c9jUkurDfSkUfVK/fiRMqH7e2z94dtD8/4fhyapotCkXtGnvgtCo+HVzZQ1CQx9kRRvllwer4KdUBnRQIQ15eSe/Y5OfC3cT4jsnM2s61C5K0g+7eSQKnF6oWoKtooeNIrMtBRr4GJdaE9Qf2gP7InsxDVdpEYIlxypH1MbLTgX/c8lSZbWCE3GGKCKnjCe0ZUdTtsUGRW6lN6WV+9+qmOCbgLBVsdZ8CYvlF601JxyoeCZ8ZK/nCEiXSIU7ZrlKJP2XBdXUrSLCO2qQZFuB/73KlirLYiWvk11PrdgzTFp+bap+L4FXutMT6RsZbYMLVim268ny2MftHvUtFbeTmeAxGb+u8sV02HJ25rJBwqDGxxvDCkkoE5HlOoNa+0xkjiXOBd6tRqFZ6No6VEsMXZF2KrMPOc7hrje0h/QpGjkl/oMEllrJM4lfUNOPo2aqYsZDTcr5u/2metDEL87Hyi37D9zHeOZA6mljzliMrbaYehYPNZA1YS7EjrgsHpIwC+27XgebtgxmQVapMaydfDaHnOSzHInG4zhfu5auxMXWSmwPrRCEScEK/ohg6qUpZAgLWNNVVkji8FwxFGTSWaRkQ3gQBoQIOV5uUkoxlVvT1SEGcwdyEMctjNfbeBdNe9IQ1ks0xCFewSoFbFPF2QEF9g/G+An+gV7NzM19CWw9tZy1zkxNCqTRvcnGDQJRB5JDvyeeZQw+jww6n0O9p5FotWq1nOsqn2i1hZULoMmneX96KIGv6JKJctAHgyLzy7X9uGiCIEtaeb4l+UyNxsmBTecIAF3KRYmFiXWKsqzClDE3hBUASqqUkrawEdlaCGbU0CXTkH9SEXqQH7CZj/BwUfHcHpT/XL+BbCGyIdnf1fp479FIV9ZRQBnNTQmzK6Gnjq/Vta26zQrJB2h4vAipSLlLtXyIqUwQ+UW+7FsoH3dMYR1KIJIZYmkoYlBJWw9YDR2V2gk5ijWk59f/gO6w2ebACgmzhCK3zoHPDuiNTmT9fL7dwMvpwwr3lsEVRmXPLZVHhgexau0rxGLIpIcrdt82GivLLo36c0VDrUMBlnfzfU4EuCzF5lVSLUX8sQOMvizrjC+fNI8e6IndZKpjyNMJ6mBg6haU2V7AXUhFfKdidARR7RqzhQHFHe3MMBLtX2mzAvuKRUoNquLsbNyOFwpsqJkXTr7H2dt0Pvx2Pkr7SpTr/zyje7Ck7firAHpkOZxmcE+vsBdKSVeKz6pa6boNI6SqTHPZvEMAhUVZ5EsoISP5owkSOLJc4Cj6weo9oYlh7TIb+Dtp5P4oe5bnNpLTYn2GurdWsQg3D2ghq82EuIBh1C/Ch237GZabmK9kD5V3mzHDxGKZUwvJBWr3XNFM6gi65FPrDqSBQTpTJ7bpRTSFF5fcpVdr6uYTK/FYcgYqHPssZDtWRgXu9CCTAjEMkqxkglMuf4GBUpgrywaVhIxyEnFRInBUJlJlczv9yZhl3KzS5G4+C63EDdGteAr/VPrN7XfOgO++w+vz1k+A8YoZSPz5IuRptwIolUZJeORRRsvygbQyEKe/ghCpvdR57AOsPCTQC1WRrQzxsQr165Iqyow+/BXGXW7tMb+Vj8ZpocbJpsI3B0A8GsQR8bhcN6U+45imcYWSr4X/svLuwI1O7C2zmWbA9PfUD0RtskdXs8oXmrQIp56xs4fETXaq0KmQuu1JXVzv1inY3VEmabsr+kaO5aLGX8jB/R2i/ZPF7cJs5c6ts8Zpz024Rjg2KAaoCsa8bNfvzkXB/TTkYYayzmN+I4LQeB4XpfB5u9T65DnkCxY5c8Ebe1PxyeXvfQTrKFXTp6DAtAAENyBUOSJ85hT1yGuQRy2AjCG4K5hCqCFdeR59WS69WSrTeo1Q7yjZhXCOQI5HBTRfB1nmJmrHn2OXHVqVjGYMc6uRE7bLgVwOEbSpXI4ZrvVdIar9Lic51tib574zFdxPRKGa+fQr47CB2FgHASOuAeDpJLSSekr1/LhxWugD16zxppvihpS270bdxVgPhM7MuyVWiNRinZe3skbHauOo32l4zWnnubRMCb20ooPByQK4z2LpyCBJTP/VhdbNVKX+RWw8DQDFjrq9jJJMQyVO9MZsfUODqcid4adpr9IP0vkvbIHT7IS+SYvqO4UC7yaJFIF+n3KDzBYolTPSQHFXkGefD7aUhyS7pQ1hJ9NzgGJNq/VR7zeJwqI+e5b4TMYasXjtLarDKboERAVgsLjztt55thIsspVq3RNM6iuTGNJGeSDfBU49F6yIajdKuuSLUVwNi0SJrZE0DvlliAyntouAs1JV1zXOrEWGCyqgBa0J9lVbtsrtk04WBXG7VaejqwLdnAa8ELr8I4Z9J6aEdAEzqk75VgrT3y2oJ3slKgGFXx7Jfp7b61PrETbKi2kuIkllR/No3ENzaNQR5TVQSsG7PAkTZiUMUXqrYzbIa78A6DK7FA552IPDNJveiZd10cy1gWdw6y83rV7Cb1/tlZCJ899hbFf3DvKJ/oH0I8AQQiUBuiXdvMp5dEZY/jN6j/P2Zlx47I4INPMzR2mh2QRGG26O1SGdzjLNXTNTdYO8F67luIJDWX1VCkAWdcLnLTGJXQqSdNlOW1W4SfPK8B2ALyncXKstXqsn5uNn6Y512I2IgzVrKxcz9fACkO42h9RyAyA3QlNAKtjAetjMaPO/iPaTQpAFfcSoODfvNIHuoeRTtsRsZtVHwD9sNx1Zq6FtzmGSoMY4GqcGnRsVVbwGun9A5UO2xGYe3mC2REl1mQ47Ikuy7eqWZXGyMNEOfKUuaklxGkDxMOtRtwwSyv6v88bD2GYYVnjDBBn4xDs5oVgEahZTdp8FWgokr3BJZogCTLyGBGoX0fD5UDTGQ+45UEO1ewlUyZcoPsJK41RTnw6uXdi3s+N0CTaSqIm16fg6NitlpM/7Kftb8GmwKtZUoS22a0wLKGfkoSk2ZKMKsRMDm20akRYAQwt1tBKKkrB4OyDcI4gw8p1kFH5aBxTM5JWijj3MYEMDqMGTa00uqGCPh7Yen5kNbULjrSSdvgL7pJ05/q7PX0it16Qyj1pVDNH2fqemd581hpWrVbpb2JOO/8mPS3IsHF2YtvsrXX8QfSkV3KVnHwDouhOe99hsKbGZzuzzZfnAyobSIyJEabNYI+Q2aTEarEFEUKngY0n5DlpcFS7sc7hAftbc04X1z+BbLAgeljeqG2izGfkN4vqCl8A1QcxXSHsk3WvNbqnBbUPVtOo6MS3jLDkOtL7qJtz+de44HPMPD8ZhEwqNe1/mfq9BgX5qBy2OkpRTXTyIfJnjVzy1D6hU7jJ4kz1g8f5JmmSJcDMHUOrQqGsGB+V+nIltUayfYjVV5uULWT99aMD4mR0zxIgQnoVzMQaUy8qayf9YdORtlad9eOTrEGV9nauzHYHaw17crgdF5n3Ga0ne1IvXxWCiiOVrHDEAaFmZAe5skqu8MKLrwYTam94hMDjhx3guM/1RgoYQ9MyAK9SpIDmYC5HEbbrxLLgo8c4DfQJGncyhQmRYo4vpBhL88KnmcT4z20J7FpSead6TuO/XY2R422B7v/nLmn2nae+J24cYG+/MYEVXJbd1yI0FDL7xtZVZag6buubk82nIlLw9r7ugzGXxy9wT4dusN0iFisIljlNaj2lHhzdlm89VSabmRc2hMUG4rJUL0/+I4z4AbS8zijNSrW02SJ3TPff4eso85di5q1HC0IjkditqTNdVxeeOKuQpYk9qsnvlZ210SpvQIoOCFvKFQ/iUmBgVDWhTSPR4NZV4h7N3uYKNC/w020iGFMMLOmEpSSCMPLC9Pt75p+1PziwKPYEdxKzhjE5I0qrfQKQnaCVu94muc0jV5zPrEWBJTOKF6gYBN4Cox7X6DctMLfoXaOwjJevEZpuyW4UijOeHzkIxMqP0qOiahHwxayl8vJSK6XC5RLGwpDArsyt1/SutkxwK4w0VLN1zPGTeKJLalu+ylQjH8GTTJujOz5HmK0uPrC6CS/frPia5sLLXiMEHuvbw4nfb1s9vdbcSnm9cRLBEp6bQ4XWWbdlHysU30E7ZmmKLJILeVSn4JJhi3QAkBq2Dtv25333/ajHq61cJa5kJS1POY0F5mS4WLlW+VH9PumIwwWzymDje9mL5pBwQYfTxbPMeRSFy9tnfXVEXJWDYw4XEMX6DZKSk8kOK0R1l9RESoXaT12premqI7EoXF+MTyjW83m9+pKSKcsjEhkFESptx+joBdUYNxFBxjEa04XolwCV+y5N46BDwhIN8JyWswud7dj8a0WiHibwp0Tqi5cPkc1LkZj0ry8s6cA0v9eQXULI/P4nBYi/A5ERVdPXzIroslabBpJHJjMOsOFAikb6RZwuWe5rH96V6kvcpNk8htYqlbCDth6yGIszoU7joEZsH68q/Zxo0rbZvSizRoKVL4gNG2/VPIm22hPvDALZKyyP5udUNX67XDSVnaTInRy3Oqf2qMGDsCvuEPun9X+nOacBlvoWyjZzIAvzFCg0lvd3OS/PODc986MYlyK1erBouxtWDwMCcwISRyt3vyFXRIXPWrnNYjgs4fdY2Ld6pEq5JGG3TDkdQedr97J7hbHHpcasR5oMSbrN4En2SeSh++cMYqHAeQKY/L8kSVwYm1QhgPo/sqvok5WvLHCTgAlGKsXLzcdN0+zRILXr3OQ03GXKEirtzsHC8oWSGuxN1dpwg4acIK7r07vMXF3KNxmsWM8ikBb+EmmxLG4utxdJTv2Qls82XrNjO5c9NljoNvL4EavHEUziafeSLdfXF8HUjd6zVzdXHSy4tw31ZiKS9W4Dd/4rl3ZFH/l+A0php1PoUucQBklUMfQrlbsyEJDgorHkEKFm1QnaBNoAPDPzcwE6b2WiJnNCG230EgBNkY683wregwdK9rbLR0PhAOJv5iIr/KmhjZ1823FedeD34pXxy2t+xiSwjo79MzPk101eN0+2j0F7eAcRa5TVM5lT+jl6eDqP9dGIF7V1EYKvxX0zAiUXb2OoKFKBF6QusYgnlbZ0SUk6dMQOZmqfw+8qIwGmCaNx/lHjKMcK6SCwhARgiPesqaNBxapLkzWdZlLAUVvu4dTNnfpyPqyJWiiEICJJa0Qc5pJ/1TpWJxnrUsozoSTXkQa7EZWIHaek62Yrn0qgGKLfuUGpMciFi91sujFSWuO1hIHflZxhicxDlt4FwCTQZYifRnWGbH2jrLomUbSBk7iR1h37+/T39Ou1cawkjAO4hA/eLiiR/9fOhtjO/y4Ob9jjVfOuMCGrIcG3j4cZ9aXSwvyVWllXARUgV9Mpf4IX2YyGLNBmFa8IYOcYMzZ898vnpTSf3o3MFsDjkWo1sDEaQ68sUS67PfAO7RZUiy4ieCiqzyZIWqeXZUbF3X3AFqqum9v+wa1aQcTDYDxJiRVHwukWlhfEEWl/b4FKthSq0vCa7PugDKd9cJrQq1vcJOyyaMke75O7YNytvsbQaxkz1eLDWU8xRN49Gm/ctjDLkn+q3Lai0CtLQ+bXVrwD6XpOFcjyBi7pxteqrkhL9AqBuGmBfJi/faCf+1hZ+X71Hmu1yeZBQ36/NLWPRCKhrfxx6+qIsreTus4LKonSBZL0Exme2QCsnuyr9CO9jIGtRaQkr1VYzfmAKHr6kTSV3ERmKQQI5z40k+IHvtemdI9pe727WqEzRh/7A1fxe7REs+vbsY1RiD8xOyRj7eudtbnQKCl+8Lko5XLExJD1Et4ubTzylT9IDYf2gQqV/asV45/+njxkkj4UbWnpQakZj6vecm5d/q9gvoU+jtKjaZIEzHXlXWZK7XcaazkFLs6zGQ5gCOqUzWRKyfkqlZ2/zBQe0TTX4TQVF6o5p0CpMzgVMFfzKL6JzghHgTsKa8PZs8LuIbqLN8TPMDidZMHc4XfFWqQq7FH3qZRUpIlOVRDEWE+xLYyKCAbjhHxSgaF5Des50c3IPxlffCDCD3vUgQOZnc4MFsbPpjyYEKrWjmsZQ10xL7ZLyOmCIqAYfiGBZQZRRDycMk/fpOWPO0AtYt8bydRfPKKUcpbWLaE55E0WTp0UzJ0PPPeaA/QPZdq4zBe4zAeUncdd/sg98PsYKaKPvJCvGuZ3yWjRBoRwPJ9GcD9hqNLRJLr06EvvbQD2BsM4tlBYvJpVMEbhbe1nU94tcrR4qAE5SB8DdFwkMZvHuLhgJ67svHXSKtHktrgkBxqPkQgBJkgbYz6g8XAnr+nWqzOx8BMSUa5rBOXBixAGdphBOA+k5OsBk1+hnU2lBW5t5NNSPh0hWcvcyfyefqCn/JJJzKHBduij0hrCeaeWrk0AnIwnDSh0FjgwKu00dm7j0qE8NHZ20S4iZeGw5RAaZDqwGhtJAucZuJu0hrxRhyY0uf+wLFcU0E84hS4yjKbPE6gG58euhbNGLqNHM6mAXoVRUjWqgOcSa0ErUxIYstivH0pTxYYmlcQWo5WB1ohlHlEgvhcGPiwh8MTQ4xhZE7Pyu5OrLbFFt4jmysMGTNZDveUeKcrn6NfJUDC7bKZQUIRmK4e4ZL1IJWgMZN08WFkY19tFoTC2xkeBaLty+Hhf6T3n7lQY13NivXfiR3uYb4OYTgpQkU+mx2VQAXlzHywTwa4o4JJvOicKip/g1UWY1UI/a+Jh8wC7RTZvu3tdNsNx1s5JQNlcucqnHC/64xRr9RnoVQ5nzoF/sBEUYqM9YdhlFu1P1NnJ8Vp/rnq5RGqEWGrUGRdTaWWCrOD5Z9l9Z9KXW3QUEkzMV2JF1Tl53f05zfNUL7sDQ247bUiAZEoJUWYfDxkYafywjLbpWe8i7dUQW9h83FiAgN+5tAn38V2UAAdgNkuHVgxYnPwfn2Av/fZoTETZTGsGMTqruO4e/TeYN4H3xOXH0HVYS5jM3/4iv7ncUCsSA4QQqbq+ya3CvQ5wJCj5rMrPI9xyr4emPvdgJoMjmTA3dOr2j/jsksrM1g8qJ34vmQIG085CPw2pzXSqom7LGCqQJf3e98nmB4ordSelSar2DfIPHgGnoLQOMaaunm/HWB9u27hwWGEjy3sl16uuykrZqQ41xGW1uANO/DjWiyRaWH6GQvQxdDwkiriEprMkLWD1FzkGJ5FOFpwYeTLbD22HrpucGnOZ4R8fblmc8WHNtmDwHTVucYRzSeEYP6HaoF6q/YD/GPrUMnDxo2EQJeGPXegP8gQKjPAQI7SaKYabG8w4246+2hK8vueDy59tBz2iLs2Cesq4XmqZ6LZYzJKcUzYhnIWDHW+zSBPkZEsUtX6YSL9rZuaP6apxLl/MAMDVPHOLcsnv7kxt5EnyC83/4Eby5UZZI7C9zgFloWylcPZpftHnkcZ91qypBQ7GPxsL83wK80zkV2wN8LNaPkk5olc7oktmtCL9xnFXv1kuDTfH3/xdha8RPMK7ldrDXlEuD0VWD3yxSXGpmvoNwH6RkPq/cu9eMN5wZ3oNwH2M5WTajz0coiTz4aK6kJIAAH9Cv5GsOhFMlRHjSQtjBMLl90SwoBuaD+N7Unlf4hZNEfJ01Gt+RpgfPUQWpifQB16Wj6bC6IWRxqE00EKql3dt3F1VdwDt9FBSLiXNyUNbmLhCHZCR+k57ZLaneLmNnOQp/ApMVdehdMNFOtOI7xAybP0yN8dDMY6m9zvAPJ76M+4XzFG7S95H/LPJyj+7prIE6OrsMKVo1LB+wZPobIimiYLZHDdWr2NOYDRAECGBMx6ydyAZenQ6JOHnspnWwyzc+fE+EQup9EXdtWmN3IGMq6s14MxXLLOuT9W49KQaXehqMaJa4NJ2ha3c7MFvtsnQkAAVqBn2Rj4+B5kjf5R2YL8RhfrXUDTGUOPf/9eTxSNPzp16IaBIwFMj8igKa3VOD6o8KZI4tcrEkywvEPQNEClGOI73rXJnvv7/cpXnnONzXJuEVHQBtYHZFRKXZAx8mTwy40MDXnPmZzPUWggvHcfCDFNAXINxFdnf7b3JAfMeyW0K82fAOB5C2O8+6BT/aOEoNBVCA//bgQ666zkctkanopB1rITlES8IV8v1cPxQpxI/8rL4R80/97SVOl/ExNV9SwjzJCnNbcZX7wvc4ERykx+oUJ3h3AxiDm3qjNdQCV5cpeOC2fmeaWKn4ErjxWUjmldNAe+7G5J/ejLbcyv6/XP6+3beh7cfjTUh/5MeVoemjZjkN6/kOr11p7aK1oM8DNhdymwrkyq8TjDBzaeHKTQFy7nwxWnC5BlF0QYzrhsrUw288KSp77QQH1JvrV5hqdAZWOTjvmP4oX6QXds3onCY7Ck96bj5Wzm1X0L502gssDO2KHVs1G8g1GqkE6X3Grdh/QHS+AzPx3861EBb1h5J1HzVUspEZPXmT5mS58hQNs+I2Q7uK1ZPGvIP2QMfwstWMDd4tEW57HVHXo/9gmdNNL6nDLOqPbocAxEMUIOPGdmLzDQabp2Qwy/n4r6W/ggG5V7JCn2+U/V8Vs+lJQr/hotoyAxkGekK8hpPToee4e5Rp+F0quPtYVLzIt1S4RSKxCoMpBUl4IBYrAcCbLpemcaWaMP9EgMsGGFHA+SBiu1NqLRme/IMGRZYjTA67/3+PcnK8U01mPEsMLHVvxfL1aXiCeKfecQUtZuRHOHeVMUMcsjp7r1C81hKqiMD3uY73uoaBOJKXT/atAqEZ0qMaO2TcwPWMTdko5Djd05JbtJawBPr2SdN7NJa638b+vWwzfOVrW0f9CNKt7CDV6X2ROZ7w0mG59ag8XkZ2dD/4XsFkeQgv8l6RRZR0EPTvEBZpBD3HCg6XgcgSG9kHaLtUMHPVASrc0KYGXfxMYxybYkt4pkmN6bzQfFGPpJd56bsemq1GY70kqeokl+fUuGuYoR/dNJCaI1vuf385Wul3apgnDOFixcM58Q31uINAKb/b1UfErATUeYjI6rWwYIwKjHDRe3nzB1dww85+JjKYeZrZj1u0eHj62rWNIqGi5n3X77mleGEwTk28Pff6t5EyyWR/YMz8hUF5La00ajI3wQiQ/It3DcLaCHDVpxGJQkivSEe/FthbfWcbQ+vua/92qMYobWGkOXRzRsDViUI5jDKZBWL2u3TUhLoIoyuEqAuEv4qGW7A7tmuS6pwEmIkPtkFpsKRKKMAkXRW0gVUjHu8MpVuR1NxwJE1sMNanRQn2jqReBqE2XaHia4xm+TMGDesAO5LUoFwwhZtQJ5lLTiTONfkhr0mZonkGBjkWDntS7kyYXfU6/eyXZEc9dT42EvvAsH3huI2Hia1ctOBr4LKfsW9oS8Iq/MCcZ4VN6qhwL2RdNnSwIpKtMPmiMXeZbRH5hsKLu2rxlpQtWxgCSQyUgBsT0+W08Ws5t7k4f2eei67lTWA6l6L2WkAw2oEFcZDlpGqn8Nzk9TvwIXeVdYF3m0o8Tm0RjoTf8v9Utm2yUyck1hpMFRvPunUz2u+wUs+wUr+/UzKdL8PwLLYNXTT4HMTjYckcPXE7j2gUpvzKklcmgrSrU1mQi9GLA5002pKbToKFWtLAe+GHKiaGhLtlSEwhlZ1UvVAHfr+0rnzTFhW5BnN67FF7qNPfRq2kT2s8NJ2F7ZxPWgrTO6H4aWSlQqabKqpcpwFKH0LU0N3oNYTjRKdY7+TlGYLjVCqanQpzalJW6uinmk0+fBaBNRTDHeZMr/jgoxpsF5I0jg/bMwy3Wp/5ItFQSA8gP6Zrynf0ydDmDMXikYqkyog19wesOrdUAz9YAvq3+CL+QUrIxmss0FvS9byO9q/JxSBk5p9Lt3CPdfdOEQ6JbrD2ji9npyd0h+S4tiVxqf2OE8xM5n/Wkb0wm4ZLcaOTH9M18zMmksCXOE66BLyHc+icC3o1XZJFagSGRm+YNqzA8Ezw9m/BcQIha+RqBhA8mLCI2Yd5JYxV0asdG68JAxI9v0hAXKLzcPFbknI9HwKDbKx7wowrhYGtbT+w/8cpkldJklHjWZ++VotDDPGwe8m8imlMxXz8oEWgQXK6SFEn1x8OsIWWhv1DEBONxEBQE780egMs3bCp47UowhTwiz9yP2jaKKyevTvDwDK4WgXTawN9ITcuRes2YWfx+IUFcs9zBw5bU9Nezr4sieLOPI3qezFvWz4Pz8s6UhGIe57HJkS/5hOCaax56VGSnmI+0LAG+VGamVwV4o2yBO7hhswFV6Gj1lPm6+Xk6dbeDANT4GyBZOqs2ybhVKbxLd2bK4B57lTqDEI6OG1mCDvV5zmVE+XwoVbXS14ELWcpm2o461JcuDU+35pE+jYm5bJij2DAGoVR6nFeVCaRR4eCyAD+u/D9UUtWASmI765pR2Y9qyHooijCfzWm3/3eQ4J+wC4piyoxQ9WOLv0WlBeBCA6mnMRC7D9PL7DGqhSGJZBpmT/kpMDGFFbQNt+NtOARNUti4JX5l7ryujCsAjluEaUJPjVRcBFdfR2dsejHUy1y2ryfIuGCUu9D4QW455dswsyPqnqISgHGrxYJC4dgn6Dmk20ZyTVoZFeEajAQp1tV/mCrbA4fLFFSKVsU8HUk3gTKPikJDkxpXnlPsR+4QDSZmah8JuQkRyfOvDj0WdLBIUEjbjBle3EkCIoJIbphaj9HoTgthH+CilGjPLGYNf+Pq7IXaCh029K1Xmh1kGgUuDsO/FYXQesDJiOWtBNOlyE2du6WubmI+KC3SwNnlsNPvWmS8Bp/DS1DJP2RiVEevD2JWs7plMZ5qxr19vl6CwkGiyxZntH7iI3ruPR2vyOWAuv+O0f2FeNwvCCvV1cSyC9HFnYsQ+u4lFoHEXm9U6a/ESA5vj1/qxKPp8q4Mvyb0Xo2+/6wsXBrw2DQ2LxYNZdHDMN9Evm6S7SmjGcazi6alOAtwRp8zjHLPWpPQQBhyQPX2QdSrWtuKhkMIvW0ueXTSphNnZX96AMdLospOwrUgwadFRoHakGfHWFBNPz2sa1pQT5zjFzbppSXLaPBFPPA6ZVrfcUgAIxqZcX266H2R8i7A8RsFLrsamXJS+JlfP3KnNk62+nA0ZgaSbZ1Pio5RVDJkx6n1exiEC59mhcBYNrqK1n53pzEgUeV4vK6En5qPl7wMgtlQUaf0NJ73o0hqRHo0UJZ37yjf86zGg+RQLY5bGlw2EAz1rBHV1dPznNaB6GdYcX1jFXOf0UNGU0drKE1tgUHPyetA5bFB7LM7U6q0RmO68WQ2yVq/3FmiFeSRor1brELIHEchzpJs+9uMOp6fK4ChJE6OwGQYUdK7nsaSJNEAP4jEBXVaH5xAlQ0AXYmxtTcNx9/hsE3NTJ92QHWrWcX8o30HOQBKSMfzh6UMHWfb/Y7aZBpBguABWvNxcx5aOsdCj6mOFBMOoQMH7pBGU7PjC26w+Lni43FZPA0Jg+OZl4VLkFA5eBYpOy115wUNtmTjFhE/pv+Q5FJVstAiQVokoQh7/JNtEjorj7EYTiobBoqdHt6jsAhOZTBsMsNXKpnhxPRz3Z++12ea3UijjPhOcHWmjgfnoVpmbqhbwRx+40y9QrvE6DJDWDweMQjG3E7Zxium0LVF7d6H1LFntvPMBZ7vADe6MLE/xQpwSNxIXN1+N3zEoiWScMc4BuVSq5rGJpF24xPtvLI29aiKuBBXIo6/F8MlNwGHF8DlQdjiNZusY48q7Vesz3guXLXw7PS9Pttgj2W3FN2Okf1LsxDvCGkG8dLX8qyTVfr/c8dk87dyTzQzu3C7N/ANW/krF2H+/mCmT9Gtcc7bovb4U/uYPWN55lHfB5M1NWObkzU30zuBVlXrV3hnJ8hxdaDEhepSZH8vOrYDJgp2WVRKO3EVplplpFuua5tF0xLpKGdP3uvT2KNjY3tNTibxqdtH6uV77n1RNBFlUpm9XFNnUvbGvRskdppnDmhd6sBXV//knqrQENtpa4e/kNun4x7tvySEns5V2W29W/OHrypblZFzOVJjbG4N0RCA3Q+C0gIfKS7rYSPZoWOLULYhNSp/YBbAPPS8yfhBk6bo+pa1ggK0U/QExfgSTg8pHUTxJCbKZ67stu/dYXiZ21zVkgF8GPSXPK0CZ24Uo4QuT84aM/did9pFFQCmbFU5iA5W0Lq9Mrm1OB+9PKvmfh/ay87gUeV44elqQZwNEbe3Vs+3UAmbXtCaxfCUxizsvv/N0tmDuMQYUzIQH+eA1eqe8DFmaE9PkViRkb1R1cFeca050hgnHYGSUvqQ1Cb3CCHXCveZkQvAGG+DXa78s6FPV6GQsXeeGzSbzpPofwdfIKZtDX9/78G4+ChC8K7Scr9QKIYc0CtuRIryUFviv01pskBpgSijQ3m2eTE25LL4ac4RIvBSAVkH3aKbaC9Em/PHC4YF7ccAmAfy+rA1T/J/TfbO7PuLseE+01O5F4DierK7UTOnxF4kSwhwjF+7giwTgFU6cT38ORyiKXDQRE7wqsLIRsLLwdVzjQ7F/vL+yYDfx+3Q8Y770ASp0OGl47N6e6LlN3O7pSEX1VXj2zL9aLMm90fts8j+AT4LWBciql75Awad2JbxUlmaOexITg565WfmoNdXokc3OmZlZpG/4w+mCjqSijRRmKb5HgR6JGkQUB4lxkHRMqJQrVzlWcAccQ1GuA+u463w9amZ7eyMcQkyJlxW3+8LZ+ft9piK4gKNgHb90cduFXzq8mT0Ue5b12OGZvTZ8B9a8mpUiHvRTzdDfnc56I8QC9x2XDnTZvnCZDoG6Nzrfo58jKib4CAvVYk8ieoT0X3Cd49vnePSH6bs4Xv97yFi+MO1+YyyAduvjrTzgBUmM3GMZiJRokfeY4qKCcQN13nEPWwMuBLBByKKR/NngMTqQ36+sEwsgY7w/tVeRblejsQBTL44aDlsKBFlzf+MZnDpjgbO01jY42LBKSVTxWIukphpuvBanE/uVIfwlc/9tU+9B1flMlRm8M4CZm4DyFxGNxziuU2pauYyxXBbWcXSOo2mrWDPFl7UjHJ7IKVp1MKyYb6PmfBTWI6H4NdCfEb1Coup0lW0a5QeGAQcCi3qjSN26HVWCUTKyucgTt1iho4dGOUtp14bVLAWmSeZs5KZ6NF2BwC5xqjSkKDFBUgwoX58L/T1ydjEigU0EkNRtbvXNZK9MzWetFqh1JI0sv1axUYNAoD3S/l5I0/6SOqx4S/9ksHBUtBULAkmbnahRzX8GY7SdPL/WdvJ/PD9iukVnPN56vI6bs+s71e93rk+g+X8Dle1yTaDWg0gSRJaV8csdRn8Tp+oQZQVmSGIA1lRvaDUsAfG0AuoUFxp4Nb5VdPKJic36fUfjbH7N9vGF9ermjp8H4iKIUynQJ6P7PK3UPasR5/ToquC6evemsR1xIDcnD3APh0BswptZ9oCzUvE4+ZkDKZST2C71CI2PsLg1M6VCoZqWSQYhs/QwdM+2Opn0iDHpSANedhjDUJ4I9RbnDcOdkPFcD9cKjI1XMuYP3+VNyG1FWQwW9gEV0tkCcWzXRC/MTjUc9NKehkp0iTYRQwCNERKpXoIHvRJRPxlJKhRV8CGWj2VPza+jbey8pBZZt8IrVuO71yMdGd7kAwQddEQxr5EANcDZoi5AB3xzDvK6LDdJadaHe+wwaUw7ftoAaVBLEQPIG5douTC3fxuviv5qbSyzJQdG7IsBTHjYMp3ImW1l3OqFT/LWWUc4HMIYCFA7lf6jwInme7ZY/wJ2tzJQgAs/1tZ8Kmx4gnPw/fts7Xw35hG5LIo1D9CjIWgB44CTfrJccovEJcB5eNI1kenF5Vp8yHaJdrJU/xQabIYiqYiNvD8pYgn6Z3yliyMNkJ3UqIAu9akHPU8hxqJIYvj+veh1D3onT70KfEL4Q7oCx2TWFz3pUZZ5OH0GmPoCI4aSS1kLFLx1l6nF8VjI0Gr6M62jash2FKuaH8eWjhGIr0dtV1y+HL5alxLMwGP7Bw4PVe/IiBhl8tfKZI0fd+yHyvfQHpj5fdb9pHV1D2kwzktFB1lwPYo1b67Z5CsvnR2xpOZQ/skl3DgKHL7MKpsuYuFqRAvesE5fgkuO41zdbI/XwcX3uPwuBnePBKVxYvCkU6ZIEy31PFpf66FINI7a4tfHabyYgIzuzkg9rQ5c+Giaio27VNK4FwL189I167ueN9or6X8IwSkRdfCMOWpKAMxmzA2MDo/W69ACnzTWS9UE1ylshwVRfgV7IVQx6JeAN636sl/Lhc2s3SlpKNWLPy/X3F/zWuwQCbrctGHcTObcvPDbXG2w8tswG9tCz8qpXKi02Bd2AGVDp6KJx8C/xU+OmBOj/MpUjAGra7X3HPRbPd8GvzpoNpx4W5jaS1wRKsy8g3bE9jJ+qb1+2SmV4w3PcvW7dU9OSYrDbM6kiwEbCizN5743gQphYyJFkTaV+AGNpK/MNVyJHGM9HMPEILA/OtvTsiRFom2tH60Nsmpw2T5qXF5wkAaxTNS5DSJ7p79nVaNZC1EVf7yS/QDEk0XM1MUAy2UNCiYPc0dwJ66M0ojfI1n1rYmrfufN2qc/OuP3vNTCaAAzYxYnLwwvObtn4DK+YuVxLCq92JsQzIWSSLQvKbHIzkFFtXT3KKQp6biu8fpxQ/VdUWGbnfcH5NVGeoCFUPEcCSRUf2lvqy6vFm8y/AdUGm5YlasaeVCk8H+OAoLndeYMXHnTy10wC2Ii1gkCTWXjURf5aw8Im3tgVUMXFuSkkqmeTgpQTTmo+fkEkJywzMlvthy7/Gw4O8AIkTT2vCYYe84AjUr2/HOGJQU50nthsgWFrcSP6kWh074Y7q629/7YU5nk2uA7yO11ngBfobpq3SW/gikbFEK3Oeu7oh/Bdx6QMty2Da9GfrZQqucED2DjzK8kB7a0RrUksfSF4gIYwV9vgKqRpujnSiOgPBhZl/RKg6qz8qH6qTRrECNKi7RtPqPDfC9P/pLMlNczNVlm10GxWAy2O8pUhrc7EpiFjyT6KZncppls+qHO+E8kQKQlY/TQ3KHbLL3SWBWVv5mVz5FRhELTf62NyY+Z632gq8F7Hs4xUBG8eD2CYswyqVN3l0CKjRYKmZJwReCi4Gx2fscaQerc2C3pgjDjao4w0fUYQq31GEKFDlOnvQ6DVCvMI9S6LHKL116i1LoskMGb2MZzuVQcYDqEzElTupty88g2Vdk7psZuCYZtB5XiDEWAcwcV0hsIuahejO/b+xenarCFO0kdhpAWjd6ORZ+QwhmOOLT8HdC46jx/BZQ5zge+YQdRiAqzkmJdh1bt4S9EL7bilERpcrU+VaAhyrjJIkkV71IZSfp5LWCQIWOzaGePZ6fsMZ1Gpxo6lkQF1CnCx2lECHR4vRVoslDfuDLHQDP1VmAuh4Lu75LVhi5ofAAK2yBGzlAyaHzkjVCqPZGiZqs0go4YvDm6+0aC2kJxm5TieCBEzfb2Dy6gTDBNT8JZSkAMmg/ACUzEgPj3rUu8IrXuKk9f/yNVrvEYcCr8iqcu9lsBooBS1d4H2N8ezSRfvQcS8QsxIL4/Ys0CGViYhsGbKLLFlelLlsxPYtjil4YMLd4cr94cL96IUZ0H8k1+Twwvy6KnmiGWdMfpdIddqHFYlmuVOSxtCL92UAeyk8xns2Wrs2Uy7Zk5UEaB5rtYAkwSo09MpTsadcdnXiQhYsAJVtYir2pM1nddjFqBgVc7ckXQO/xnv3lc/4IWzqztWIz4H9KW5yVatkkrH9j/N2Y0jI//hsk7rmWXNxfJ97LzNAjU9yjIGDijjq6Xr9lHbpfapLkyqqbdXBqged/M6k4mlI0UHcUstZjemZSPlOfMSsmKnlgYWMjNu567+1XMQcwxVcxnrnOarOBjj5LX3BIb2rSf+La4m2vO5dPhstXXutHuKSDX+O5J49g9o7lB6kao2gGAW0hZ3EZ3i3zySR92b4IFkuR0V0n6LUdKBvfbobUzSO2ej2C2YF2u4ZpWRVknI1dRQbTaFxIBW4m5yHJYYE9MMcsqZ+fKqCgEwARZosklO2G/VxMNWK78bqVl4JBDUBf3aO5nAST59JoODZkHSANyYjuJazFTVauhNvfHApNJTrDvPGrkC2pLNydmZ3rm8+hjHI7vZJRgStkHWnrTli8DyaWruwNHcJgbK9ac12XPzNfBwrzXTqdcxgCnnNJwdFy4pAbcymwF3JMsO9vK/IRZwI/sDNzTLDvbevyE2T78Ltt6fJnZGBsr1oAbf9kYGz7WNeXMZjQlLcKbWNHnViyZH6PuH2iDBTeBRa2DKWDxlgXiWJYguFSs9qAjRldD+MRuWDM46Gl5nQVEMQqS6a1LWwo3+ok97rV030v9X1tiEP0oZWFOMYf2yaTE8Z2UGyc5MGU7tSxNd6StLBVwj+pxj4uF6d7kNIbp6lsUBm2aq8HKgtrNH9bBG64CH3pr3F6xRnuyFhJKanV3j5ezkTIIjROk6u9JZ9omTO7sWZdyw4//keVsRbGGKKqAHk5gNmEnjX6CO/aJ+z/Tu+ixMrxMZZuMtDbU7UzqyXBJWNIr8DCuTQCNBimtn2q26I/tS587qa1NE1hMxFnJopXmxH8CY49oe1n8pw9lAA+rY3nvsXpXWAgxSDDoeKWuO5V2oh+mYmBhb3g4YxuzVZPCNQCT+pueg85XFkZllzKf4DmamPq3q1ezRcxnPnmWC+mIW5GRRqwPGhUNUcf6R+WqIEBxYcBtg7n/S6cKwIO5Z5p1yb6zTjBL8BTCk044TORMgsy70onKNsD4BOerJE3sFJOZKUin3czPDr0Xh722w0h7CjLUoVcsioox7fvdyYf6johTqIb+zuEcwOawVHwNY9Q4T3Llfr5uDTCbcLaoTpplv8ocnFuClV3kvkMn2f1sgqzHsKOMpjpm2iM/Qah5SYh38r52genzpsDfOKOelpGwNSVSkR+0nwYA5BEFnSvjHd9CEIB66crEQYBRBUz/kC8llqnUMcB8LyR4+mvDsCcHWz1JaEWchLoBa8ENfRVfDjqw8uIx15Wfx2nH9UCngqM1qc5WQ3QxhwnmHZi7gPHEjbpj/PZJR4jDuNnZAqpo1hUhwoT7oNb14J6TFblQd2TqhG3KirU9u4DgoFo4+yJjyvi0LEZgsBjd2voFRhZIKOj5tSYhnWHquTRGXJkpyxxiGM/JP/F5t1k8O705o9R74SUXuWZvlUPM4GHWiY5fKEQXo6J5oS5yIlpNTbIkSE3cdY1Q4RiUoi92iQR7DlgoViOzEZtEyRv9W/cH7DZH6NNt9yPsyF1kMp0AF73u8s1Q+s1Q8s2F6z2smO/taRGhpRe9sQR4/wkW0g8KCbZ2h7BVcRskdHf4nnfbvmOPcr323AG5W2UO+AukPgn7Hax1vnQ6Jf5XCZRbdfZZsp2V4q/OtguUIdownoT9D9vzgXQ5Q75PMkO/Q5xBOsJof239EHqvalH1dnnG4miFYbe7L2/AJ+NG6oZwEeE0EC7AzQZkavtQiiQBr9EdmvrENp4/uQX84t4lQGyVpT+n0TA5RS/0lUUZ2XkOJ8sn5xxcC6jrjaynUfVIp+g+e+IxYxitGffCivbrqGDDrmyjWzGwhvv0Jgd7QfewueJ53IwJ890ZglfQJsLbJ5YsxrtCrDvuZURiKRqEbxqIucQJmlySQNiSV6zY/88RHGIvXEQi54t8o9QoztSL1Vt2cMvjzIgp9CiqZI5uWOr8gpu04sb0FbLfgVfiu+5aTE2lH2GZAkZbjBaBxECzhuPrxtazZatSAOO/+VIh6ZEjUZMjeT3T32ZNVG1f9pE33pj7Nz5dHnYSpJcCjfecjlj7qNktWIig5dR9iRo6Qwz3p7/nRDGB8MtGvtfdz5og1qvEWUWiTQzp44TUbPVPPO5UL9XwbY6ivor9TPmh/hpYiGw4jd/tlGJDMx4UYGkaY3yanoACIPwksy5fpheG9P6S9vnsZdgHcfNQ8El+m9M+SyDtyfMUmWryC8GgytrgX8vktnPty7yHy0TGMpakUvmy2l+Fy1PQB32NDDBLo71NhbyZiXdQHOeMbFAxSAm/syWyhBZyzVORaPE2+CA5x1SmQIR3FH6iMO3cmQlq2/ZD7n83dauBCcDB09oOyyR3OaNs5QR3baBmLBMY6YjMSuj0jMmbVHUxPQUXvtvz+zTXETt89UPTfyuhQK/lYqzndPDyvfgcf+vGx56p5iQp+gj7vzdSs98K5EynT82DR/yOwptnuMQyY1fdNB0dCY2fJkCGBFQJNprY1mO6GYVq5PU/WM+DsBntOcqCC7xLvw9RPnqQY3g5M1ZXiwL6dJZUMQPH9vshjpqFHA7vYAeyM7KVSX1nsv4gskiOsUhAhihVDeM3UkgQx4u9MXTMmniafedzCrx/KOz3Uf6zWRjyi3NW0edUn6iJEtI2y6lP0Mh9pUQAJcKguoJoNSOrYkFNqe4bvo9r392V6Z3y3UvfXSjZNmH2DllE3XSKALkv751CsUC551PVwaSf65d9+Ope+N7VwqSfK8roa/7Uv3VTWeswkJOFgArVWV9nyT1ijA++vVaWBOo1QtNGd/Kb4zctbWEz1d0DLStc2hGDE/0NGkZfWOUlt9Y/hrxL+NFLIKvV2W6O2gh5Xjmfleo1zvalflmrY1NYcb8MwtU0lZV0NgLhUJmAAkXm4ycGQGKMXf9x8uLCB0b3yDKCQA8vfnmUegr47rsJbC3bt+lItvLBYsvHsCl6X1AtvgukN1MGUWd8b8c4qAuktIyW0HU1U4afGG9iCC9GMr9bvpg4ZOqyBDjsx3B2yMhw7pfSXJObs5xGerMUfxrbi9ijymzUggswl4mMBu/X+Lv9XcGyaL8PxrQuLVFQib2fZfNJGeFpvIv8o0z2Y0gXntZXy+vqwHbSoFWD8qNKg4Lloz7193oC0tIibYJlya6LKT5KjZtWOnKGp3X9i/IbofDqxAwmfwY20nWaLb7XZ5/STTsciG6L0cK1ZPyl2E376r50pfz7nnjOL2T2YXOFJBxkDo+xP8C2JDdJsnVsUnqFwPlGbRVCv1qfZw5Lk5PWSL7KD8BnlbnnkB4ztb0fpC/eKu7emV0uF6nqvE02vx41CfDhc+BePOjfS2GdXYQVh8R5zaiZpViDyoWSHcgM00mCrHbQo5PoIVxJDIjv22sCK3pmrpx0MjN+AO9+0GWMwYIMAujdSWM6XjhUuRy9atURTtYvmzX8Oy99B/kGi6A0y0RaszO1qjLG1g8LS38S12bES3lUVmj6FJj5W6I/IEtPKsyeUzvfOFAT9D08nvTAATuMrD30kMt5SfhItmCckMeAhbZh9A1i9G2SrkD7Hf0Ue/4BCZhWkoi7bi/iy8SNLoqZ17n8xLdKQhNSbnCNT9V2FRbIvqsKZR6JBQH2ZvPGjgeSk6sn1QYFtLaqgDlFTpgDSvyc52FFAFH24urJcaXEhAFWOUsXLgtA/PtfoFMhJOjcQaJypBFDeJMu5JHKARGjE1ME1Ae7aNTOqbcLQvXZjQeSe64r3CRgy6/ch7bV5PIu+/s5n+kmAFRijpGQf5yXxogvc4zD/KMHWGCTzvFCmvfA20gPvPWOgA3zw7pe/gbemvMIpXLQS9ZB0e+QCJ7ydejrazJIkQv5HtCZSzcWjIR3UzQJdhOuKqRGArNUsHAFUvl5KPTKt0uLTCjtdZxXhsJwtpx7Bmv0Yv880BfpX4CO2CzjxNE4wDHbqaj6WoSAftQyaSKs9KlN5o0WLbnNCVnJe9XlnOF6uIrjZI3yeFdSpT2OO+eYZ2p2NAXLatMM+NDR/tvgsAFbD4PsSC/SjcXQjPXNU7VkOrW8Cbb12zKW2dplJ0fU2vomivuIMVBlF+7rWtwt/kJhfV9a3DE23H452tpUqGW7pra3rUzW2bWyzLvtxCaVNPh0Om5ZXSTvGehYbSui6YtUkoI6BJXvgMZnhffcj9UXwZwKuySbDPFGCrQKnaveFdkovo8zliWpuMJciF3UUt1Y624iAXkUXrWhtZijs1QAvATU92m8W/acSA1Dk6RznlTvPL60dmvN1OsKjhjpZ7qOAlMk+jirs1NTCGhPkrYDrtlAjXFVyeFUPfNRiJ2ZwIfNzfh5A6qLJBYaBBlzmRDMQ3AQx8AHo5gleckUCnNQMhd5vTjzyE2f36yRjo2/XfKj5mug59D/ig2rd08DNz5ZWsvVEEC/zBJMPyCkspVzQvxUD7rFRYASxxsJ+mGoJlXdjayNjtIc+2CrQcxUvZK12DpVuL3Ce8fGM8qOCJRrdtXnywN9wtnJvC2eK3eIq9oRxNsVPdazcz4PIgMH6oWb+ntdwy6uMApC/hjsfuvdq9tTeXgUPtJWIUSBroOq36q+BeWElZHX9cLmlH++bqFg4IOrDlguulL/M9NpNixp5zWiNwAvzfOAs4s6yD7iiQkLV5LqAYTMiskGRoxPunKIR9EiJhoB0hpUtwxGQ1k9Ilg9eXo8BFhwWDlbRdU7SSiJ9V75ifHed8SJv87Aq1nkVBy4aSwGV0NiUKOwzVVFGUlKARuHp9xND7++IaEApuVZzdB1WdRNav5Uy6MvMpx7DgKmrKOQSQ/bJRGwkc9tvhfIIKaJ7IoEyCAgQ1oVdtK+0kFaVaWJbAGQG497iYq+9mSIGaj5O/KWh0YJhJPVDrM7a7agC8w+zxGqs1N9ip+UQZCegExT322SsJGZctW7AL6UVHdulHBO4WSE0pKPwqUBlPln/M1qGuyuWYem1y20qDrNEh9EDoWpvQvD1B46oHxASkkhuQ/1NLtyrvMWndswEIgM7EMzMtskUtsZwpS/2Ta3qz6kJz4uWwh2HLN6eUFpeIxWt6z4wGuwUaYO46WaXtYvvbrA5cMz1TQtbnagoQDAe7PN2mHZqZZvT6J5BSiEEOe4JHWStClECalT70xCm/mKNkbzPUhj8oIlZgiQS1okkPRRreqcZFotJlx6RR5M7zlbimhU5BYsGzLfDBlmHB0VChQ5PiLUNHz9iUw5hIuNEzGrskeDbR8MGTaw+ghVrUIIbGblOxcB/RniCKbRfC7D5oPwGyqgtDh2qXWzXjZBT8c21juOoXjbaGw8mlmXglfG/ofUZQKAdnhLw9XBtInrCLlmnLuAjBKDpU4ImdRgiUV2t9gOFbfYWvylaXKP+WKphqn0KG/N5Amiv9PJK8lQbvuv3zCeFqrvGA8CQtzZEGBCxpOqz9TxDEyFRHzwWDrTe+uMRCRf0hDNevvReo5Ws0JKPjRJwhenUnJ4LwuEMM9fJu7bcyoFfKa4u3tfSRYKh9s2NfAwudcyEjw9AMGDE5vg6i1yIjkPSty3mFbrTZKVEckwuz+uc7ZoJxVLDffD17/YvhSM4CTPOFOH1ov4XuiUnqKNzQl7ZevUqA8oQcbrvBjZ7RXimNZ00h1P8G2BS5juiTiz4CjH4am74xmYD7KTGETyhUvF7ajmRQ2xyauGc7pgnSn5BU9jijE4OFNVE2OjA8E2pvEY8ntgXV8LUg50J54ZyUF4u8Auz/zPpTiFd7Dn3N0f8mleXgzGrJZOXGd1DArKcoaWL7rp7hMLicnFLrovRTKrWlNns9BU/TJ1d/MsxIl/i0vVBAtYCXIKTtJzEXYeRnH76EkS2mHG7Afte+g7xxk7nBOAUsRZS+ooUxBVfRjJxUMugmWz1og7sWAGmV1vuJ6QCxwE1wCRrsqPQ1LplkPKlSwJBPh2dZT2Ejw0fjYZtUNbE29iArCCZCuUrbuKpJJWowmNVJA1g6DXIqBltbz3pkyxnfJubNHi2DIoOWVzlWWWyTdYJAeVNeZxNXNx5wuOsfJesXdPBo4X34TNL8GaKXXSU7+nDKRnHRncLz6vjK1WZiYMBM9DN9CXknoYOat4LNA3KNnBtets9Dhb+nTigbmgMBoZw6EvAwxzD1amYnQdTpY0LmF4CbSGv0pJNVj5kmg7bOwUI1ok2EwQVzu026hpImOZ+CRBCISlNDu5vSKSWgi1R1QzLea3chipc3DkvGsL3VOo9Lnr+8n1yObY5+I4yITvmZltREEN2GjRGIaPxfWVWl3pOkmdfdpBK8VMmEohEzIecEvwF68LUYF6HhxsFkYzh78wTFBZW/lpcvQDNI/gtmmAyXJ0iEtBcJiwBbJqcapMZHBcY25je2EwGp+RyR+HEFX6sQmyFCd+EjcyLpiASSCcdOj4xJTQ++mvXr0nu37jCcSLBp63YK4zGMivM/jvyDILyo9crHs966HjB4ZWQr/C33KfcPFfNyKAEx5+Ezt+gbrmrjfB9VrIpEprB03DctfGejO526F7KxCdzRnOD8eoHnULmi80Zw7C0TsCdju+ajjpjbt+zXsBOhjuRSdyI5EhLnIDh4dF9L6ZC/oYQVp1Byw0RYqXT8WT20ih+pMzwK6F2zlqNFISv9H7Ep9YznTBa0qVud5XYbTWD8+XKpMzAf/g/u6cosRjNF7LlRpMhpi+jfpRRNnLefJ3+64+fHzV+8bOAO99L8caFBnVA1uCX9NZaOd38PMGi1BORBW2KZuwglGMhKny2omG2nAedoMd4Mzcp2zbXanKC5tEmD8mQm7lcD1VtE4IaOcGt/yQ8eGOENw9CpTWasNXquhsYf2n8JSzw8J6j1dh/3JL9TT2KOiTsMmpfnCnP1JKckqSI6X4QDV4zMNaL9VUDSLgMLJBVHNsRRCpl5aDqFH3cAZAwA3ZOVxyW5oEpVdVyP8+6AtwDoNnqhNs1mdYwSstFWtzt8mdYyDeW/wNiDTAm7CyZkZIsP1mnSTNkDZAIF4MVbwIVWxEzSC/Wt/9vGN8lIzbFVWYoxbRWnyd2vSSJNtW9RarFYea+rK7K5OuWmqOscLzSslUKqhA/zO1qc2AdvIUVymBZDfZhXmUWXGfKrGu96Q6YPQm4+CewP/3JQdXbgECHa8yIlzqAHwUk5S2S/3W1A2TsFJdy8Daxxsz1UyHotC8NiwCy2YIjsN3oZigh9GRix6XlmaHHVRI4l9IgOeJNjwIoSyHDW313B+etSPAPDV9ztRVylgd171a+3BQY8e4YIziip+sSLQDY2sHVIXOINoZRGUPGzVc9hCMAM3q2blZugQIwIQvo3fSdD7ZdZ1MZXygXNk8co5T2kI54s1MvQSV23Byzn1xPlXICsBNX7mV5xxc12yoTWoxeHtUU7XDPr/aUhpAU5D4fw5YyequgFSKIKs7jiGaT0RUo3BN32O8wRI6zyRglohCDTia+ITpWFYEe1q1MT0SS5v+V4VHj+eXDOsHh308Ix5ds1XDY0UvAQ1JerIOY4arVWMsLRB5/5Npw6XLrvkWJbsdPtzE6UiTVwCDTYU+qq/boGmQcNrTEMYUUNraE8cjn1D82dnNo9xH2TbIDMASXcyb5uK60TxyPoycaXLd3ONbw7vZPK5gsdeoFcpDCQLVtsJz3IfpRNpCOSxt+JZ8PZ7apgQIINKWmNsP++TVx4rRUJ+K3NY52n7urDKs2I0iz7o43OzzplpL2OFoQT9qZrOln3vINgCwu2SJblS60zyLbnBM3PyKbkcrQbO8rAQtrmr0zhDUa9yJfM7j3muo/B/2GrayDEfI5TJQ1hWzbJ1YAjjwj5417B8/w7nCiv65Lll11PVlpxUzTR53StJzKTOX+/E5olhblWjc5c95UfohzXMiyc2/cnAKZBqesu1Vn3SK6lA5mDkHFJTSVTxfRAZD2/5XuIchMc3ECaiGt9m/Wczjwb8qO1lECfJJhj3Wq3NQq2cC1k+ue1qbXiDP93yaekNGrBGkKAyrsle0anYeDmhPkmB/dQ7KkNP9VEIN9nhvjwZDQ/nnxrrheRwflb8ipCyWIOGYVS0u8nVeXGNq/8GlGzo2edRKH1Nomk6jE9RTHzQt1EM8+YDLejMpOG4UwISkOyhuEJy/RKFQ4WKJAuyczyFeblyz+wdDg3LbWbvOGh6ssvseDvpaGIruMW98dgMqn1u9mxXEWGGYdOuLjj26AMxYhZ3fMX1EJpZ1impQ2YkLJVbVSli5iDTTPo9VJM8Ur2jSS8YThb1++DQJjnEYuvk7ijEyvMQxRHhtiOyMVwnMYQnS+ltofZPyypCjFcuxZ8ZhtB/Fwo9A4vCFxKcQzw+Tn8hN29n4wnbChqEyNeFQMcmqAvuglLC1WPGPMfeFkKM3wnKaEC1b9pvGafzaqk8wwmLxL0rb9VjMT1PT0BEIClRCq8iCIrl7KJCdzRVae2+ENAl2V4GVEM973RlF0wJ5QwMbFwJNq+wFpaP7by9LVjnxPLyNCUxXM69bR0LM+eEWJ9ogGsQm9kObITZa+FaUteZWxpAWqKD9CvS6toAGBcqYCE4fCP0PJcyryH3l57fx5RlJjRz3qqJRNwdZDatWMikN6x0Q+W9z7Mc49wRAWuSSgZ3O8bVka9D69p4RA6uIwr+MqVZu3JF7jHRnK8oFvArDR1L6eYAc6hsneBiKBGKRVhwksqsu/5MRwbEUPJTBt+Mu5mBOLHNK7hnSq4YwrNULN8yGEki0160N0nrNV8W6Pe2uXbV/aP/5+wsaEPdEul5kE1YmNVokkQGdc4KWpwwBdaAfkPjIXkGJqacXQvtaolkKyrWeIZE8u6y0CAYcrGA6IWfoxghdoQQ2LcOrcwTCKpkF/PSxC+IO6mKpyA6trVcF4Vh1Pgtk+gP/11gWVbZPFISZb0DH0JIsARRyOQI8+MyBNLNkmNH4pKVZk6gWQjxfhJA0VLrN46kDklmh41eRu6f7wRvrOT/YGTDQw8dReNd1YiTyyTHQGpnbPhaqXG14CsLXhLWO3kPVuusQma4nu+7ScRulg6ONepLaFrgVdrk8HftAbBl9e5Nznm8tg8NnPQfAAY5N7zWRMvp5xt1oicoP88i/vWIUzsa4nVHb6UyDjI4tQHn+zr4KcytGYxyOPU8OukcEUTRA0873NKSVarmylRjY/0JGSVNE0YvPI1KJAPPw7iVwc7b9DJlLxLAagJnCheLIdsnCuL73f7kHa5dwQxauYbuWdcKQKtdP4dkOzs3+By2DToojazTOZmLOweI599K4rRW/LixgSDeYKPoaCsp3EeCbH+Gc0rZqJXSMP3lOkn67qyWOh7vwn3hS9Z4BjRQGsMK3tSstgMziJ8y5oNoYwHQfUBArbAjqLVIhWSaAiqDPM8MquCpYHnoPZ18uQs6pFAnXOjaRMBrK8SgoBw72Jb0z5kpEt0V039VjfkykAQoZ6il3ATYJoZAPiEG4qYjRQW6EkUdT4yEOggxiAo/0OjeDSKhF1jgxNjmBk88auCyMCbAfxqdQFBq9RuNTBkP3XIDD0xAPUBxa9EoMQGCYWzeSWYtfycFTr0Gras0618rPEGdyqaZpc5K01NmxqcBdfexxrZjN6E+mj1QIQ/iEL1ZbU3qPPol0D4af0LnKVvF6/H7dbpSorIfP0C+biFa2+GmLpGk6wYqbJkrwVEm4iolVtoAF0ybGoF8awOhTnpPn0yf2YOIYkgtrrxmrPemQS5Y9COZS4v39WjzCa+3liLkLJC1Q4hBjGvgObgmtEqNMPam0VZoh/pxnw7QIVJKpjDmHRPWoT/iAy2uLwrBNesdeOzcRcFeTRqmZGP+capiSAV3T65N7Gsanx053ZaVQsMarozJxcZPwH9bIGDgaGBFb7+DXpLoKH2zl8QrHYD7Wk98j2OdjQ7/jphG7DAFBvUsR7KijGixomfjInf7BG2JbBgxpddsOr/UQzEZWobqHCXGq3crrHTiPSxrEo2ECq9Ri0sOIZwraTC52LCRK28UapvBvMjuiN8JOyMSK/jd8aIOPgzjm+Fw1VMe634tZTCjGT+IRGA35ozHNr/GSJ5fLgVKIJXhpEvNaEps0G3O5POAcA8t2dZUQzmsqYMZY7ZYrfrSEE6t+n/j0u4jMVODWjmNK9ao4BsAOMLHe/3iiNvb61D7yFGJt1EqdJFwEGuMYIj0ehySGQaq4fU0uJFGCVhjZGmWbqsliSHaaZefMfWXDetFQP/SrGsy/QDuhtb66N/SkwdjnnL7a8MTqzI6hUQl7Cx8/xD/Bq1OR4tS/bdMbwWH7whpxzJRK16pGsMt4p3W4hr1NTTKw9dTNW/0UaKhZcEqvizVvN3kSOrvR0n5zIY8Edjk8rM4zE5SeYQQs1V2iVLQHWj1Hcne8jKpP/FU8lBlAWDdP8/B+9HtVK3fKM2McIoNXV9KwVxFxoOQK9RCKNOXvjycupTjGuHEWg4XGFrfDz6nxwIPKBPoBOEK3SUplr1MTWBRfuEDTf6+o9C1GGkYH3Y6SZ0YDn2Cqrvf4TqbVivShkslNKLsjUC/XN+WixbiJ22pWvA2KP4+sF1Y8308BW7XDPrJB0HDzOHhp0RZ7vhiruZ3zGLUZlpFufXrtksxFkQS3pDJLkbRvsm4VkMQIVxxq2q+Qfd6C4gMcQ3xOn3zOvhgT8hotmzpmOu97H8zn/D+SjNcNrOkTgsexOqg4vcPkY8aKY+yD2MSCR3es/4yDrtz5yUawHzqrOOmvPyXO2crxOGs1WG+z+NBytQ0FWoqbDw8D2A31wsMAc/Vq7FyrF+Cv6aJRliUKzwVVza7ztCMpUOuQn6Q1eIIfOO6fcZOLoh+WtSs4Z1+8m+84cc1OAQVtZDjJ9IlLLqaGwcrRKCmSPH3HGjdfzrHPmcqNbIdUNmAqqVhvhG/UEATK6/jSFoeTOLwz7afVFkcDrD5IhKEzAkmcV9qIfoP+YyCa2wS9Lb9yvgy+wPML9Hq2jS8r+WIAWnjuDEB8UvXMFokQCTJNIiGOK4aOcjasVF+WsXTx1YGCSqQnkJKUfTHIT7/7dyd42ds8WvGXbp5FyXlT/dMNOsztKYGy4fr78rlGZAIYSl5R9y7Y6xi1aQInrokIMuSSOWknSu9aGxLhD5GiKcEeKDu7t2+HpiOJDNw0v4PDISzsckW+3H1OcIqV6JJ/kTO6hDE/2TTphLPdbwqGh11RWlW5DhZDP/YyTKuWvWJNMn+K/2DH+Mj6MXtHc9rjbIXSsZCSMjFCLn5ZT5GhM060+gWolWeKkEczXg/aN0SHSv8yWFd6h4ZOomJThR8ydQcWjwTImIiMaoWnTAVP9huS29RCwRsskUgp14Fawt/lcMPbvC+fTJ3EMQG9dgV9MN97at8jJZ1QLh104Rn84mlxXV4FPXHhme3iaXNd9IBdS+bVOvFN6fPrW5BDbjuU0XgoNTHYw80f+pvh3EnOgGzYE74iZxQMD8tGS14AFKpVJKBmh5HpAP8+s0/wNhjEpbemLeiTAf/7RGMEdFm9vwpQeFIwCVtkOrOLdFZyk3FoUsggs5CKYzmsx/Duaf7HB1QzZEMBOcIrKotWlDOROjW3x/jgYSQCQI82cjlKYaQjMo/LDwm/M40a8xSYeYZWJ4TBYt68QBAG1nVecaT3W0SNO4vNYEZArzEOyGjXW3a59I2Tpz+X+AyDEeQdwCmGoaPrjGQ2uOoU0/9wDBp6mRKiWujj7MrAagWXw1crjWCkVMm/0tMPcPJFx1ZOZrS6rmjLkCDc1CKRlvqbn5cda6KuwklKi6L5fIj5w9L1XrLo/8v3+L9CAGYASVviv8s0AGY0qVCr2WabKNJAT1wEQpqjSQIo9D6Po1RmZr13wwkMi0YbuhBvSKdUsoGLc8S4LzYMil9x6avSrmq0gAbEJtZbJ5jmwexJIlvxbdx3IzsUOe/c+NGVNSbLKNnbZPKbSz4ViTVvcP4vKbTrz7A/VkRco3kw3czyKJk2uOb2QlumNjZROtlXoXtZnbEOnmKCXVv+f1SpDNaGlzqmsc056uyTEONj2EYOp3DOZr+vczx4sA+RSqIAmwaTVf10C3Vjzo+R2DaZbfLQwj8+E5egrNhiLK3RqpGZi6tSAsti0DAIEPSlU5xXk0UZU0yRRDpYTJFEYskuryDdRodqR1iEp+omQQT8vpaeCzExLLmo4kdw3w5BVjfgk4IS3erXMrKeK7meWdATXvp39gyININEhoI89Ntcj6uUS9vDLlcNsScXs9R3PGxjZcd4oe22v6hh65LLtqc9XE41lsWsYwWu/MPYCK4oOZY/s//jb7jVAyW9RUbHzgqlnHik3RmUyntbi1Q0HcMTquNMPXK6j47GWiCSQ2S8LtOQiNlrhQIYF3DWxjh3MDh01GQuyPofxQe6RLl4WuLYtgrKxZ5mL2OcKbvZCpg3E7ITymtIquqeRHYJ8lKjCesbInxvs77qAoKuLCmVjpqcVhiizFghwkq6L7uz/IyZei27s3yFmUo4p7jTwHKUEKe40xwG7BO0PCJWOKGfvC8jobg261Hk8nj4dQmil6t1GoIiFnYHDnTtNfgjMcNzmOkuwzMgcpayJHOmipeyBAlQeH6nucMAqMFzusPAdFZjltds7hSjca8UNNyIAoE3hmfZ9ZPGOwC5MwyyOKGyXGsvy+nn9aThWFVJ24i900EYeRKg7r4YMhkY4ZuByziehBr1z41Wu8NIyjON/fZtg1mLp8QzsKhMr3/S5itaiUykMK6RWZhWNuPT4gXKotV+wRT3xydElDj8xoRXVEHrqSwStJODyc0x9nu5MF6Tn8iKUtlEKPpYDw3yXTW1Ab6XcYo9NLsE5seoi2SBa2U5jU16LXSPOG8aOgJP1zJnPq5hh2e42UgIW71mIJ/GajN5s1nxK0YIteqCtDkItRpmo+rIf64Y/N9/cqo3k4JFG+j2K8HNqtyNrEp0quFGGZV8XmTRjG3UFI5nGInzHWih+6lSolqZgKB4xjFaYXrJx80Kp1L/p8g2P1yh9eVcbHJDSJSbIld26WMxmkGIbm3dEbM73MU99adBvLkawnUCzstXGXzTD4vUwWpPxZ25H8s4/Bdjb6qQiMsD9gpmw45I2O5AXZMuYETNVaaCx+K4KDGDu2/B7PF7lGY2U7CqnOouDkIGzvmHciqSjzhKRUtCCZafpUaXYXrIzBxR6ZOKXMWiUqeyw1gvAPtkhld0imS8vfv7SoxEPQ/PR1xN2v1Qj+fUCmpihEdWWHiuJsv8jfzF+uQioXh1Tx8LxNHLBlgBJtAkKxD0RkspgbY2zIADL3cbIMlj3u5llAT1IwrADaPZaRniKqHqBc3CVZjQSsWw3G5U3XMw6wMu+VgDSKzxmw+jVfM4zTkDVWO8zdHagcwepP9+fPzJaMovq0b5V3wzolRxK4kzr8wV/mfuwgH6znIFaK+x4nmbQb3YB83V9VXA2I48xtBg7GNfqXzjwKpwUNbbWVkxvLjGuuAgQCfA0XW6XxSXAYg1tFEQvbB2u2IJoYLaq1XfNue8k333r5j4QZL58Vvwqn8nFuWYFHIEzIbhzOl6Is7LrOlm0MtdLUy59wBWSO8mBJ7dg3gQ4rBBGpQpsmiRHZQexmXss00DEakxhZKIxy1a2wGlCmVtkKDA5DTljZmt+fcznrDW25n7LejwMsBnvisxKL37B018Qb07hb52Y5lSwPeULxjadqwKHS9z+l1KF5yrcFbbCWd/CmsF05YnjqyqEnuaTAUSOnmGEqO5rGRD8gh+JMmSx+7EsH+6NICBxv5yWvJxMd8nhxC6h8hIdlONXgRDv/96nCeiNYVS2wcoadY3RM648c8Lsu7/dxb9NaxMsPMyShYRYFjPx0ATnD0E/CSGjRq06khGbGDLPHy3j/pwz57S9oGY+UY0sHxH/nL2H2qyrYrzVrrT5nWJQvp74b8ZEvZZPPE5JuPcL+SQj9IWIJMcaY6TPcoBjVN/O00xDLUGy+IYG4W+wloVihJggdQhGLadDdR0V+GXLQ0rZ1ERrA6JGpIL01bmWsr8AtGSDCfFSDxHOf7Xc+vIKtviQPWX6QQ6YGKEeYjWizQPmnLCwwN7fgk5LV92TJdJmOwZtFiZlCxS9R7yaWq4aLCTOYLOkNgASDH1svtquj2QTmMvxVUaayL8MElnLCKoVjT3a2KlQwLMN0MH+uHht0+5MU2Ff9CLTudy2jRxqgC6y+eDzQc3zIUNzzkFkTiQNT6c3bHBeaWSGCkjEqx1YXyEL6T3kf37LYznS8rskb0zJxAjQhsosVXvrHtrJ+NTRqzr687pVhy2fqlc4EuGX4r4Iz1M8qCDilc2N0hyfEN9h8ftD8MZLMGj7avBylEpuWfTnQuiMcAl38GEsy5wfapblp0H/keVQs1HNeNn73buRtfGf+elzaiFENvFx3Tlobf+7WApSXJzSR6N0nPMFS2vODIlsqRU85pBDBabNBZtXwmQPdh70XLMleJ4WEhPgbyNYA5JbsU9PXrbC/LW1EV6M4TjCqiRolBe8+m1yp4p5Zt0+k+uE8hz5pgnqfgms806XTjJEftbHQSIwSGBONGnolGKx1hbV0K7yKYCDMYWxiH2wnl8g/N9W8/O/a7AK8CO5L8y22aljKvUNbdDDMMOEOw3x+3u0gh2eG+Tpn5N8oxxM/Os98yYIHnr8B8sosKFaciIFyLQSGPIORRpfCC6v0ihcIxQsI3Ox+BglvFucJ/bnhxVqrztqLrSie2qOW45Lk5XlKDuV40Bv/Apm7jYrB5W1StCMy8glvYXfdOnecjObcSYcrft9chdl7J17GpWqUKfQNNbBzdN9AP/V1RnNMkVTfTy9bREDRk6fCqWG7jsh2yg1B+0oj4kQ/ttZA/KHfyGJ80iImzBGpRc6qeAuL2wl+oXMfiJMNq0ADiDyLkMoipn3M7ar5wS3B9gxfUlW6GUQsG4B89K+taTZlltKzIciiw7danTfqCIcCrLVUhCn3v30waPPLt1M3xcJNf3Mx89ZxTdDmrYU/GW9HWhG1Fb0BqlmdYUtLnnGD5C1RsY2ApJbJCO1fhKp/Yq9hMJjfZDoyR16W2v2fKx/aLqOlGhTtoxevOa4XDsCEAYj/U8M93mYoLZnKbTzcxzmXU3vG3P+nylpEq8MGvdVXLh3RmOp91vmOltu83889jvuOUFE3/An8o1BQgYyulTt6DaiWW/UFtrE4QWQqX9+tvw5Ed8Qx61nAmTASB4u1xgL12r0z6UM8gNmp4+gwGEtrBkNkFXrsQrTgmMjFp1Ev2B8Cl7HVs3R8avN+N1Z0Ct8TFPq1kvHvHtGA1l6R2dyEThYcRE9SEiXu0KZGmEHSHE6bj2/Em6g6v2+YAhutgbaoajeCG1v5szLMlf+CWHTbUgB0qtI+8H+KEGmeyW1OUUG29U1goucHzvisK52+x/DHBU/Md2MnTsUjLtfHr8iRuz/VussthFQ4vO1OSxCIGWsrhHofdIUj27yjy456bC0NGReXuoZIQcv2RSNLy5V0lprIeTxtHet0SfLIZa/3svMTlPO49SmcE4grukRoZJKCgiJMymg/bM0/jTfeeSkuPlDbet03hTj4qKxYiCg5SRs9HzFv0kOrrcoI59kRw3SGWjlIHOKgMSYJecCrbaStwq1JTa/FEclKag3HDb/I9S79q8k0vclOrL3B4ykWOFsq06qs/7dRE58MjbNlqYj3UvM+vJsPBHGBr4J1W1ZgI+Z2e+bAvSPvAnGlZy6fxSZVYdwCgh4lT0tVwyfG3qdXIbpfeH7yf4bW6RSQ4eunDwGB78MyIlNUct/rlgLt8dv0mYZYEDr5ceHK8fJy6CgZi4J1S/oR6X8JdrzKQ2VvOG14NJE2vxF5MvOLka63tvSWsLpgMKbSwRJLqwsn8ymjTALNuAANlnpwOvN3NYySoeGnh3CXWGYaApLowZBoLxvrg6BTELoMSHJcS+1IO4UeaEG0Hz7WdEOCQDNa4Pnmdz5jM/dn1Cib+jblTm4KX3tAhljJQgOXRtvAQvIyQZ3kgcUdIcSZATASFyNjSBdAaEpFGIYIHW0g4XxuNxEcQu/hoWDFZb7/oAUXieUyfeQhguHTZBSFgMlT4OcRpvKqL5JkCjLJLFfikJ4s9iALBj8Jnjg9/pwm1TKMtQ/4p0dkLL7UvRx9yfgyWvLGJ7Cdg+sLXfz+fH/ChxgfI4+YsqCKsTPAiBdpCyiY6vElWIMgI3itgAaYs2N0tKj5qWjPbuSQTZNPdjyhmHQM91Y1IFfWAh4DtqCEh2RWhQaw1K0D6f4b/FDxMTvU7LWTcXvAIxb0TfnEca8E1xu1J0DloEFvCtSt0ZToxBYIVMerLcE2+3z69csiF6CUuMXCh6Z7bsinD6tGZQLXptwFwvhB7QCtnuoQt8RZuS+9TZTMN4uYjXG2umfxM3HI/77nNtz7HhmzDmHkrjdJsgEEjAeXawlXKN4+BbPqujFcspZFZ4SmrqF2cuANeiwWUrtZYcpXXVStr7gC3lyXBX6hmhIcA9tptKLdDo6H3FVk6gU3jsce88vg1xOngD50Co630pLbvPShsSQlSF4B2SUllV5RIPGsSD93gLrpdABkBQT7qeVQ7jU7XeiakvkgKN5QxnrJcVm+LrV4lMJYtEI0TpzD/wBf9X4ysgFl/A5XlvigPqrIh23E7bvhNMRod2J0+bgvYjcQzAAd1jQhiP9BfDAK+3PqJzNJQMQ7bd184x4KgTt8gdRowr0cD1ToIwGO/8TqyT49oMlxS3KEpXKbmcVUQOGPW8fhhWTaltGorCAJZ+2MYdxoQzLchRk8eIKhv2eXMrtFp7bNjOnVLXWSFIfFw1NxjJ97HEA8j485Xq7EPyuk0BFGf1TgQf8Nl6SttoeMAy/izYzsxuuNlDeKXw+FjcEe/qtd8eXOpn9/IigmZR/Ic08Wx0tH8w0Fpk9LU/B8qEIdeB+7ZYitKVG/qwgUz4uvTHkEqktWKT4cpOWqG1x0V49M9Lab0goeqktUkXTvC8cj5nwTW0Xj9k8muirQYTpF45h61RFfucOxWeY8OQvVKsnU288r7jYQiLjEI3viFx0wJOoCYTyByr2Fy5muZ5OSKSFVnYy5qqqcrLxntaA+Z2udEPNgNhCR3vJTWf79/l5jjfj+Jt6LrmuA0g8fL0E9yFLL8gAudLhZVoZ6gwQaQeHbNppQf9hb0LAdyQMbqCmATh0Vq81NjfsNS7NysyehdSx7GGMISB2sAmkZ+g1minEJWZGXJ0EkEVvT0HGr145/LJ1nMmafgKTO3QBCigdoEY4DwqGkCXC2oZVXZmMgYrD9v9KOYIztBmcylPWFsjxZv9l7RSY4/ZKVZsvqRxYHtxzEwFKNRnkqUOFuJ7SmVcmrjaDkpSOZZeYz1b6BLmg4vlPBrkkj+eFd6ugPiQ8a3J9c8BiirM4Q8LiGJ/ksbeIpku7J9h52EwIwkgN2jN6Rmga1jy99Ni/5zyY3pVu/ifg6xffKs+Zaaw3aDPvOLCRC0jfU89OkF2u0l6KzjUriUFYGmnYoXtEySEeKVCb7qF+391mfoGoywi0mN3Nk5MC+Il+hOneLYDSvxrwF7O/K37D4krP26y5mJkMwTzzBC+C0TrPcZ4ZbJ1cj/StbjZekxZ6rqW/1qHNZnM+gf8qlLoUGeyiHfDoiCqD4yqVooZe3cjue7LKkz1eEXwz0VcTfVFdM00iRu78QVLDSZ9PwC7A6FvpvTP3scsuPONIh0+laAO/+XUMLVhTrkzXcmDxqqgnUfC9KonpHoFNldfKASbZdAdmCfbQBKU8uZWfwImyONW1o42Ruj6fgG7/JeXAM30YJfwguLa0n272eu5Th727CRXHwIjbUFfC/xLYjXwqKDeSD/74Z8Blq2feP5lANXPTdD4L1Y1/cFd6nbdtun9hMBSbcDptun9FJi6sQEj/8sVeoepGznPYGhythSmGCtWf1ZYGwnql1CJHVp9Shl0zpEYqrvQRrWCCrq4YC1CdN4a6EVF36JGa3uTmmKhSb+hSe/wRiHoSpLE7/An+RWvXEEODUUzgyao/pNRp65SdlJjXP6AJoNm64KZOSYoHGpFULAeUPOTDx6/HCk0tTNxf87GCu9/KRvy583rIr93ZegIX+aiq6wWO6EMg+4x998nfYsbEgNE+aMpUAAYJQqBjVOkvTsUoNCL8rU96Qe2YsmsMzJrLfM8Btd5dua6itMs1cvR1riDMHaen3GVBLE9f/qXUAxV9g1zB3hkEpp/S8x3LVFUnBU38zO/jW+5OKRQ/pOEB8Gxlao+bg/qAScua232fLxjf4ht+G5+cS6cLPLzj62WEbyPjpueQj2gByakrbZR+8NDcOgncY8Nfsc/fKJug9JZpErC9p0pX+gnFyYFBQbMK64jj+N6gFXixkDmqEIVVL/CJ1MeRjz5IDnKjOl5A6SnqqedFZygWSEPvNzzzHbnfbPAPaF0UpPNSkcGvGExOhVMnSEgO4LPpi+ERuKtgEuBzYmiTLZR/kLE0FaQk93AdWC3VyMACF8eu2DyNay+2hB5/8sKIo8pKQkiyURqZhNBB82RTktehA+Tc5MMDhjAsAigtX8bYhy6WPFC5KSVpZ7aHp/K5ifD+aK7HZMCzVteP8jPWpA/AKuOpkRoWrDctFnAs02WmfY4xEi0az/bhUeApMVR88k1a/oWY3JKtRxVHD4UsJ+ljoH8WnnlP+VBUY+Kl830m8iS2FzuzjxT98ai1kVgNvaJ95TY8L3ulGQJvoeAlHAM4is16UWEsuZZmx9sCBpuVxnuiqS6lNjSJbvuXwvH/p40QxOM5Lhx/u2R+8CRuw/DPjA9KcpgCTySEtT+kR6HNDglk9JINQJhQxy87FSt8zKGBiC0CJtazEdV02O4gli4hT5QQqBDub4UyXpUYTkKxcVH/mdBm23O/rwzKr2OCoCpoo8srSPjXX8ICncXZwx3Gxey7VTJyiTQAsevO6IupXIOmuYRkOttGe+xwnQuAZB8Gotk+s+yrnfs101vD1vwCkAkLaPuVJuKD9f4qFUPN6OCVNdCudazqDX+1wk3481OBQEFwIJ9aRZUEk7JpELh2vEK4MY//QUAdHEKVqcD7K0GvpXNZZhZYJ0suxJGKInG8lCN10Al7XH0NDcYlRlxbFP0z24zJjP8ZFGS2l6NC7ciRibXoS1V24Xtsr478MewpCsdw7+qC8CG+krRFUMSpKBA30NAkJ7bGoCRKupZVr05EeLNHS2ZYkKXy/MQNM3DC+HD055BJ80V/w5ujaeDsn0YKQcwCF4b+dI+RdwpuOKBJiV1shy68vUoKkuDKdKf23YnlzqvKeVCmoKXrP8MjLhNVSi3WDa8b6+SH7+eLVNgW3rzniCzvZ/vwx9RcUZXeoGuvPT1sp/UZN9zsA+vKJ4kVi4lcdlEMXEZp8+/TnnpiZdg6DZa+PuBezk5yuZPW34LxKGWcKiLWH9UW4xox5XfIqpv2bdsNJL33pImdSqkAD2Y32bzm/8ZtK5oqEUqfe1wauC7zbnmDjl+gFYMWczzokI5vS+lm+g0pFOvv7GBNSm48hCbzQ/82LvbBef8HQ8kxnUpnxotCSiWGIOkqAgt/0PRnpmwwaUlRnc6+2UBR4MYJpUILh2cS38CcLV7fMLIKwMiHAqwq0NpWOQ+CuxDsqqPKa8aIcTIxSH0FQPSHrOPrSEI/p+aMjU/48GEIyKrPvXS+jPBqc4IQEJKxYhtTcm1okLkUDx66lxVXBa7vrb/1+egrjvCLVV78WhjQFxfqYJJ59JKQcArzez5xLAAWnrvx2MYRawlddCUogTSlHExl+TCFbHFl6+eBRxH3yzUD90NqWWfWQVd9AA8GxBTLxyMgo5D7yvYnThdsJdITY1ay6u9AY3ITvNFHXS8m4vGrlfK8btGan33yIIGIM15NuxkqQVMRJnIe5aQGwkparOGlfA1e85MvUeunGSIYxs50fx/YiJMcvPVa5BjjpAFKchBwsYWKu0MvtKpbc1R92jqQITue75C+OQsAJkmRUiuOIIKcw4n7hXGDfkOkng7WDkpxTMHGUS4qkFpgIdcmOhsXrwCWmb+SZdKRXo1Qa5QApa8nxIJF7x9fdSFkjwd9oAEx34IYis/hsZ6/wwaxIgABK8nxdN1wVTJ9JGJJxr0hM3LZ64XQ/KpblRAOLHuYURCEcwluS71HCoLk7pUndTq1Xa/EVO7+iE6YmvUEz6wFhXL+oLkiHsMIUS9balyMmvQwTcEi0njOzr+WukLjLY4xB3pbKQNMYtKu4odZkayoiYDm04LKfzPCZ+jPK1u4nDAifngj/p6GWGWIAVSOt4tULuukU9g9RuX4HLkVrTpeu5mGCMTjsrsJR5VMeG7fCOm7QQaGUkgn5JVvGFIVS8bkxUfQoEGx8N+wCIZ4dDoevUFfovHWS/1MvS8innAderkPG8rr7TWAyDbOnD6a+qcWbtCvyUxF01OA/OULLIgTWrERa28geF0514oUhVOvKwBoDFPIgT+2YtEcexJbkQ/vVojySVJROC6i3SXXY05bDEWU08hixxwBtGJOm/IEveY4l2iLSMNeM3XlPSo1UQSZ8+v7EYZoYDNC3X+caBQgETwAdk6YRQFakYZ34U/S++XHIDtmniqxfonGervcxiyKcm/Eu0Xj/Nbuf+LCu1BBkzCug+H4zIYrMuMBll/qIFfOQBj5BCVFXBjpPA59qboGHFwCy+Xjbv89EI2x6X2QRkTT2fVGXocFGU+2wtZA88vc3aeT+zAqbhwzlHnktcx1To8nM9uGYaKGL124Ko9eRP2i3AnGQTQN1EMsgkyw8ISZVGXqPoTXbZPN2sjftT9etR1NQIrnK51j1/+co+oRhgRey3cdyZkJnsRj5YD75uxSENyu7Yndkb1u2wwD4nAKQaEst+bYA/CyUWaoncTHokTQlAk7QDC+5FaC2E/VDmsoWXe/szmFLF3cdI1G8gOj85mgLzvQJ5DxC3+tmVnFX3/kb7HzRuRnaLGAKc5ZmiwnH/BAQub3GgdvGEES8MRzCCz+gE+jX257xsER8LSilug5IW+HuzsKwkqth64yX1GxlU2U0SFOpXXhkg0erNpuBAkxhYh0wqZPPWRxK+IX5vKX7WWUlooeudITvfyVZrd6wiZOz0gkXCK31JPZxi2c2TQr2lsifsX0CJ7Xjf6oA5+0JNJcqRj1al03mzjiUpS0eWj+QC7cTHj/l8sEyvJJOR93wfmavK3uUxOx2Qoi0trbbXpbuXtpQ9O4+8UBi2DmOq0J80ErCCnzZy+V+jb9ayZi5/GFvo2HIihUGQAFSyRoy1G6SXMNZgfYEUwvsL5jwmITEVWxiGSDVf3LO4Vsf3ajm0bHMQd5SQTNDfnDIRNX7Bg4WIWiymt7A61Xs1aRxVeAu8hRPqmnLtUUv1cm/B70I27TFJD/T8+E3a8+wBmBZIQo0yozypCttup0O5MRYSTWOFMBrvf3V5jQahjYEg/fyV2siy7+mF6/5+b9ecYMmFa1MuFl0cPltlBTO8W0kEWvEinFxa8bJplM7ASPP360P8wXDLUjPIb63ccVyvNWhlbfCgw8YMHIChYJpVMyYg7QmwA4HZZ7XvQ7jQxseVf0dPDtsd5QycbVjRImQjnQGzdo5b+9cTL52lyx6K1w8rWoC4LbhvnMRniKNSnxPCKp+Wl0ma7lkdM30ruUuKMyzX9qHFXF0fYn+z/F8ayeu8kqULxOeENPyqUZAs3JnJrwhGTGHID/ddlmBAl56xFEalt0vGzi63e/feA9s20AntrthS5ixdXuVPY/igG68yTGO30S7IQOb6WfIm8hW2bWRubMreMx4FUNqVY8HhLAFi2z685p6fEEIfUF0uQtsK2E5IC6vI4rDMEkxjqZGTlxaNdukUkkrNeahNiivXHrfRmWmxQRfJgZ6hPiNkfikJ/saKqtEcT/mnAKcwh+YhCuGGCPwsLSlYRQhbPC97QOV+PH53BjNp/DTJjVgugGWY9N4PLxs5tqp17BThDP/uJle+z1cYu0118VQKmphc2AkD6Tce3aNGfbcYlp7FhhD2DgAXwaxCJ3Ls1zIG363nF8bn8FP7YhpUqeibmgzy3CfZZTQx/h8HPCdA9tkWokeGoQ9dfmxvqVk9rqzH73mHd2iOdSjXW/s2VfO3Yh0g1avS++rVMf1zGl7CoOk7HqFFwQc8tgxLU6JY/4OzOUdxpnxl1GHOH/hwAJaUmmg86SuqothBuISl4NXyYIs5sx9eYfdTYWer1HCngZtHVtk8OxHt+6ESk6C0wapc+aSCQkkCPc1hhZ3KrQxHUKTmRN0i5JEVWM6cdrTbxUaP31DoXfCzpXoLLn6yJhkOpfX8NxvdyK5p5FNCN+eiHWRMrxIKGAymmSU5FpSZHyoml1kbGni0hDDZmJGz4bPfAVgE1AAaojSz+Cn3yF/7wqEWtbsQldxDG64VaTTrKG+e2EwEy6IXFMX9EpEmshW27pcVxoAsz/Jv4VF5tO0tjm7b0z97FUI6smGNUYDT1+WbO6i53uh0RSC/IaA9W1M3NK28EiNxfXzFozy24uWw+gEHLu77zMkFUuu21cZrftAU0wBcmLsV5ELd9v/V26lzIvuzM+B67MfJGa56y+9k63VyEZ43pq/wVW+4UzWTbU+vtjc3Ymr/awFJcZGccmNxdfrDJ3jkM6moLnbEyxPsdOZJ4W0StzAnXOimc2LDMGMVU+tqbaFushLzUrswS0Vj62lt7W0x+vBjG1P7XWl5b3CKcpljOlHpblIUxC5sATNf50bpPyRhijXPd4+h/9JPlFu0pr1G/3vVx3xF+2fXbm36NAWRc1GG7/PLM+t9gxZLJ8N84FOU11WqPv18tG9bU6t74DZP1LCwPr/McZjbOW6XOd/ktpuJcocxqnhQDH7wsz1j5nDAe2SzNWKy92EPZe/xZXOOcFOK8JRLAxOK8eM5Yi9w6h2p8/Fl5F9uHPE9GytXunqSewFzmG3NpfPZZqfocGdV1+9UULHMX38Ivj3HpyTRvyeDhRkfi0jR6U95W/8fyb9ZxohtDGKWkSRerlBXGYjGGAr8I06aZSnaSNTnVZJKFRNNANx1Tb62nVU4lnwFgdwFh/5wpss4olybqznist/YgTSkaWymz0faDp+mw8emw32OGD6ARAqBh4igwY0ZBaX1mtlULeKX1BSkCC7tlirxh+X3qg3Ux/khseqTYQDf7WisB+O9THReKbSqfb/daKRXmBKbzHk/vD3QJ3eNHbtkyYPPKbJmtGDyEiJipCC1Gda815kdzc5+/+HJ9RhJ7DkVjU2lDMFEzlIrGYhImOaR0fe44Mu1za6/goKHMIwqfyh2sUKUGXuliT6veB9hoLrbxFvAQuuhNznAHwg8OOJKUrQoHy2KlfKaLU8vM5zR5ntjVNL6wVxTbo9pa05Ayl8leDMxlsDJfR26MXgcL31d3KriFUG0f03B8I2jL6qQA5lNMJY3kY6Uvw2/KHokpVJC+WQ6dmbCuX15ArXr5WZndHa30R4ljoxPHz2W4LtK0R0lB0nOYrXS66cJhlX/55VWHLFj6gcr8hTrhlbbZBlksOw5syXHQzZN5aQ/Q3iS2R/LfU4+yx+VVpjOIEPmw8mvG6zWnM4gE6YoU2a70TX+KM1wZeYYc7g1mirMzkP0HZORjYC/KTcLJTcLJTcLJTcLJTcLJe02Pu80kPBU2gU9TgU/TM5AgMeuFCDEtme3b5TQLu/bb5TQLu/pf+czmpNFjHJ9yaCQH9GwxC5uyyfFywMDEHuDOw3nNNJVfa7v2DVrVx+c1G1lS5Bn8m1f/LVcA1p/6ycVuV59ElX9rm7LJbxIiLBO+t/VipTSBgyNElUsjgYMjgYMjLAE8TAFC9X5r7oqG7oqGjrLJcxIibDi+gUP+z7Luq0RTY0hAUyKb/xISWP8tVwBObnd3rnd3rnd3OKr7NjAZAu33WCtBORhuXsohI5Pw9rcrQUkYDZVIfoy7JeZuu2xrTAQXnfr1vpqPg1UD/ukED6V6pQVUyeV6t267lAAVklj/DVjg/uSb/xJq61MEF7f69ctaj4NVrf55EPvGWvXPvoyrJaeLJTnhhA3JoAZYADxudyMkm+BgmhwLyGOk/Z9uZiW6726XAhcAPG6XAv9SKCEFEK741mctQ/83lOGxCv7IY7hSPnkD6G6MpYUmUyObl/88um6Me6U0TMEIt2amisPDLKC5NDrlr1zSRdWmmFoVFlvj30hQPrO8WRqbqqCUioVPI2aNE19Qw0RWqzkLFOegQXJnbUcHH4eG5YaD/4F3Z21HBw+FL+4vKiLl/fIiTwe3p7HDrB462B9U5mKHd2sxEvqGRxcvslGBh8YlMrBuh4MAMipMm95nzL+/znOsTa9zH5UPCvq+p5FhhCSEQtBq3vXRgPwLgJLti0ZIJJWDiu5buJfW0N2DcJ6RFkpuXrjz9vlK7t9JuNniyc6Tt6K12Dxh1HmY6VT5c4CNElzJaIEe1COuIefCwkKBxDH51FcR0gcMfeG/qxFSySiVXr/Bk3g8Y7W39V+h/efUvwai6QswMIHbEYQpPKXbnS5DIVi5YC3bwsDeVQoyB3wLcsoVu38eKxFXKYzw+hWjQghj8Ic2mGZpJy9R7gbWcqjyCn50O+kN7AMavPVnYbBwWaD4m4j2opjhaqyPh5jvNDT5R1d4LnRDNjk2XEyRIrZKi9F0SwWVNxnhUpR8500dzLuYUs7zJZtdcdruBhSAv1uQ/JzaKr/aa0hlTJl0y4noAftSr8z7J5eaWiZq96vLmyTUzGMg/FCIDfqM7cdMIfqriK964Av7t/F2YZ2DSbLYFybNlr85UsBOLTTMLzq1mTeBRBbpPkwpbZkspDIHTrK6ZBMhc5+8e5/XdqBhLNb2ssjM0kp+/JUUv4Y0Oai7PUy6u4DJZpOmVXT416yhXMCkJsGGSR934wn5/Y4t+SwFrsUWwPxlYzHXpCyH6B7t5Nf9nzVC+va7mo8XJ5yBKzpjC8cB4uwSLU1sgT2o2Pd3h1U8Io28/xmSYxq3Wgw0kVZcvC/r3Yn52xPXC/2nfgsQfR2Z2rMElD4XYytb8jDHo1pOIABsQyDeZykj94HozQmfV3bzLxMuIDYZxnla7m98seUfumF6bqtC0lXWwRV8SF/zNEmyGmVTD/kaSCr5GJWaqBz19KG9wrTtmPRuatG79q3qZjmbXCs+JIxLJ+bmlIm+ut0ipO9TC8AntGhnE2STj73aQkJcgQg14sRWkFNyNfHIfiy7DBnqJxjf16CFzbKMSneZRzbARCmKNTdiq9BHxbw48mQ8qKCZUSs3ch/Qok+vkVFAMAyjmTTEANSHw95AIEyLf8wwmex6k7qA5Q5OW/druxtxUGnTfjMR5OPJil49YT1sxEGkbhScYsXtJgRATTZ8z/+oGCiesIhQsfgNkoWh2EU0pqdYRD8aID4zo1EJ1Nq1sM4XzcK2av1Jiv4Fe456FSCtSSMeE34X5kdKExY+6SsFVWJZLmna4EDWUg4K/MaAoIBaUVW5HByT4FfSJb9oUhqQ5RpWLowN97qSMQ0lZUg0AWI3UJCfo6HVqWbEfVV/sIPA8RMpC2pGFK3ZXPbTsjmXnTuYXuQ3FWHBXexjICVj1S0VYcPO7GQgRWk7++t+1tln/YGahQrXFrMSse9tJ7wzKLElKO2T90bmZGE4n/6+c00llQL570vmZGE4X/7iDiNd7xQOKoPJp06qpCVHP7zR9cdch0x9uagkmMtodZqGWdvmATYqm9ZbgDC7EbEbNlNVfWZ+crJiqmiAaB5Cz7ChTsIVQ9gt58xNTSn3OSL1RF9PimbyNlgEkh+eMrMHyrQHur4lBLlGi3OXBgCzQUKZhqzPi4G3JvttDE/2kMtwQgmbrMRcUeSaXbmfvaEWkDhAepxryhjtIDcVHip8houdVHH86aXW6/kEQj2eRc4Vadknu/kMBO88yqrguS9MnW0/RWO+ZXmnOWl2JnsLkQx3IXUGuBr+a1QftssXVXOYshm2AOewdYhNvzWpdt2Lxvwn/ZVKx+r1X8dA9NfpjAfLAyZ+mQ8rZGpunowt4o7A21RGM5v1rFidFu9xcUN2keVObJ2rUFGnN3UiZynZTG43axDzfe/i7VJFn1LSbTxlgL5W8c5ykgGlZY5jJO23Ic6Thd+3532a6MdZED/ZvpM6huCoyAVT85hnuqJ7P0yOjLX8DNMEPflt+dgOJVERfAzsIdXdKmZmEOSyqA7/daNgNfdJJkqvhXFSFhtJ1wLHp/fwEKEmylNVzCMx1jxGC6ZBF1FpnYuJOBbJKQISbFP2MYKAKBZbjHVVHDxGvtBA98oRip5Qmdr9hPVaIGOu/PwrEOCtuYCO/OllB8XtgiAx6FAWcn8rBmu+1zO8P0meOiOc/iYK0W6PE79tjpZj2Ia7/od1CrpgzkN+oDIeVQfw+yqoQdBlSHmSR8WL6k7cUgKEr4ZyoaFLYA9Lf3CCCO5u6f9xbdzcae/MM29ZLNf9/167bC7YcCBGkhwbQYiaIJe3qosb/RVinubly2C9++u7LFJsoNc3h1gZf4QtOYbThGRvR1yobYbTlO9GO4HjQO89afwGFHn14yHYAOWA9KH/rl1v0t8CBOMFLhFOLPvbMGBiyo02mHd1Lf0fH60kFQXyJ9JcFcWZLa0S+REU8dEu6xcc8dEO67fx59cV5LIfHtyiPwLM6LniUhljo2XYvEoFLHREDUQ5WDzBe02omKbh9m+sBLcGl0ZTlzN7p2YkgGaSJZdPXvAa+irhqUTZmo83VkwX9mc7ln6ZdHq8j+4Ar07M8EFVDWNXdUe+dM9NC0ZhMjHhGJfRYewgyvE3PvFWilYRARnz1ijSNDbCeQvMN7ehSvz7PT27DAD7H60MGl7eE0JTic49BywBspnGmujCoTm32hPXhLlfkibDkIbinDGttJBwtx+zcxR/mC5U4ydhlV7HxVO72AFL3isJpfc5u7qcaak98ys7E6o4YxxMLta21ROZmwTLe2SwRVn4y5X/MPNTinitg20pN+ifWW5JOHg2pFCeBGnYNYBG6lIKReK8/2h4deCQ2Pd5ynrBcvhz6cu1jmBQ20K5JO7HNv1EiB3uN6LPFYoGhihx4uL3hLwyrxw0s87WNyCeAHCkrhu+XDD8c4ddhciF8LFZnthxK5tUZ3NY9+v5uicseZ6i+09cwbfgKFPNoflOAXRwWspbnDqFUjQutgsi3XAQoYLQcdQieua/srgbfDZVbQ9krGq4pwJ0zpv/a7ygwdWKkQ7SC3qHecDqbUW+Wjd0yGWsxVlIFbzou4NxlxWTb0VpMAgs9KU8BudxFH66fJNvs+DapOsEkcYI6EhrqQQnR/5+RxawUoO+RQG0J0LwQLT7RsbL9kkYgm4Cns5F1FAaTKBz69+2417ec5M/0gmKjYMKM3dEcrjK289NeRv+uhGY3NW+e++35MbLxkFbIWKhmqx/AiqP4fwNWy7LdVhwVQaJYoZjniBD8iT2087kEnFf8WRYQdaM2b6aGHfCvvJ+lrKHzRFzqJNKGOOvbDosg2qQ77WXIsj9FrsNaGLpOWpjpVjEMEcTcKxDKBB6aXCCD7BOnS1rk0vky11TrP5FBl3DQV5RkCuzpk1izP4DI0i5YgfR1Fe9NrvETXzZMS/zcYROOgzVcixBFgRkIXMAdzZN/F3s6lMgYsI8Ecj6HrNThPqQk1CzSG03z+LU43qihc8eDUdml4QWQ28QxPvNEMR6GUOrMMMvXODO9Hkfuw6UF+IDw+IVxSDRXM/gG9pUFfol3Pql7lXdUQ30U4my8EVbPQoX7sJm20Ca1N7+K6y31gJkPh2SzDd9xulhCjf3cDpw5Cb3lvtSLhOLF11Uqrr981ToZtBujOvMI4HM/qmd+rWOg9NWv20rj1yaVPb2PwJejFveIq8Mb8oz6EGgdl46qD6fQBY+3sxo1JththgoWBZ6u3TOEsqBB+YlMcMhnVZg+d0XytoSw5h/KNP8DP8XVrFc/CNaBGnXKz6n/AElb0mMrj0nc+tdwwlssej1ggf4wrVImnhRl1dyT/4MMZimci+CImHmJTNCXjda6deCuJj1gGjRfm/KdykvS8TLWM5exck3xsDN2vvR5n2oxp9Lyr/hwZFlWKXPB60SM5Pq98Ud4PqunRNxfIEKV9/EHFV7/4lndaRuy2/zibSHXqqWB+HHVJ9llyXon4JbVnpnk5VAOCAAlA/iY0ojcuqsh7LsGgWp0dkti8+zLXJoWIg3XgGreZjyFrbtWci/WpsnDnc4nhi2LRxhE9C0v1mn73+L44SKEjcKb+3WS2/7Xhfv8PPb3TwTAlyUcZvGZ55PAZn08oCdV+wHJ1SsapB8IXrZvz82I0uSXlft4ZyX3odxLBICsge+n1hrvv8smfw/tNgZzjDsY3GOx7MVUCM6MOSzHX2Erh5OGddNF4tilK2qt+agwai1JrRUfaaUWoC8k74aihk8ooBQQXYoVs8efPS9m4tnuJZ3lee0PzYIEo40TfKocvjDO6oWZPtnBdr9hCoy+amCf1BDxelDjE/ArF+Y464soCZbWBQb8XbgL0e6z6bYZwv0PIMz9A+29ruZD0giTSPnyjq8xnRUpCBuPnEwiNZ5TysLNAWV5s/okyMNO9S0WyAuOY3/bx/SvzzYx9B4XPqegjENNeJ2oofKKps9RzwCQCfMSM2Fx+zgAJr21r79YKYa+R4J17BQ9DJNj4rKJodVNe+bqDz9T/rEG/nOduSFxO/WM4PH9SEYF2DcqaCbFSa/iIVCnzRlARfZyeaLDQkWdlO4comIicYB+qNDQtasclQmfAVVG8JB/JSMGdmzTijveJnqaohaswCqTWh6/chH15USAkucK5Wqx/CEaOISdFHQAO4UZC/wohE7EvzSTB7ovmTFN3HBGNFOSTxqQujRxW9EIc5wlzkWOr/kRszx/Bzo+9psrbuk/Fr4kdRqeq67YGybUrdY2q56r7tbbNocHliE15WKG9P8fppY+1j4kdSqw5F0V1lEkZTDztxCtyjfnbBZ2ZnczoWJSpk6x1jBzpQpWpJM7l8pzLhFLOZVt3XDb1d7Za16vCUHJrnxlsNmQ1Ufb3BVZ9hVZ9hVZygPZ/svQto2HqbzAqsbfYEbpxWgUKmsmwvKIUCBFRl62Z3Tr/MvYhI85pasjvrBe+obWxzRIfGcCommKo3wmwE7B1QPxj/029/vtni7IhDZH3nZ9p3UfGXtTTnQm+C1N9UmHB5DOAFe7qzGy2Ldr7GZzB+nsmJJV7h2LQSG2hVWOEESy2yNM4ba/dEbkIrGFSLg5Ga8E/ycSp4VSkDhUC6iZiWyySpUCFkc1J8k2secBHdjUpiFulR93tB++ugcvoR6ZYMSBW47zfN9ZWLKmfFXC0hOvwBcwJSwTnmZnIFOlXqf1LSAbaeO97d2Tg9bGBBbGBD6G3EplXqwe2mxaHTWfGvjRx4svMbUEW/UnzzWylj+d6KOCsxYrqubz5RS9Y1CTFiUpav7oECiTitMG8IA3vOUVryqHXPo7UDGZ4TfVOL+Ab1fM//+xAD+9BUIpWJuzc0wqhf4NFceRJzAxkN6eiEgTqp4+MrJY4M//8XJVo+Qzu0lE6JmnNhRQQrKgSHqViLKgZV62BngyikSkfD0rY96Vpx61uv8J1sEyuEOHHwqYGm43wmCIo1xEXvCmnW0G90fxjHVeamYodfmoK4s74EzC2UioB5Lf9GARxFZcqPGLK5fTZa7V+Gf231irNs3p2S9VuN6TOCnAB52yFzSEC7CRke/8Z69zFaDZp7kDPf2XKJEWvv8H/y33CfRxhvX0esWMVGjOz0QfwWwgwaEPdq8rOL80ElxCbU82shnTKxftJ98xtCxTBEoO9gbJtvIIghyxB9r2TVulnLE7DNdM+xi4UNaOK/byb4s+87rMHebLRDZ0uGrjgqwcdKZjD8GlTkbaElLjRf2IotF9DMc7fHScMRBLgZcH5Toh9gCGZQ9VNU7/yIutdM2JfwbOS8CMUNlktxQ7iHN03rzSaHxFja00C4rwZtwE6cxzOSFN7tjJFZhDm0t4WhIauI2+c1ZodKDvIr+p40T2vp/qOROYywhqGAST+qSYPBEZZ7XxMQAf3P67pJJvn2VV6/Md+74hkVabqj0mxfHYQw8DFhob9V2L8MOUXVvGzv2dE/ty5B72ky+0hCciExEUfp3t9M2sXxNv9hb9JsvGRmVdf0qI75ZXoqxofam40kqY1uds6XoKqV2lBTha+n8OGMBRqTlY4OdtDInvzdmjOByn1fCkO88HPNAzcrAyHP0U2uMPdHbwGIU9pqkm9WTJIyNOi5PpNC1Gl5o2dlorqfyiPm72y9wBohVEySzf25ZdJI9R7yJrGU4uXSwCxrOkcjhG2pPiA7PDfv9kNUGjdK4dFPyOJqcXPBJatnbvMNSEHG5P6P010IZ9h8ZkSIiApaFogqcbKsIh/gs/frMAsXVkrwsE5gxNJrJ7NIIO3MtAUZP1oOvHDq26EJQXrtYPGt/RPB3pLJbZbEDV0skOme3j/HIxQmXXMv5G1ybjjowMaq4FeL0HPDEBIqhYXCP8PCGURkOPr5tKCnlZkHUNP/o/RCX3ZfbckMAbbFF29+lPOfWAK3ns5LQNWC3cy5pZ5/Y00ris+SvWGw/OQPT0LiDBfPNjLUnfWc4fqZXaLs/jc8wbdAojLFuENawGe4nFfTUV62aVh+6YbNi/VbCrjKDIkNjNpqxCkvwJXhOGMzg85uqoiO18HC5/z23uyRynYyVh9EFy0/TOGtVXOd7MpxZCzVtpHMcser00Zmrw2XjMWZasIQpuEeFb+4xhnYAV3WxjSeR6cR/Q9pOBOhN/u881aRcUPaLzVrkkPHURUscpl/E5MjNzJ9UqnRGS9hAMYcJBOIwrWkTYu5y/YkCCrKJJF5CL/Cw8ISE9zclVLIkw+m+bNVqHNfbZVQ+o42AECM5z65GJ85tfSr0H6UjuYgyuvxuOqlXrpio2/E/LjN1Iuauz3ccEnbKeI8FCJ9/h+wgI0FrlKMAm5FumwGcj3Eo3rcDN5BwtkQrsadVEgf1dstsbo5LCB5tncFejCOjWVFAdXA5N+yCvVvjxlf4eyIsFF1GAZZm8MdRRVQk/jMojBI6aSwjats/OW0AnXSDmOlc0ZIF2SQ86IlUVB52vzj3pRt1zkTFGa7kmdUawazuiOUoNyK92ShZS3IPiofpD0xg1CwFBI2proSBKKea4tbbVOsk1tfkbcgZj9AX9aI0TzBuqYTzfew8mHmRwbs7JgqB1a/vx8lRmY97HJJdKK+bS3gCTHN/Wpyvn8eE3MnYeFzZrG7+nu1FJb1Frbn8fp0LJGACuSXBT4M4Y2ZBrjZVp3ZU0c2RC3HXbpV5WAM4dKrZqNxUs0JFrGDEfs7pji7L74kFoKzt+2hHPUz1YWcgo75RfL9zadnCKuEiDlJcghv6dwcofkg4EU/J0BW+0cJVVyyFL9sn2xKH1uqmPGZ5KZFMES6bs+TVmfkKkkFGtNuSZmW0Clm1eSzaNZj85u915/u+d3u/sAXVa4s+W1/X0XlLsXudwv3kOLssxvVmqqQlgYywmQ9ajhnAf6CpfgX0vdntX3dAlX+laR+t5KpB5XHM/IVILXsmLqatzh/TXtviN9h+EmYWz/B6y/ENcdB+ovTWQkKKfea73B3mHgQEo3xxM0mmDhniY2vdv4LSa8qhlIFJGcnPWxkczv3Z6W2sqyyirtotPW3rBotGb5+P/r9AW6G02eVWvpdgJGgbbiwMVevXP+msOaKUZeTBWWx8kBwDUGu6pWZLuUZ/rLQC987w2i+GZNHWoyGczvA+GtLi0MhHxMWu0Rj3XbuV0DF8vIIxFCs7v0x/jf2XNhjH92iGU2tvrMwvh/hUgiFWp2MvOpY+puyUzLUehKZBHfffo82tPBNurAMoQIXnuW8SKaTdZXQRfoMOGTd0KsKQxq+bK6cmTD5izwG1UPUtsIeCfkdGBMqBXdebygG+CGaDBS2G0F6k5ETa/6Sid/LvAeUPKi9F5YdMSRk2r9aYe7EsDSbiW7AJRtBD4iaqzgxip/rSMFkXcT8MRsjnBgvTMFGiX/E75aODgw2r5oIVjEZnkCAGExMqTksFotYqMFmtHCvymZcUsYQ3+18Qs/ErlQwTFH4sEK/izEt3P9t4gY3/GdLAKjWEYuHcPA9/nDzD2CiFUzh3wvh87/Ap+y9ZnyzOwC3nvHX2L9lUMPUIH5KYiyZn5riOwWYxVuwh99sr4a1EeEmRDLRqWu0Wv4xyO9dIgNoLZ0KZoENHr62PxKSvrS/4vDSTVlXn4HbPlKWZ+xXlR2jiBAw3UL7mjLGf08XmMkm7zkkXGjKuTwKw+16iYHtrdFBOMrAqUa/PLfkiqkpFEERztNZEFQfGDS0+wTuO9kcGDtv4HE80KB0TQOId1im2ZP4tQLjYwh9zZpOWl73Mm5lYz7yAWJOBiu0vi/K725XGzC71nOs9ddyFmNzOkc0HIbXm2gB32mFc1bbgulW6pyCFpD7CvoweoRcYkamEEpSBgMbN1D9py1Tqtn32lcyKOWlE/E+IatluiRgmdcKGhyZVC1SH9y3IZPikUS7oxXbsnU2v1BMqN1QVZHCbjEavl8AXVidXNrp1CkdR+1G+pIYkJkZ/z+aumglym7ZnaOiXmSYe8U5i7JMyYZcIXzM8tgl4IlUmtsIboANOTr1MHUjIa7H+oDIPoMf5EUFXkf5y1/Caf3HsEQbikNj5BGmP7BMiNpL2UwxFd9HtHMamxdhSDFL5kloewycD+R9G9blkd/5g6/WCwFFVghki6QorXFKwQ+7Mt++AmhkkgbwgisxQGbXZ7nY80aafMP70Ydx8/ZkLuJ/CbV9p3D3CfjIc5MClqVJhGXrVpqawpnetNKs4agERTo2tTrnZbGWma7FOze9QPw26bed00S9insjX5qIH1LPLZ9Cvt/fa+6ZauKoY2deoB/MfixcfMimnJ/oD7Bfp2bAM7Ozt1ydk8fTFQ6pjUVX9n253slFaol2MZmc2uKoY2me+FuyzJvmEyU5qD5VdUYnNW2ixLMktQ5cOdKC+2o11CEoRfGQ5QK2Unhb5soIbOhm7CiARG5t79sxmY3HoOdyQ3PY6hPNQ5ortVTMvLkrU54fcA+vz110C3Ldmhq+hPYf+MoDD5wxjMVA/hL6g3GexfVPsbpYWV+jnyriqmFoxZhp/MiekRu8szVviwOasAH28wSitFLW03oHjiKpHeTN4kIhUI+DXBmL34ZEtZ/19mZhLV0AtQCcFqYHS21ICklyybpLYv5WSR2tb/EflelZMlRBOSlvdsUAQp+g86Yqlpn7j/ATX9ntIreimZrrZclCg7v+ZPXasPjabfGRrusF3ty17XrOceLSxfMMHiBUngHBN9kPNDO/W6AsVcLVinO9iPb8gsx0IXQj2nqeR9ZXw7TZQXj2dMWMaheKmn8nNL3z8OvLNgEEbYqtLEIfYNse+j/cMN/IK7KL/tKfHrXGsosa9l47FgJX2fm7NeBLXGn0igA/ntlLUI26BT57VZMe5GXmnGa8a4xbB7aw3crKeFbS5rD2p74W+JELq3tdviTsHYvW5LTw1KP3vAY3vAprc74WE2FbljJFH2ZH5gJmUMjs5+GzQQoqzxexNdaCPS9Fk0Y+62ULdqlPRFmPqjedrO6bTrF+UETu7enJF3U1ZgzV0afnY2Al+IOZXNepUGabvwoZ+NUWgBPjCu3/Hgu0IUgaMSnGPhjlyy9ub7azVManHyJgIxGXAjOawuF6VycOE5Dpupawm0DS72E2pHB/KWxVmGHPb6hI8s6ZU2CrVTZzvRNz283qQV+x6UNgKaZWdCkOe1GzE5EqSpMzQhssrRSp+U/TZa1viHmu9jFSUYwBFyRJxKtvpHMO1YPdX0KQvmpXcJ0LChuHMxIVYFKQP7UbCmYljdjt01miyw/alnXrXRHcfkxPrNP2kiQw+w7LuSc0zsBj5L0shvPD+OVlyTs4Sn6KUWjlZo6Si+KpOfms9852g2qrNTRC+vkP87HmXd1uam4r+0WF3So6yG28mtg6krx4tmesGtcsbnLoUtJLYiB6YaNjOBJJ806h//pP/SUopQv7BnPFWxBQl9PVEw9bqP3scXs8UGx00E3JKEEhMKICX6MCZuH0i2gTsUCfM9MUlvelBFcvKRUGfBFzG9UrWxRXMEQMn8k5YzyPBABW4wpkYUZvOC1yjCdGEd5ANzSvlOXxx1Ae8Eo6Dxpqn30mHseYPH92zYQJf7P+i/QMDt3rxYN123h2B9mEX22PvduGLuW28i0MKsproz6QKNY+zS6AOrNUNmpj+9c0NXmsQRfdOSVZT47T+BJ68/9WgmBnBA/1jvH+NsGS8sWLA1/QBPkIF84lc7LSnip+chIJw6SYkYCaMWAYZvChbRdFZf1Fuw7sf8MClVFHPJHgFeoPv7y9f8OF6XS/9vxf6JCkgw5pJIy8zlCObaLZeGDcAvGOU0tkVDlyj0zV/sUtqWWgjqBrBCN/oLtDmkOUo6SqE+v2+yNMlS5yA9svsbSiMQT5A18hPfuYR58E2DZOPJX8TyZkBzhPw6O81+uMMIqIncasKf4x+1K5brQqhYiSb5r1w6cAfBaF6MG60E4EKdad0fRB9qxXtsfO7ima4v5100W1r+1jATpeCtgPYc5LZvdh3wMnHWAvKxcG6fKFG/J0v663xwtqeu382djTatciq85JBQ2XzY08aeMytWbgfcOpHwzL8Snf0rM0eu198lF1W6A/MgoV31B7xu0Xjnxy5BB5R/WXr3l/appXUv0siO1nSdGNvz5IPGSxQzMBw2/PMOK7zTIdX93FDeJnWRES4lArhH9OMdkyuCDJw6yuwxp1PjtdyfU8Mmr7I+Rd6K4k5BMdOF5YnYgjtfFFV6ge4crLoNBl+f9aNxpPU3uJETjirHc4Csy5IYm2KVdMGfLg3F64JOV6XjkmUsHrMDDzEUVjsBsmzxafq3+X7cnfAXUWNYmsg76FTse4YM/EDCGvaWEGljNDKGa1NeiIx5KgDeCMi83U7E0Zxaks9IDf0Rn30vaJ1LS9XKJPiPZ6AEnxKqER64jw0zeGBwEmmQ3mzT3iwx0GZ6fE3RgTUtStocE4vS+JlTK5D1eM5i1S3p6RGK6/aAmuxicMBXVBqyF+yzt3DlTlS3Mobf4xitAsjUWywYGXLHiHUURU21cpRfVYa38a2EzFMGCsasdKdSPodXuDcvzRLNY9ZpGv6KzhC1CbTKVh6u5mwj7LGok9X2tqvO36UbjdSMcvcU9hr+o8mIoQ6tdjZK7YK8mjAOwHWBSNa+9gF+4ea43CtQ8Gcm0S/TNXQ1hRWGwTrQmn/uJ+415sgLEDx1nf1neL7nd2+RE5WvJiCqV2nPGNAVuG0ZpZtb+7SaGLz4DQ2FXwnGJLKLmj9lpkfernw53cyjx6Cqqwvqe9okLv67ljdGD/sLZo/JBCwaWUrin3YuNpTUZQcT7MBMesLysBuglrSkvqqaTlNUsx8nc6oJtUjC2adpWK0YGdPnd6nI1Ykrt4c6ckegyHONmW/EGmmYHG1uKDBg/1A8Cnb6T/cEHXpcrDhcCMJ08w+L85Olqwb3gvU1uvALxfXI3nr1RWi0lYaJ9B3bK9ijpRmLwyTEHG799gsfhExK/Bx04fc+ycCG3QK6M2Wybhq1aHy1OTlfLzsrgWHOxExmv1qg5Sa63bwv+8muPHVb0TObDRAcMhAh7QeCaADWuN6SUtLtPn5AnDKR41Ia1WL5XK4gXxNx4wM1ErUOBn1yDCDBcxy1XlPYE8eGhuc6b788VTYvQ+ZuagsPuawP6+DIk/4t9Hsf2ENmn/rR+1wLjcp1P/xK2JDyVZFPLGqqOULxKjK2WnfCRO8JyXWqpDodxGQtMipyWLaKB/Gtyr+XFOPGiTW8KiKGY7Z5URtkLLu2dHLpAKsUVLBJM/AdRKflAS70M/+sdZLV3HzKMGZYA920Ri5p5Yp17r74GYbBcekOfH2RAVZU1sKGYQHr7uzCSwUMtQyRagtrLVAZYZv855xR5eMovJugy+9EQQjsH34CmkDTBmP+SGgZKZkwxNxhjLtyGPN6RqLEFzjTnRAeAdmaaPExcCFs9+RdrsJJXINUqwDTAlydkAsP27ESI6N9n8LCu3O8+iX8LsFY4sBLLZ0wIAZnXZMrv/JKHTJqAtP2Ujt/A+PstZdvh4Z4Rdf4NtPHUFJLoWqVGCSs5SyemoqArq7O+1U4pKygVjD2lOrnlNP1syuQto9ej9X7B2o1hc0Ti17Tkev6gs071xW82bUGVJB+BkI2rkIvK8Amm8ulm9TbnBGuxKtYd0kf8kCIwmN5RD2Sor2Qlh7i1Ok6EMoI9LvJQFs9fEyzKwl7gBs7a2WrWkBYJejZdFuAl6id91wZOtnVUT4e1SW50pW/KEqEbJY5TRwgvZOzLQh4OFEsK/1MflcfVDOLpMpuFj1tK+Z7ZwcWRqQmagRiukMwlDXZZzIvlZSXZyS31y6Ks6kmqIKmLLlUu3Ez/uGyALrU2SOxKAFz8Pi+pqgZCDD0rWuw6WAzZhz/rau2zsARSTS22OgSOO9jJn/0a41HaZJfYEl3m99lU414zu11W6XD+tIBWDYNvHPayX+GAD2NjkdaDCyediYVcWfbtZ3F09XFP1LVCG5/86CmNBG4c7X/NQj2+y6cnMossm2hU2zIw42yg7/dZ+Xn83GTqc1BoCCn/ttltOVK+Pg6M3a5lEAMYVrH6pIuC20FN4cglaDMiaklHhO3SamcHMq3ubpVV9r8RTBLxizUun0jnFifi/zpi/P1sdEgMaYs1JO16J+0Vhjr9wJbzvF6q5eyBIVA1sg+KhtQgypzwFEvPi8XPhHsTB12kap644oHwZ0p3GPP25xqB8G1OaC2TYRAlK4KNK6k96YSjy2SviFuHMQbMQb2IXJkIHFECkwWAO5RPjZGzheohyoMrbsvHzoEsxWiafMn1pznwtXE7FERulVC69EW4t9rNPsck9dCSJ/AyXM1LZeftEIIMZc8yZM8xyBznoZVQ7GTCWGYtAIrHq3xQAZ3kiQUq+QvpzX0ZL0TZ7a7CmMa9rfH0cMH53FTA4r+pjg4DufXYQVvVPp1RrjGbqRETJSPF6MriTW+rZuw4JJHa5V7y+j76+00if1pPwAe2W2wT5PsrqjeNJG7cbwBpai8LUrNpkoQGu6ZCr4vLHtWwxifLjt2yjnPPyI7PyEzUD4n8yEzXD3vdlnn9wCUsNb1eDxm4r+2R7plBn6lDNrk0XMixfEE8L5zOdpfEuXWj+klukP3+0GfUfJKyGPaIX3mOSQaCFVKYKiDkc0HXc5FXtcNIc3SvmQvMJEHCyKvoX2WiV0lIaHQMwRPdHZG6uTuePGFVQkulhaJ5Eef9bGTv0Wkx6/zIRaE3ndXlyIxgoHwBKE997qPFAHw5+CJ9mdvXsx0ZwRYlHanKMWTYMXXyKnKN0VDaZREmf8m4RXa/ANuHLT/8xAK+KfgGWWhyhwpNHh2CzX+G67/VumhfbmhgQucmJbGm0xCKKXVy09BymqfmcZB8E3NnRZJrcZZLjUIZDTGp7KgC4U1yHxyfBwkszmLvu3MczKoKT+N3Yy5HzfemN++QfClOkpc7AaGI206z0csunTMO9TcQhhPRySCI18S+PYRuYYpz0fjXxL65hs9iXu2je9Fs9s0JcKRuab/7qM217D7QKeUYwG5NfSVuNoOzE0/OfJ7vkppRgb+PhaAzeSRMfFPk1OrVQP68JScabcaNHJuKF3Jwp3nx5Pi0Vr/SCjuLJPJnAnKTf//gm1Fs9WiNX6vOWMeTIUvjM5FoZySmoyxEXuThRrPs8WOr9S38uwzdtIoG1zMn7qvbd8wbtkJ1Q1/1uRj4fysk87iptedrtGr8eq75Rjr2KBXVh4wZYs4VSMx4tem64nsBFOxyqSRrD+LPs2f/SLRwklHEGvmyIi+WQ9VKxGcCDASMCZZP7nYxuRpoTOkupCR8+lum0ZT0R0mEq3Tit4R1mvR6UwVVQrU+eMJtKPl4V8gIxigiKBY2fMkEjOR1ZbrTNLZMTznKt31AwdVtLM5ynlDHAtvpp/5GJ1MqBnZlg3iCZVKja7/EVYjpHsMdRsF/pOAa40uzrI1fZ9irvi5ptJDLc9GLe9TCTMRJMETDbSANwwVEqJRcDvQrJySYOVfIfCT1H5I1W87tvsrRzDBCZ8neGUxY/1l6n06rJhFgdKzIJJudPFO5jf+j2kvMHsrNXpEIqvt/xaRsAbQcb69/q/Bo/LgYW6XVRLgxBVQcYsF+J5Jgijaev+jE/l9wmAHE3lVmog04HatGnm/lyjbfOAmSOAYHrBVZMsUgmhjEh+9G2LSnwgzAqTABrdkXXCfyNkmqXWF4EDz1AqK1r7gysV5m43uMFl+r6n6UpwmSLmg9nxthwd49Ejq8pebOJVOlfvKkXcfzCd6eF0U69Zf4f65Z4mkA9GcsKMbU7UoSbosjXsvEQ+V1wkB4n+xn3XQLA8rswmaLAvFhVBdy47P2973lrLcWR6M3DS5o1lC06znMfJDI95VDeZ7mW4Bb51gIr9UhUK6LwgeB3CGv2eQObelA2kUjcXXyr04NQ5N1HV0vuiEX+W5L/7MWg1BWQAXc4ItpPH2I2aSurKylDXzyt4RUz8lPQXTjENsTtyo2RIUGwZYHm3TvmuAAPUUaOmPbxCnxraWil2Uo9+exOWhFAr6zDEnxpqhJKuimhhCCuo0JCluftUNHbf5yt+b1HPuZ1rL6cG1Zq5vlExCfcQ1XfKd7X6FPuWpMwh6VETPX28xqwYet/g2mnehGjV8PtfNFuGQXwvb1lTzuqdQSmZLGjKlguTmM2ii/tWcRexIluCizMQODJuw/MSWGxZXDuq2zCbLLSniBKn2FtSwRZHCBxipyuqwk/iwyaipi9FlyleW7LY8huopBOyZma5fcd/zFGbB8ScBSkOaNsWnVU5pr42WHnIrpPZnEZ82kyVAqXpJSnHDHBz7sa8aBBEyt4jdf07Ga9DffFFV9xpgEBunMhVXAjQqaSAGbCpbBtrpy37CmgxkYl/rr7NIo0WdSERd+QGYspaDvM5y9dR0U80g2MqdHC0zE/n1dgcLflXYXGK8YK+gRxoHIXa4lRyp5iguYeZ1Cw5+hfND8vECmfQubBydmQPjDMeB3WPIteMwRh0i0BYnVzGWRDhADZQ7CBi1KG7ZodCpIFsXW/66FZfTrDmsSn0EXdGYleXgJfe70ry1MPhVKYEcrMLQkyRltljPDUe8aMIcdfn+e9EHnvX+RKyBauucMLyccQbotT2xiI9DpO3P1VEgP+mqANOAh1pyhL+VJ51gJYORnI4NcBHjfKA/ABSPlUjz7DB0DIgtNOl3SgO6s+qM4rHmH5Oy/6d3TBT0uNVxLB9XgZKHlKQ3WjLGSaNjEcZpNX2n07SS6m6HmNNeDue0HePmchUgpn6MTvfJVkZ/gqsQlb1HcKO+YRu+vVCG3GRuY2zQePaDPvnYQWLvA8lnHLMZmVzPGZzPMuSFni6iG5DavP4xhUIrfCbG5sMRcxplbw7/UifD6pPn9ybJ9SLXHNRsx6mbZOy8WCmJT5s8kgtpCHK/xEA9/AHshFIHlBZFmUnmfq8tVzWGx/U/u9EFY4XDx4Y9B7rg5QcKIsP29JlOgeDGDHyVgZyuGxhjy9CJZFJxP2O8yH4u6ziVzztgUiMAE+hBdIz3gOaFC1SMUeOJnco33hG/sD6v+kMY7qdJ7rPMYJILDss3DeqkO+ELtR/dOhwhjzLMCRbBNXK0KFM6ICcgAPWEBrK0sEkfAQBLncbnnhOIiAM57tyw6H1jJrL0G1SEAsWuvTN6vROmsto1SdIovItYKqBspX5vC0eLoXKZIxUKKGOH0AQRw9HRAOfJ22qha+Geu/qINIsyptlj0EQh1VHvGtFHROAV4TTckX1h1NHHGZjfjeEU3qMNbZpx3m3kp4Uh07HjGjDGgb9x8eCzQCLplkvfcjiZov0IZ1o1emTpQ01siQ8wTXUbD4CBLd+gNyR+K0c6hc9ZP6XugkgGke4LtKUYLZ8FLiEEjusuyWR0y9V+mj8d4T1rYaKvyjUP802R3RuB1nGIENKEkGVhab6aEZCu48dnF7Ebxv8cXBpcYD2FepkSxvpPZHT4dQR/+zZX+wgqAV7S/2UJFi+hxdd32HY5vnA4+Fsm8GIgT3VllBlgkCoMpTx90hyprjMdmNZUvQEd7sAdjMXg1Dad/Je1dofSTS9NNQmoav23IMH1iMJZRbxQEtK81Deo9mNNqnzadYekHWMP6m0eKLJECoWRNk4qj/Lnxm8RfPQAaO5rwnDUmnWU5B1iwGh2YU2qf9p1k6QdbAOw5iqPxtdDrxG89AWadY7kHXcnnXMJD9fi+p8pJnj18sQDmIY9cQgxSzVfNvSDOolStDM3kkBvULBKXg8HgNiTrL21N1P2sZ6Z8FlpI0L25oSfmXUPms0eMFNDf+0AaRS9c50Axa7Xu54d8G1/ADDFGaV4gCrSd9HDiPJtgGkELVrQ+6MP6F0d123a+7YE2YVpGAPhyr/7wal7nk26P+DPyFNKDTtDvgAgxTeYvRu4WR2IO6oDiRN/wxlFfUAkxIGwGGm/wujZdIqh9hOaZWXJvYUPqFOKv/LnmUSKv8DDb9jA8pV8gCrS+/OLGnNdyFBr+1OK3Blug2/uQPuIPXOngNaW90j2RcPnUW8+WEAwmhFPGyGGagd3kMnI1JKQdz2omrA9cKQGdV2Dc0xORQBJb8Z0chmc2mXGlxRKcZzVK3VGxxvp60fl9RpwxFxIpxhwjn8jbmOdCa9vje/nQmExf5gi8TUJ1AbfC8H6GCW6cKfDNjNcP7VEXDqI71o/ZuPQmW5J2QEl1fVOAU0gnB2Jud25o5uNMEJIUyJaCMYf3jHzbYAzobn6eeZLwgCB/yMJAKye/2B3l8j7W9HA6PtP/7lN90e6CBtU1m19BDETjyFp/6nqdBBnPXne73c58bPTdzqgfbUTPMlw5L4zrcHaCzLrcr+xlXSxbiBow1Lj2zTah0ywYC6KEBK24s+OdLPUYkLesyoGnFLSe3Gz8dRoTcKyxi7QeBUNzk4T8YaOAmakBdE2z4XP09jlEOOll3KxW5C1squQpYKRtFQpzuccpuR6uKsOFry2GtdHHTrNpLFn1EifaaJARC/0+vkgUsw1Guf8kU9wxDbBHzYrcM+iDIrYmloZ35x3GWDqQCRoEU6o0PuYzIuyj+lJWbBC7F+WerYSgAyZWkObwcJFh3RCL7QTVU3IpfgVweBmvawa6lkwtUDQR7mSkH7mUxZ61QxMZF+HBG+zPTpHdeMMFccKl/l/0Z2u06VV4A7/jbnZy6bHkaE/0mja5hvs8D3RpCI4Aod6wqtzFEGQTN8dXf/6bi7Xl2u3+EVRudl2N5nzJDrLKkshgUrBLbVnti7ZzBj1CFe1CBtjFlwp3xfwnykwvwpwvDinseR8qfLLOxUeMsexeCv0bfpl2qVN2N3bgI/p8MSSymmn9A40s1lR7aDvzNl3FNaWAjkNMTfBT7LNEpm4vvA9eTFDmsP4QeLis5rPag4YbHTHbLnjZm0PukzZ7J4332U2SyhZHvdyMWSlnUCMbiBLsutqMrzvv2CuMmrR/MJXLcxKNT5YNQQbWP9ls9kdbmcDX65yjON2F24Hr86aEkoecxM+R1rFP0kFkIzJKBejGidqF8KY6PKYyGLBVWtkM3Z62uYHMVenIT5KRj2QVaxXcdgXWdrnSWxz4/j+GaTo7maJfpHmHQ9LO/teKxjWmLUoJdVHRyw7xK9qXfw+6TJtPcSuHdEgOb76zRRtUOGIazGlYaW5P+UhO8pzCQtoaFdvSKdTW1VBLeP41z42WokHeC8/2v2uWzW3oLPSoJqxve7TDC3bYtO2k/MQFm559Q3Pm80myiTMhZgmSB5B60/V8rjDqK6boj2UR63/jEqWlWHyvLpM/8Pf8m3zoWZE8W7RExU+Iy50BdNr9V8ZlOZWiyNLT1uM0XL/fu2hslQCcxWvlWg0EC8gFqsUHXRZJUbkit3vWWWAYpP5E19C0HSus3gzBrVu0gF25rhrTSnClVbEvP24OaSX5h0O/wBirvmur/SQKve1b54QMiG3mM1JYO/PjGNh2wfs8fz8iXLB/JgZRPv8Ao+q/CvDpQIpFUn6NPiq+ANA3HM2NCd6Io+oBo/A3Q89uhJ0wUBQlSJOl5IPrHWvmKmrbrnMTKe6KXNzMx+1MQfzM+M6J+tpPe3s39a7Fd75M8yydsws4ud0urNK6JfYS0mQp792eFUPA/D873OY613X+Aw9ZWOC+0MAuaLvvFexeoSkfu/nVgOTUs6p8w+PYcL7Xoo5HRTZ50IDk2sRT3Gv63XYyCr5YpuFUEqRXqi/tgSYalI5Xb3N2FOJTjgWubDTOOp/MNoLAeZ7IpvSqDsRZkqHu+5mipt/S2XeywsyXNkXhSd3/WpK4IeCBqu8wKHGTugxcw6cajeOn6qz+zeU75njG/+IDvUayILi1hIzvMO4KGf/+mqHuv7Xq6MEMXHm0qOjRz52KfqSWjGNeIQVfTbsXY2Di1MB85eWbMFyksYo3NqrMATe8b1o3L4QwIev7cv/qRCOM7NdlTfh2v+qXhDvdMlPuqnQcXGy8SHo81dqvrGuDq9ql2Ub3sb4yBTFPmFsIaVrxe5QyOJkuCXQ72NhMaFk2vEPPe6tJJiJBTGsnDwCj4mPR+Oz5AdZ5XsIuyqf0O3e2hSsJp2pZobDmbAPFYbPXOvWA3A/IeGeRIH1nUrxLVcYVjUVKFlB2cxpjJl3QfM5yExb7zG/Vjm710Z6UAZbgw1kuITt5OOuvI7zdXAg421CoVdjxTX6UIdSbM9Ch3oKsUUF/tp4oPJbhotx6TmD6pd5YwTUuomrVEQiG1FV/p6IXcR4Q42pOCPKygcfTNFB5ThAe5OqAYP30deb89/kFTJtd4lkvWGDbLfL8K6QkEgrQ6Equ9MSBi1c11G0ZBKbtAQByoez9np/t/YhZeAKgvr+WCwpYzH2hzUSEA1/jyF7dJJBWfULyoLUnLAdGdkTs1DJtPewCX62PnCt5iVvKI+mhzlGsr5eNGRAFzxN7ocZsSIv9b3G5zASFbcpTc7KYL3yz5doq401loSm5wDT9o2BNgamm2omKhKD4OB/WKskIAqoCyl3OsLaadkz3CjKo8Rur8ugNB9LhKQ0+K5Ns606rsoUdd7Rdxe5q4ohj08HotIT6d58h3NH5sX63sc6qcZCTFDhxGga3GmmyqnK5HjpmY7eCiaXJ+OhrFRPQZ80FpvwXG+2kKWc08Hq2DbGVd2sFEaoj9hS8GZD7NEP5uV2X5XCIH0BHB7U1nTBCxL8d+cjrB/W0CEB4b+QpvR6twW5db2p/ZwCpVdVEbi1N23p/cGwL1YHiCZ+UxYJL+NgfLvZS6hKjxhBTdyMtPDI9JDH2q/IX9C/2iHNpKcEdN+tfHXQVUwJb1Nk4++N1a7nS2zoNDEGIpc/41p1Ph/WNBe0ZXLM9VhqUFyn85NEcikKkJ6fS6ZDM/ldcERvx4liBts3OyvR2wPxG1dM3Sf0BOT2GCvLMFaOrIHT7YXjp0hkaVj9vUMH0M3RTDXY3XcABp75f6cVfBXcWF1DdwKL/GRtYqRqVlokXXc3OgKw9z6N6EKH8GDjcW+ihRX5sbXSwTXATgBUvBMWnREeEH8HaP8keqog/z3zEoUtmPSUlqaJ7T7j3r30Xd/uR5IeRyOal7qSLfojiODc9RLn3SAsZ9F46gLLaqhe3OfWLHkj8WERcflCZvRLtleVJEd9krAVOS8+lskFeHpu44asQVquKvKy0AdotRFWchRuDXoWTMe4RykeCeDfPfyX+b6zknwrOlCMbrQfbdVVtMXt+5TrCd9iP+KQPpLcfRnJLJMZZNNU9T5vFufL6fn2FOuEvvouJz3T3t+l4FunThNRRF1gakFm2pZ8qm0LX5TA905YIuMsDiVPsqhj2lxDLHuNb7HwsZDJY0NFm0SbUMliV1l3yNhEvG1dAghPIfLNd9iSF7cWTDZyG7F4I4D+Yps8+HaR7+Jt1zng0dpU2V7g//DiNm/OwIjLWSheIOpXQ/MgVos4anGR8yAHqfG5XFHl8Rv5iZ/3VGgFSnmkb7v52XE4GXMaO9Z2wCDUd25mKUD6ACl22LKZwyeAda/K7BJc0YJQiwlUBTYDSQeCmC0MzpqMgashbMPmwfJtynF4Xn9/LwHBgjLj5YkghhsViEygzOc9sHcKBWcA5BPJ4++wkBrDcuEMwg2HLgGtu1YspOjYprCgxwNQJA40dm+Y5aXhUi7B/GQrYqgvs2Cbjj7ss8LKI3eDJImx70t8iGTyGkxEYEm5YFEIYyN48w6wTPjLCA9H55s9yPm7+a251qKS2ktVBIuyiLkrEI2XM0tpHFoQ9Kgtp3nVoGo7eSVQmtsYk85/085+KuuGlZrQxOlRRRiUW1hl0hXPFyEFEGN1JifLSzSkB5UGXlyFxiuXEN7zHZT3AgeWaSBVn8WeVWrZJA0S+8VuTXU8C8MSwdVYruan4MGFGeO/XO9CrPmqnhi76+7d1Tsl6Z3jG5giRcEinJbCVqVsPF0OrTWp4jRMZq5waqwlR2JpBTaV6mt/rTkYDmUsxQDFLe6NaqAIRLsSjeqz/stqmu+FnAx8JKoUFGnRfMVYonb+Bieh6Pyti+k0Bd4rECpBHQTxHCq0MXy7jBF1OwhxSnoRQBNrThgchIBlQLSvTEg7SL8MOUbhkqBNB240tgfGZNoWw6b06bh/MnzuZLgpM9SzQsJusNQP85izwfH5lwmjQ1/L4k7sssA1c7TpR5GnuMe4VJ2du6FraP3kBTGwwEqM6kqOSUxONCbhVi5NAA06FBofzToNLXooYP7GWSFS8zvdNaJpdgrFh8dxc8G3qEH1dv+9SW5vMx2iOmLLtNEfOvN20ZCYtG8X8QepOb8ZaynacfW1j1cAfy/q9/4Trv5vsGWbbELbn70WYT3YHA/wcLdAF69/02nag5ZafWZYOD1xmg/QTeepKXTpq3H2CFC/V7riFFpoeSZPKzVnVZLhv9aylIOG7suRR/8/vYIKfnJn2wD0WM2gRBtkvNoViH6xqQWRo3GWc9yHwmno7Ju3oFYDGQHcwdsFu1y7uGlClrjthavJVySSx3TEfptbWbdk8WAMDXFdkelkDXjasoYH0Brb69TeCfYP5En0SR7F69of+vbnRizYgdBT+iGaw0XmGGpESyrrLlbaFDV6kmiev+HkSbrtP/rH6MhAzUbaWNQRpe0o5cE1KilJeMyNZWwj7/hbuDqhSLma7oZGUDY2JKFRJYNhcBHi4AZbKA8z0m1kQNrF+hQyPlSL2s9iK8MEEgUcBaN0qL+GQiBmDztaU6HPWkwVauv90HTOnAknwR9I1MQtRf1fCFDAmA5bSMFzBhS0RFKD1e3Cm1oTpqUNebF5IBHvGpPyBvJitCOUv3z1E73lgu3IGsgJ93AzZM9+duCrUn5q/JQv0s/u70SwKRGvF4hHbAcEwPrGnOENn/AiSWkNr5r6Hp9RcmDRn8JKhZANNg/Qe0u2rGpJhdhP3xiNcny3CDT5wyOlTSbjEdRRF0jnU8L//TsAiyku9bFPYVU41qZh4GRwluerbcsyFhBHC7HzN5DxBd5En5Mw2OH/1kcy9YT2GTdRrtQEPKTnBwx0y4tn9wjJCrc1EHVrdNZUPa7csBEdELVdnDERf+gfIpr8aJ/bmc3DuLa6bBYFUtDBUuDnlPFcKdZEANy1gWDmADtryOG/WGSz4qe/3Zs/1TM5YqPOntNhWcIXlT4y1oVeJ4xMdFGMgR4wtggUO3Cf1Oyy/AISSkrVln3S8ZMII5MQ/3TqsR5vyi+UIOV9NkIX8qP+ZV+gHb5Jf9mbeDqDrKYVIBdNqWwpkHXPrYkqTCEwBqA16E/9TOyON2F2PslWy4vkocrhNn3ubtyL8rHBxz9iqOI/NCcrZS2L3O4uUBxczBSEbJi1LBycxZnVRwsrr93VZwtRq7B2EInqFsXe8gnBXzf5ewt+ERP+HzKSf+4sqaXGSm6WHeUjrv2+hNTbbg3x1/HnDiT0i/cKJHShFvdk7LHczwFgGeTqxsGRcjJUF+Tq/votxfYuh44RDyiSrqESyCXTtWsDR93lGE3ace7hyRU2FWWgxifmN+w/3D0Oup9KCmNlVRoxKBL0lZopyQVrqkLMseTpqULBuwweH5KH34iuvMWqT8jlODaILCJOKoFEPPj23Dr9Eg0cjSBB4whXs6tp5HsmrnMQV5ZVK3VHFEkNHU/amvTdOyHqrPZmhpwwzLoNIlD2OuW1bxHajNNgY+4tHF6rIYA9W28b1Ssjy6+ERdhzvnHe+segJBFpVAH1BS1WI23WgGpVqeqNJg1TBkq2O3GpFNz4Pb74vq4APZ7KyImlmP4n5tpoApdg7KUnUe7320jIhdvuFfyGXjxzRJrhxrydmiY4xMgDxfIX4+ioIF47RIavIyG49qNA83kKyiNWY9xD4qf96q3j/L7Jujvqloi8yBXAFLhiEJDMRNrpbb5bbw/l4Qm9jUwXe9ydiWsFK9C5sel7SAdKCKQlazVvFkvRxvHp/6WQKa4d1QcufBIdeTEZ5ZLK0WLeLBBi2jR1skmxBdn9mcGnjkkndOeio+8cEc/UYv+1CZJQjyd0gB/DEMk2B9SPEerERIOBEkgOIAh0nf73GXFWJv2mnM0qxHiqpQd5jzCKzg+psfQGtvHFuFd85vfXfbf7dMNJt1t/jSE0ddoxO3pLwTl9TPlY7LuhfPlI5fXqzu8VkTl3To1CN21/t2+6HGEJmyFqdSQp70fQvbQWlWcJTajWfy7XP3WG5ncJTaDptT6pw/B2M+7qA1q4/OrWTvw0tBsY6P3U0vK1B9XnWuCu+pqFzHm8bxZI56bJKY/VDehUr19VpJrw2N4DHAdpXakqIK6Nucf4L+/vgcWmFHcH09tDpdkHFMpb2D76JJez266jiezocflg4vaEp8cN9d087xsMRc5JIJ5OtDPExbf7woFvbQbfpokR1P8YEtJ241F2x+nubyJ1ugDOAIL8TU1oao8SY3rUPQP5AJTZqfQNBRbLkD0sRRT/hST9DBZJXwZYsvSIh3TIZsXSrt0DmV7++zS4qJsCYM8SS1KJPr0JG9KofyzX0marnfM5ry8JkGCvmMTO+Showil7D7btf0hGe/u/4FOLmAR/qOFVJMbpnNebRDXcc8ncxCtJLd2b5TzI+yd43AVwlS2e6rYeDoWCoJGTkn8IFc6t2jgc/ivMq+7+Y2M/tr4Cg7V2WSL2d+nuWMVXOjCPzQwqbRX2ovrh39YkKa9f0HuNz6itnVX4fDPFk1PSp2jOXJYoAuZuzNw4Us0CFhZHadN8yWQZw9eUc110QiVSKvvwlf50JwKnGF+2Zye2ayl2ZjD1azx29C73BNFoMyA/NRjc3eoZShtqPImEwjHTplcGmvUaL/11bPev5YxGdTvrJqiUCb9lIB47I9a9Z6PCAhWSbRvJvmmvi51coBtSf+1wGL1Vaxj5Hsc2QJ0HZWSE5mBZNhbHcY8n1rs6R/k466VA1Z9VHS0Adjh29N1SgiZtJA30SYa0B558HpKA78iZ7YpIWdanPbGtCogOhQAt7rzWSDRl4rVY3UMmzxVoBhtNYRoZS9QuTbXxScge7ifyAZ80VZCErr08LRZcgqyyixvwWN2BwSGAOWnHBIpXqigiWD9VQ1WBIMEqCKIF+I9lhBN3rBHrnYi2yVxNzGU7P10HW35JWOrleYf7UBMc0/FRU2ryiNV23PHZlJEROGIoeRXCzXV3gHJvTjVAcU9fOFm4yv+Jb+mZgDfb31Q1emgWOAyNSR/UOABiFHmQQD/CONB4l2/7y2lYksuexz4L1MYeUYl4me2ynBe7J6Mn9AG+agMTdJfM4rx/MWAPr7kYDNKcIondI9OvLAfWhp7ejX4sSCRYtqcEkYzMwzC+Xr3c98B1Y39qdTHf3QK1fG7+EGYwwbaJKVTOn8p1mnRnH8H2KDQRpES6L7PJU+1/qNEZBrm/9r7JhG3p1IFmMoGToQGdCSzzXCI3iTro6+mzLD+v8Acka9MeWqWe+hx9shfG6NXmyfXtOWAGkUvIygOkNdfpu3iw65gRg+hQuYqY/cSF99pjw0NR4MVhbNBD/HSOYbJzkuLRPzEBafaXUQfT/AjsYMDgO/IHfAblYvMCs2eFLtBIldt/tTjG9/NfOrBC1LBLYAr/Pj1FcJw//fzymbHJhQf1aCVrmS3cxG7FhEEy8U4LzNbKwe5uK2gkXD83aKylZloBetozxj/sy+5tkRNbB+s+qd/CIu0gitg0tSs7vsOlzMnsyZ4EykDWvn2jvCIO9QzzZXaKs1V5QrnsU94p9THtQc8gzCpJlifpPHRVeLVWnaLJODfOWKx0Y0sXRumiw/HsQ4Ne+uyzusqGUxzkadoRn5zjUvFZwa6xW2r2gYhVaBjjbIptjvyd0yJCBiDOkRkZsR7+z+cMtD6YPl0MHuRC7nfv0oZwstV3f475B5XkddGeiQIPGvYfY/MGqmA962RZ0LqE0HJMEaU/9EK6vmucz9cBhyusbPKG11Cy37PgaY8ELLHqJ40lCfQe9UniDKKPFvyThSqeGSE77z8FYi6+uxlYcE46vR7Zr+k2mt94f67XggpxWIaUway3ymSwiovxrsfYA6O5XxQFnVIl/xcvS8Hvspm/pyvz1CQN1rNuUGS+Dc34FYLTi4FL9DTE3duB7OBVW7HCx7Iw/ep6OY5TgOxH8rkVW68j622Krl0WwEDwZ0hSElY203GFnpFDh7ommEmYXWpoWXrEkz84Q6FR1ZMPCC5jkQGlN6JvH57xU9h3sU8a/VW1hU8rPGRhVMIn7Oo4CqnEgykj8U1QUaywc5F6hQOCDZ6rsxIYwvI7DbBIs8lyBkcbak1OLHGAP3NAudII85+54HLROGbF/LCPUK9CUIzHrUnKeTFDD34QowMjMzSQmP5pI2hZ/ISVFyxJSyMW5q8RCO2XqUj4fds5Qgd+8wjo/0ZBJYj81IQl3lJN9aSfqc4u97VeAdKvWdNhardiWkyvJoxO5cmNxhAZK9DEYcsPgrSOK0cUz4qp+tSyLnsp9P8xbD1uIablcgVKEE/uLiORYj1A5sxI0IDlVRRtbLgsONTkQcnuzhmphsRVg86Ab5aFPnkDMqJa2NY7UrfRXcY9AP9ulrki+zsE2Hc6NUvW2yZ3O1gkwBNWYQokMD7KTvm9+xFHVtOXxNRFL7U6mTQyv3VfegBPdtvL8T6rugB8aLUJpGEzXgaFGHSv35+7HJlP0rOKJ0mNxFSLwPvv/wltFXCwqi123rCrwT2tYpHZTOfffBV8mD8oHmXuQwv1ZYtQQJJDTjuIBvpcAo+ZIfo5NkO8WnSgXJsAbtHJii5evKwgfGKa5do76aId082IR/Fb5Og7YUbl/f8o8W+1UWuJGx9hA5XASzfAGRmxEfOGTkZbO2sACCZ1g0i1cb4VuSzX/mPvykmy9Gnjv9aTUGK5GL/EMya6PZBXmvknaD+lrCsquhgv0GNsD61xtwJSXmUWrXVzhM+/LTh06i+V5z5sZgKpgdMJybL6VSaeUDyRlz2cWCvYzzrW2n6YqJJ/qpXe2s1Za/FxaJ48tDx5Gp9dC1RE2z84s/2h5ckALaVSMVUCtr7IJyk5w8Wq+3E56vP1FtNjyR2xFX5eETr4Q/s9nFp/1FVJIqmxeYh3PUvxi0kzQhvrLz/gX3Q5B9nh8DHxFrB+jhimcqs2KQktmA79tDEOnEWmGN5pVTcr757xzKerdu2HbqTBzKOmW18uwNBf8LHvF/p6IRhYlgrAglNYbKNy4vox5gnsTSMydhctljwDQaHiN6Rl4eYh1d4foNky3Y+PTVkj/RzHj1DHe3tHh3iEeX3gC5AuShYoYqwwGvYi4WVwPdwRTlAabZUaqMh8IBuJqnTBAMOQ64JA82rT0yyisv786rcXLzYu8BAl4fLT8tXqxrUuVCr8n3EZSmBtBCCyWpIibTwQwbxvWSkgTxs+QFaKLw7PAnpHj7LPSfWvk7qlWBRmYOlVer0MP6eGGpB/CeygILwoRm4HzTD8+ySoRQWqDkgyz2fKfuPl5njKgyc9DF/ERuhf2GIvpAI50uG0BjHWnHmFlJHKA/lfxuf+B/G6zqWs/s3qOz9BdGmxmARmQDxZREpwKi71aOgQdUg8Cniy8Q/1rvO6kPquoHxqfcIcZgCxvQM1faZgPTa6/gJeSjxbA/yvrkpA4HZDnKG8FzJQwc/mOYpLNVAUXtuGqxVe0TfbUS5rOiRBJijSH6bXB9W7Tpc0cTOm6BudiLRHJtgCxoxFLkAWsH0GkiQoekgb0P6SK9kd+2/p4U9K63iWHj6mwGnq3U4uwCed68+3wdjrV6N5xf6xPY0P5XYKeU2WfivtbiRRUOi3tmK4fuGbFQxaUu2241wzRvz8FPJJKDojTT8bI5OFSDMZGVAjbKKCo43890vIppADo+GAgOWPwmpZkKpfsbPL8s4PeB5XepNXxaOcwEQgyvv74IxFATBbUKey8k87WwwbGKkjsFGJa1E1aCYBStdjdByTfmwwP7PSlwpDHft+7BxPQZW4Rz/4yf2HvMag+giBKp/JDgPd1NadDidMv+A5kaGYqzqMiA0Ygjgg+kE9K4xxVR3heXJUS6lQQT3ce9R2+VR9iBIi/DA33iVnQwfpBIeXiqPnT0teFhEIJB6Q/s0UQpQ+WuIVBlbPzQAMHr2Hkskee6hNkRJEJEu5qX2VrQ8qjrXYObbgldrwEEgFhMYK6vsnbLFzxQ+kf2RqmZkm0Yn8+M4SSABo8N0ZzmfMPDaBrm/kbFzrZ9W9B9oRR/jzp5hKfF/a3oeLEA/NwOxRkaf8YE7+Z7L8tuQUrgTxaXurW4AoelJw3UMTykQoRFo2iADFmF04zUrJwEqw5LifL0WZlsn11Ua6aqymL3swhCciuakmGHwzRQ67GQk/enMTDeLtKxWmX+9oCfVgz6GsQ1YlJdBnrvqzuRS29vJwKy8A7NKi/ZuPxj9a4PLe10Z8crMXWRULGlutoyXtChO9gpwH5QVt7smDlbgfJmsDvpzeqJatrY1ysGIlghX0d7s0Pri+GvZsJK46InBaHdR6TbLYv868Z57YCkEtrREft9czriaVy9lSwHRbrJwbrFcv/HVuhfPRQXh1pMPj4TgtaunhrXH8OpMGhn2o0ZwcQJu8M3uJP0MQswNedlIcDHop+cf0iuAwuI8CISkR0vwCVlh0Ea6h+ZBwulcwmoIncRSZJISlOQ7Ob4VcQ1ogzZAcHqyuyYjWXhJGXwAvMBwB7UYlpKxJopmH2xdVwPyXV67NhUVtUzmcCILwJ+WFXYvjnsMseIqqsXDV2FODNsxTglPVlIpj4W8YnYjqyWvodEDz3mhAdZg0jAb42YLpPysryFaz4j46Usb7ZBTbaiH2XFe6M7VzyVzaKTF66Scb3z6Rq++fsjZMGxrbeQLhl3LMo1vEKOeS8bwDsK/9tvpOdYgU5lynklKSoL4DaUb9Foe3Ioe9iRFvg8XgG98v1easAUsKponLjaMBq4tms1QmNJnRt0oWBQ5I/j9MLyaJYSZ2N0d3ANXSmQtlzgCRlL6yzLuxNY7/NuStIooOLYVhpXpuQxzn4sgmWjNFQB0ZsY75DuYbaefXzlPLytX8FcmBwL9Lm7wQm7UTSkHIJV/bvSkhIsZk8QWJVYFhFHVTQOuWAuyyXiFvldpy0JC6k4qUZU3OmaS4GCVF99AM9tLTWdwZvQP7c+gaczTA+tCnq+FWETABYzIVuB/fOyZv7U5QZ6uuraRjAo2v1fquhjkRKD1uhj0fDaQAr77ZHR4AXqBG+Ivmii3RdbAR2RuWc4/WoJ6qILN2ZitBBnjLB/jmMKLsH0Jz8cciNndoWn63lW5R8/qH7uol03PcY+nLOz8ePtQ4pcNqCHAy1aVS59nThsZSs6yHjztxzvtyeiu5MEcsVcaGEma27ONwTA2ppQ7MVFpLZ0VEwO5LfkI32vAIAJUkR4PAdmxUFvJ5g/W5v+9IVlz2sHVhpQzLL85D64mD/SasbLCVekaH7RulyTqFGTr6yiNbTMs6iSRsiSJ7E8pnmXSvmWTTaGSjbk57qCenA0jD44wP4nhNEOCZt4uvI9VPxHtjiHzqkyD4Se49SRGgsrDHKL1emlAQSvrK7T7/V7strvIu+OBgrSuTXJr+RnqsFMpi04KYkbZiLasd8lM6jzr738UBXYNHvigcUuU9csE7t6Azn9LfMIhENOtR2gJi71KRgOjokI6vKTovWXsAnbgg13yIHDJ16xmknXprU8pkdNRCV2AFpPRCLV+elSIk/HMi55WZxdG3C/MaRgpPBz/H7vg0+gXYjhPhog5pR++eMp5f+1sBIp4ypP0JCGf/rvhyS+oWHGXEcy4JJtkWhxNAE4lEcmi7xxSsJjl1uVH1oS6rbqcFAJONKoLQSnMV9U3ql5WFxSf+HPbmqhAVwX00n66H4l1yUHDn6csybNFKSbCNAGRcQ7a8XEiABdRbfICrOUg6BAuC4QW/E/5B5C4Fn2vH6g06UORAiNtXdpgfvmvUUDNP4nUAg5+tF3ANpYeOKXA9gDYf9wtnDuk2mflNMm+BNHIgluce3zs0siybdnPVBG8ZEFxYDO0ANqm7zAsjB7XsKDuStLuRLH92va+ZZNNIZzLO/MAv1GDHcgQYksxKdgHMVkIz4ixc85irZ0mLJGDcUFtrjamwqHk859/5G51mFmozu2ud+XRdHCum7Qu91PCjlrFGLD93BgGmOwMt5C2osrw7W9rKM08B2HlYAqdED7FmnePbirJAStcJg4h/EFX0/U0FQ87NuD5SQ/LemhDmq4pD3gm8vMYJgSSBvAivGR0wOcXYj5SdNlm4hld7Ah6IBSxRkv9i3Ur5zNLtaQWJr3v+xAoBgOL4PPnN/WxxCdbknd5A5x0d7UC8loenH9GO1NIofmVAKYUpc+9WJStecJO0ktgbLUn/TEtJX8YCcmdUjm7gl3ZuzItv8BnKUCZu8c6BsFChahn216U1sDbyC9FfG9L+pVnwvgVLicuEBKRebzmxCYgCPAKkR2MbmtzS/YKd9g1b1kl5/KKjTMyJxoZkFr6iBY3tJ7Pa4iJU71OL+wytEO+aF6bqCQh1QsF0Ulhcezq1c42j1Jwi3yn0BSkV1ARD6x97FHMKFQsZhVO7PLHNJpi2EDg0nMFfrt3TCplMVVo9Tp+oVQumqSDfHAJjBJm5A8w/d+m+jovco9oBniMJdfoULBY5QXbgkQMuwk6TcGZJsFJ+hpiQcC2KshMa80jh2UbqoyD+9SL/lZ2Nrn8o9Y3v/vo8N6EpWpBI/0DrhZWUeS89khFmQBxlzv39waZ1W6Rok9ZJFtrwsycy7ODnPnV2qKYTdJ9DKleyD8efAYZM4hY8VmJHG4lOqYPushGEGs4+SnH1BdRg2+2mt5+egQkgVI9QOpR1CPpBRSpSZUUPsEj7oa/NOWhqg5CsUinvJF6lTiTNNGKkbgIrF7uDIx4vzz6UXcBk0SyrcqQn+5K0u5y95c65iSRYgB9PExorrZ0K5th6fUARskczeVKZJUJzBCF46ktmWTOGlyYzDiHZ+XbwMJnfaOa+jTg1GIBvJ1ZJM2SujlU48bXUqCaCNVh8kIN89VNIHshjhxRZDAlyXr3tmsff6sYpAcgc0TKcFRE906RS+lJo4oMuwyD+DGbJSdSFTHwV2bjgh0TY3eRxDE8am3HcglRsof4s4HwB2OMY9HKlrp3oYRONz7itIhLciRF1pTRLN2E7roXzx2FelwXWt7QufSjpdtBYL2hDJ/EnboF75cVgzXB2Q2m8xZ05boeMAi9V2dVOP4l8t8x/hXyYb/b5ZAxDaCdKBus9YKYwz91zKdAjEUix3cq83c+2zV4mXRmCCFAGmXJ1prm+GOzx5I5rMiWe7RuFz3S41lBiLQ9Sitg9mlmmViNs7Qt4sXYu/V8DKLFa5K6LtxMAlEJKYPb77FkG6ckKTLMBIn9Pb1k0qfS0a9DS5MGUi+MPa7zxlpv2T1y5xD3MD574xz6oKARYeGJmg5N/uA2gJ+k/i3nlfNbI+o8HTHzPUmTGPf033W0iMCP0khmLlBfrFZlTVBgzNhRC9Omhk9+A2V5ooVLoQvEcX/LxTi7EbWsRHxr+/ZvwkQkSATsmTgd85sZYdBY4KrYydFCH+j0np05daprtdwTMtIWpuo/RMgGml8m6rgYNPAzSxFEqXtMp88s9MJkqKK30UByBlxOChwmWhaeUt+r9x0fAldUNeagw8nz1jrNq7DZN1ngQ0GEmATz0T8Lf4dtl9BSgzT4QF5a3CS9RvbBMIsGt5cHJ6VwujEe0ahX1L6XSTMLaM6iYPl4MEBwc/y48ZIHnSUjNKJRoFFc6OCPB5OPIUv1NvxMPME46tFe94JhnoolXggVb6sBYwMEeBIAN5bfpq5Wa/MlUmL6gsrrAmKEWIb0hEjABEdwpGcaxob3fMajJbS2mvwiqEDuQ7Z5g/mqT9FDcJ0e6NV4cgcVVk53j6Lupgor+6hvWCilIufxKo6F1Mrlpp8KF3BlwHeiuvCmTIREALjItSV7WBKiRrcVKhfLGh0vroDAeTkDs+ruHeBd6TMGb+TzCMW+sS0sA+MqcPZI13VMeW7f3kvGrR9wxz1w1PXBn38hsLqsH1AoI5Nt8bx8IfcVX2UB7HtA/8rV+gAEbLBit2X4kfv7BHDL9yzZVNeGUnUL95y6Cye2rR65GSgRTyBfWEuE+Pbq92ZKD338cBi6g7NBhTKdL1CSpLa+R6gsiYCYRfltsbNRhZ5Rz6lWBBWuTUPcuKzqeKquM4YAHZDysFnPJ5A40SYZFM3a4cyoU5ccP77bFe6sydsYQInr8RIAFM2k4WcoIa6TD7q1NBQRBZqwQhDVXnjeQaqFYYTzbC5GGSwOkvQUstF/+apgoc1CfXShSOgnttvkdkydTgTjOHj4LZ8wpzXdq4YAW5W0qxevaxmiZRYrK8+yPytESbpNyXNVKP/d+lTvuyPjakGyjsgdwCO8JuetRuPaCkhEpLgvTnlZmLp+ghuCcrfGC8tcRgYQL79YiwrKW2VKt7LOVYBLGRU+p+tNt0sON39beMBd5xykA/Rms7KU9SIZG3JAzxzBEUXtsIlsRaZAkv+UnrE7Xm3D3KtZ89Ruhtaa5Eb0OfXgstgx6dSpP2L613X6hNu9CJ0/bxTsuCHl9xMb1ttG9dDSZEdiaGBYlIQgjGpdExR2iog3XiSmg+fWdcpaN/tyEyIklgIx+vf+H/AuuNjpk3JRj0C7IFX71hlJEVDWA7AB3p+HA1BCRv/pbDLbspFtDbHxb/87W12SDTRvff668VA0HQZ0fN0GuMZ0YfuiAk5vHm0dPutpGnseciMdk/mmAKb+Nj4JWRiuTz8X90Zx1ZdB1fyBnYeKaSD22z8mniCQRe82wsnRbanySAK6CdVQZhZwSaP5X3MX51zPEArUixNotBp41Uh1JCsTLjXvEPjRQOZGZyY6NXsUOsIecbF4QuR2lpLmMFHPRFDWvTmo7kBzIpuP9ZD3cbGvQWfNMp0sP16pKOdNrL4FvoWijZpRzSv0lx7tMa4JfMlUJyfG7xi08fB/WIf/sv6s2xgDIRKK4sey8gT8C4HgII8CsVoGTHcrDErC9NWCeovuZHTrl5z5OyOuksHNrzbb9IT2OgvTraj1l574O+/giE6geirSO92abSp4dnNJAzBNevMEkAbgGXgPVPq28K45l63BQU9IEPYEwJGdC82iVUZu8ifJmt5NmH7CDnu8wvBX2Ya4x5FDIGYUGIqxV59egwVSxVlMuJNKc1T0R+hqCcF5bgm8f3vd+WFmYZda7QmpAiQXADaBclKPXcQ2o9A5o6/qJSt68LmL6winfKImSbwwLYQJKTGQtcGN5EOXUfqES0ujm3n4mKraaKmO/l+fDemkW+qfLM+gTuHZzds27buY51KByZMaPLBB/+H3uVmx7+yHEQYxHT0H5YiyPEL3sblOv6LAehWyFijFpjVbbXAF+h051pIaT+h3phaWiXXklnl1CJaTE5dTe4EFzbYLwySLYI38O+FzN5q0R0e4X2h/N29bkiiI53tAdHMUxY+/d+PaMjmt7T2n5DX5qOZN95zVc7zmRpzwl36tmoV+LNRh1eYuGyruDtXP2hbC+oggzDmrg01EFC4WgnFlLu+bDUmf9J/m7jhgSIc3d4ZGcW1BoR4fIaQ9fLQPX/CDIumIjhcAZzYS3W09ISvFxM83QSEDK2vldoqKGuW6bp4aiDkiQLg4XFCmNSDbl5f625fZlPu8Kxt3KPMzYv9G3u5uHTJUTGshSlIQkpIEkXWGVsJvcwSYzVGJDtybxBYlloCSuHOF6Z8CxzqxP8PXfZk7LY1C40k+ju8qjpXYFBwmWf0CqzMJT+q+obXznWaOdl2pwp1t3sm84tmcpebJb6VGo0cVZzXqJL6gD+A197ruEeeVnrM+pGrW+5itx7Wh1AE91gDlTL+2Z/o1iQg0FGIjc96h3h153QFqhSLdW2zdv97dwkH9Ed3p/d7d7+H9QiFK383k4W3l3QUHlel9OuJt4d0mQ7ppRXndmWLdb95dAd0lh90XMd2GH7Mm7l0p8eR6HdnuHoH1ofg+2ibjDifibuPtRuPuEMGN2+YegeDtZ3sKYMUxHhHeZQPjPvdPEbwj7Sre5SJQcx5pMx4RoM+zqf0JeZsZ+cz9aUOWmWIxIN68bL9YKKOqcERA/K6jegq8zK2jWiKb3Dn49GZl1E5u5lim1ID/8AtvzNQkAxkIvLxpKUmvonqVc2NXMwCyloU0W/sgGNkSpbiR4CfQCQsseO7/nbgCEoomRYI2G+OPkSG5XGea5fr3cklI2lAtaj9wBaXP619vzx4e7KstcfT21uHMAdJxTbxu6rTW6ofQoI5NelyPyFIryvuL0LTGXYzB4x10yvuvXPESUX85orNRkaJN7K+RH0YfbcSx/ezXMyB8v3k5sRlLmFyfkJ+so7V7XcJTFsE2QIqIrQTGTCZTbC+hs0EwqVEsYEaPR0UJLU5TRUvoZMNTTwV2a3Awz1VPJZBnsNk3ESLy9MYONsq9UwCeH8TPmVRKsm86tyXTKOvMmMBckZISEvAft1NOzJc6Dh8xAvt2hW0H8WExPl816yf6qu4oZ/RTTAk7dYw0W2P4tHN11OVD9ibIKAMDX16GWfFf5JvyHkmz6iiJJgVSfXIhZ+53/isnpNurRLf5Dt//wc/A2wDG2AQhnGXKYxnMPx7aOC0mVBfm2owZk5UxBNzpQKYcYEawVmoV4vCEPocYYzRiDOszADmkbPfceEVE0z5Okzw1tonOVqhAZeGAwrTADpHWmd9uFov4y5x+o2ImD8/mZclHew6PHr/lSUe5fP/zuSzbCASed7Jej1n3B5dOj9QIpX7fLrrhYGqKLp7tcZt4/WI2lvHkWywxcxHGQYdaI0yQ42bObYW5DhB/l6hEJcESLZuWOH33I4tn0GbecXHZCENji6tx1gocnPKnHGZIkJNn7HCrl29zXTKaXyedJkVWLB8AQWAb5MxavB5G5ORxqC2F1PELanOf4qmSaFoeogt19puuNTGkqy5Luf0I0gd5RfRskDJTiKan6vlkRHzlnI18ik84KjMzZsjmp1kFBXDRQhMYTjY5OQqrJ+yKcNRcF64IbHocUMiTSt51lETXU/aFI4BryEMEbsAWvZt0Abp3E7au5gd+coskAlYEu9gZp3wQleSa5yw2SXkMtdqCkKJNq+dnk0QGFNxnnmmojumSfo1dUMSxtnF88pebKqtjhRz4fwflt2s3rdlAPQhH7XoHqg/F6ZIVAt1XzYnt0nN9PweFmb2mTqNU70qhIcIo/giAn0bt7kqEkDNFtr3QtX5Rr+cAURjzrXuCpV78Lz041vblqZPs2xUD604i4Xrq1JfdihbvPc51FjYCwdAl3xdphdj8NxLX22Jn4IOY8ptXLsYigwAvDjqBKDeCU/bOFU5aE25ou0RFREWWuM3APgo5DW3s+N39xZn3uxtAMnEYjxoHoHwjl00bqzjJxp+keADtIBrZmjZ+EhL394mF9cy2HldaU0UhsV+uRwD/05gZH6ru/0HavGAWK9P2xUlHEWkutuINtkkr6ydRgvXux8chUUJz7MF+yI3KIHBvqu4yU2cy6jOstE7SKeoq9PqqyDwG+zr2+fh30sjBhzk7lixNj3N1iyqXOKDYLbWzVumxUM0SFjY9ELZ/lp3WdlE1MJhIJfJ3Vqxtoc7XNK+c8sxU/oLnVN6HmimQ4PYEzflogkyivVsYeovGh0ueG720/lfa30tOWyOMlL9F23k7fJ4twUNhS6Cd32nYAr8j+wxsTYAGl1yv/5qICxl02/3NLnjAFnno2pBaGMU50vRxsQx2Go73wTEHMjUIkSwJr8/dK7Fa8qZTFKC27L3Nl1rVSdKZVlB5UktSL3uUKT2jrwYZm9sCivBoEryCtHo+ZHR0r7KfcxbNaIHNCitaykYkmgFaRHa3Si2pNa+8neMsp424FoAVr817LL+q6NlBHktnt3BmTBbjwiTyyQruagsXK2KdLuaQXPsZxmfYgR5bnQ+muwy/GxcmiixOJlNoHvkv/PdmpEgxuk1DcCgTPVitmP2oLgX3Yv9R9NBmnSgqJeeEv40y+OqYDWF8DgqkgQj+KOZVIJouGLWOmjNAzqM/+fMr5H+PSYh4Hg66GD8yDIOhg45c0xOPfzDTahmhM016g7XQ+sXo8Eq5ErAuHsAafLduAxZ1DRDO/vizEM+zxK1Xk70Fs4jZ59m+1Hg3tXvrUmo7YZwvakrG59V73SyMA5nm2wtdDZH4kyLVCT2tCXU3yze9xGFrv3rtHCt2/M7KrOy/U0ovmbIIOEfDpNtBD7Kc3cTklsAQ1c9nUqa7M6ddIvWJJ65/0NEdeCt4qinwmrUdtc2Agka38SuIST5IME/9oVRPtFgMqvt7Ko4VHC7QF8p1ohUp5+Q2qOvm4YI6R9OfjmtPtEQDNjXloCrji6WfQGFA4qJ0j//NsXKtHz3fmgzfmR/wYZNNrwz+bAzB6yxhxGxtRNEswXaCZREJxfUIGNS0jUmFWgaEZeowAQuDZXo8jV+kUgjZfvxgWkij+ILMnGGcbBR15PQeteqnGZ1OJLq0zqUY8kpg5PQS8FbvgWFIJ4FojftVPGu+i/0WQbY5eh2kkCCocd+8b8V4XB8NdG/n9cwIlRNccrRt87ra9+Z7KczIVRuImLydmrFMZHc30Yo27Cq7hWBjCWjo0VJWpEV62rEBr7C4QHYJuK1Dn1D/xt+yk4ASnng9YHFQfRa8Sa353Itea39h9rBN/ywPgZzKc+XLcDwgY/4XzVHxEveZ9H9VWk3+8EpmsXr9JNrwQTmWqilPqDxNGX+i2nh/UUeQSw+29qFVLpU9k6zwwAaOXne9heW7w3xVgib6CEC/5hMW2uNtVN2lnrTCz3qOv+BXYYqe49tmoQ+7706/gTnkeZfUCvH0OArzjM3Xre4rudgTYWJiWitgQK+DH3TxL96kq4kkt1HvpxZGcNGn+W8zdlaRF2MzfoACSmHDaeCvIFjbcjfXLUq+8GODyLdAt5E8J1YwES958+7PgAUG7Txj23LR8Y93kSPHNgxwH/xdP3l7ZEQUaTBoMxAfJmgjBRKxekuusd6f6nDMgXqjRKhCGRXYESIKXE3DQ39SYAAa8r29objZLmvQvaE9xn/L9XdE0C2d56IgPpJFa6IgPmZ+DTpFBa/sDuVD7rQTPLQbX+eWjXEYgJFLy5CiN1eSE3TYSYBz3CdNS2mTHnDqxjiAQfgYwRq1PmO9GmW27fX4ChPQVLPNm2BhC6J8487/5y8Pqwmvo/v2rd2x2FFm4+0hxsJz0Fz0DqxUMHh015Oqeg+cJlTzyiPWbrIHa7/XMLIcGrgU/XWhcutu9tnNe2rW8cQWVyKp1JskjCU/mky+OoeR/bAIbTl/JsDddG4BxoOUmfBGze/XuoQwcNl1vZ47LlYNkgxlG3qBcktu2zmERoS8rMpfUvTM4kxSOC+baftKtNCVbAgCqEwfoONz3XmQP83STNxIxNhdmPaDzJXUtuyB3PhID4aGnuUml5UfOJMuay4xWAlfdJdAuuJoecXqGWbMSXIQA7IWM3naG4j5wkm8pGLCIu9a9Ovir9Pgr2Z9FbDY/ssyZfQmNpmx0JbkTvWTn+3pUMueMmC+W+a0Bqha9rSGKo0rNjiQ4NsX8sKH2+VIz0Ab+Hat71Q8fmDiS2TwameE1PAp00dp60k8IFUM4JnVs8lX4jtVpqkB3TtfsylxET+B8GhnhNQwKVME/MtbIJ8oYbMuuM7kMddcVR+AWOaS/LTNdkXQYY+jXOa7HmNUnd0rsLW0YPdbeeW8MfCb9Nl+K7Vg57xudrOJvv5Z7tSjQD2rreyIjcBZRkAqThA4y17NOTPyNXWWzzvSXsRZbGH9g/NrFcRW74gd10n4aCFdri8h/zOLWUf6DYhqaOqmJmH9aTG4rFbefnuAHSq2BzEYNJuS64e65YeKH9obH9pz35IrWdCIF93Ok4+7NPSFH1rufmvKIIW5igEqLb0XrjmWnIyTlytxGM3kdVpGPC0Gb2CFtkCWz+5aAR7XOzVfwaG3p/Tp8ICzzWQ1oVpH6i4biPPeQNvpo0TI3c7QeXTtoSwx7QV/Mh6dJZy69OU+Rb7E1m/oErjzrK1VnAkCSbYTK4kj35MkpA0tQebjPOXnasTjnIxZkuqbhVmS7Nst1sf12V7PEkfNAsKIUM1CwkjRvWxxjFAtSTTLxaRL8yogJkfgoU7vuTSMPWM2R+ORKktx/qb2W1/2y/mEHsgYFeCPkkfEg0+g5e56Mbi9CCeX0558BTzp2zK/KNdyjh6TVM2y/T538JsjlenmUEoHZ9zxYGwv0IDGwL0sYNkqee2WwNnj2qLTjW8bNxLpFwO7VY/s7X3ZW58VH+o4CgoBsZ1IUhvCIlsstSz1gc88dJCMA42rS+TAz+TIDFNhiHMiEz4ZHYJ0S+FyKI7aI3GoS9AAt87qHWnnYMVx/RfacYCg/aPV7jrfIcTkjKLFDWVL5n+4LBYW6Z/SAFPw/aNZzTdRYh4pcP2D1gaEZB7R1e4QzUpQmh5m6qmRLlv3n9En7Gn3Nl/BnIN0LGP2NaLtKdIXhsAtD483fmWeRp7pVTGqzb+1TRpepiaFZqznHoxo+4kGWYUD2yhHmRdCZIVzUlK4iTSDoDSGOrTkE/Mt3WYGI5LrqWlFQ/KAFR5g2H4pE930A0QQKc8Y8H6YvCehqECtVwAnFOU4A7yKp36vlDs0oJGTBosscj2my+TaMyr+mACbeesW44HGnQGVqC1RR5GmKMinlCD0vVcszvOkKNj+wVz/QZy0w6BW5bDAnyCsSQVamHwbBZRSX/MnJFReHX+GLRxjp1GTZcZ5QYuZbTzv4BwAsvawugQif+GPzBr6VZM/o7+MMM6o2BbLnfnuoatLu72awE9JB8Qs8JEpEYtdRlKhhN+EImPiXc198pUk6uI8nGXm3EhFXio6IzOlceCVvFKd0/QsHjKkhdQoM312um9PXCIJjPBMdQielnd6YUBmsCIAdI7+uIxuNNrnzYeGirYQWTuyjiiqKzEzY0cF7O8KzBTNEtxdSriTHuJboMTFThkJhIHFk/4M/7dXr4V22xxblbWk2R+4iBivgUpE2VwFo9w0UsBMbVlI98uOjBkTGCpMqkTwYlZjlgaGMKgKR1KnoUjntKqtypk6KWg+IlA3cShmTqKs7veG78BSYqyRZxBbcUYrJFawhveGQq6tAwpSR3VzD4EEyJUW9B67Q6GbBaznq3dncmd+ZkK30pbK/ZTG2nMXkqYTkLvM2ZvAvZN7cUpXTOMap1IjDG4ajyz/tQLgUjo/dANOjNH1imK1nbjtcJO/QcBxv2GTtGHfCsuXZcWETdQCSqclYhTLpGhxSOMl827EmmWAcDiJxykwe8rpqwOPFOq6ghLR+hM3sJiheiLJrwXZ/dXuSgkZRL3W9l/Qw/Om109UVSyFU5nP+4GB80zqyxHG71Loz//Goam+57LEwk9QNyqWEBwllhBUfzmbnFfULVg+1bN/BQ63d/l3psw78JZsv5iI2FIqmXO842E/jkIv8n7hj8GBE1g+TRTqt/qscUJyMFBZ9h8cExRY4jaFZHjI2FpoVOJNly7bv6DGil6wN+ifZO7KPfVmSXvL2Z/wDre4T2AAVq63DaoIKofqs5raL58c9ipVd8VHf8jamda3PboY3ZsMrCjiyKPdWxibPr71iVjYTJzNoQF2VElKjcuKYcyjts9qkMIGuIc+kIpLeUoSQjj6p3OkG9yBk3obhIfcGzO8e/ozmROwKzKYEzCgJwjVFphzC6nX/dUWSGTVloNZ3+kV2g0wE3h2CMGKLdG7KJsU06Ki/shb5fsuYETDJgE0DLYtJwxD3mvINj8J1VBzO56Evvpp6D7sXFZkhfzYhvzYiPzkhfxIsmxyx6QH0uCY8WqE2CpTVgN1J9mxgLIWoakzxHevlK3tkYpsSXo4cIoGml/m48v84AjpYB3e+Ru2zh9oO56Juxe1dlZol61RaJBVZHaFYfRMrjf/+63sEBIRj1iFgliFllgFshrxzPsPmGRpy/7TvT5XNFKOd9TXHMUJlX3CmsFNPsJgFKDDvoHvu9r3EMC7IYUslGorm+mkz3M9O7iOlidtTL3OBVAta8oaXp+lldTkdUv6yyit9JWMJJdhq++S80qe3ncu/5Piu7RFow5RdAmZjLBpwMHYZBLAJdZbdUMpdMZsrWmGz9pAd04ZgTYwC+AqCTwcJOe/1ym8nKKpzdcW7Nh7PNR/gtFJ6tOUKGQ6J6L5UhIavD3KN4e9o5k6oWqCB0upuJISMApU2+QGVNsrdLhMsXGYxOQGVKzUPMtf7C/LX9Q8y5/sL8uf1DzLf+wvy396BbStQ4VWqDzo1Wga7SlQoWIqDclW0jlSpg3NjzdoGPmZtGRitNObvZoSCZnTemF07J6QxGO+HpQKi+CwbQwIhdU1y+ugXn44ORxR6r3Ft8kjQMRrXyMy1ANu4tvzcFdWDAWfmgkyyAk1a8aVPw10rZS2ApKR376Vevdulg2oxaBFR+zRi7tfo6nOxEA87iZbE34Qy5RFy2KVkhBojgq8Hqr1qJr1tDnU8dWS48sogCEdjP1y0vtj7HgutFhpvE5DVyzNGD9k1BZXVOTl48mOKkwcNauZ9gNbfGu8DJ1fFE3/i9R8wZGEP8W27tXWWbesUolmWIiILn2tJwe1TsxsWXsS/LOBlCUXfZjoTaOhkxHAsxYzH7Q9rh+YYNSxgDyyKP0UQbP6cLyiyzp14hryE+inFo72JqVzgIFidj+VJ21Gl6gwQBJpONZ1lv6cWBF1xVNs6/F+740wWe13nvTRkgWKzovglaJSR6UStehcH6ak0eJSvkykJfqlTm+7fLZ5o44tOqeUB9cqNZgEWTllVN7lGvqZpPbMnEeGrqRW35ukndCCd01Z3O5hmu7mvO5dtI6r6qwAqAWjPZw4Z37O0Oa2IRGYF3gJiVUODKJmY5IGxLtm+04O5ZPVZARjUyggRVk9MneqsqjsH+zntjsDgxgOR0ERlFclAHhBuSwcQROVyl1KFKNIOuiRus1LEfpHWL92L+z+g1rmx5xkiUzWZFAg2ArFq+dvdq9FHmtfRc8xdQ6UeSpnP3XFz6ZPvHANRTB2kV8qgp6MhTszd6M7WQdYYTkiv37r2M2+SYl/tOhZlwMPcD8+mdT/6so9JpQN+kR8m1xefgy8jWQtigv6gOMcv+SMv088S88yn05Loy5g+mw6hc0pcTjXWS0W8eR/aCTT3qhyUGHr6kAm3GaJCIP9ZzfCMT6DsWJpsh4E7PAOxh0vHURy8YYA1pKNa4Gy1SvoDmxO7GPrj/SyqbTsJMUL8crTJZq8XLEuXBURbArKiM15xKxoHMvud/RG68p39NO9LBjoxsC6vRJe0/4dnkADPZ3/q2T/MoPwyMNi0ZMWqEOxAQL/Sy5fLuMqWHfOYuYNppD2iG1OKaS3ca9KcTSfCO0K0Y/qgtHZl8MnP1z6l9AmJswKCuJiq9S4FA0MCUQNJ44KXLEt8JT2zrAZidwCyQyH+wjJwUh4T9QZoimK2cpWxZ00B8i9Py3xFk2oOHgA+qxzlD3rhjcpKCOOoRbP6k8tZHTcZ1Z9nCKDYieDsmoPPvx0lC4Dy7+Q97lueLJb/G5b1YD3R+fMZs+fmwS+CjcZJW3Z2pDmC0XR2Q0qfZpDj7JP3Gej4WY53/OoKE5sRXMrNDNlIMNkkil9XLHLYsqKWC5n6+9FAMdLJW7QPPfKLaeJF66vzj8J6/Dqil+aUnVsr2gOJHwn6I0Ku7xtD3kPPPetcdPwHnL9RWsvtmjD2MdBGa62ef13APXNryMWTgWFDopmXgQRMQnUm4t+aKwMRkWVYsxj1OsnQXx+XaxGhTtyJbZmfjUXe12qh3UBA/TYpdmNeubCon7IC2/fFrDTAJK/Mjdp1GbNW5rzUP9JdGQXpeh+movquSHOIGcUxvIl5SxqnfHWnlmimyPUw7/PlxsfV+mjw5W4ZLvKqV5CsfcnCfP+9egxIKIgr25YHzrOZBSBtV3ZmNedmIV8nBzPUcFPf1ddhofHjP5TVm/zudWX/KI8AqHm1XLcfqsMwnbdOhUZFeezW9TdUR6P5xDF4JSd7zYabQ+8X3ZsA3IvoFh31YEYMFG7WGDdaNJ+yNqh8D6tmm2FnJplq5AzwNGT1Xb0K80z8NUIbsDd5cPX6fxUihKaXhm6vEI4u4MZFnTCWdnG2norVm24z9vuADpYaZKaZA5vRZnNahjx02oIp18rD2gIcuzMNPC9xHwVYtsityJi03N12PuZg/ZRudjH4d73/9v6AK0qVYyvFttuaoV/sa4aLcgbKMdPG4lS3CXwxAoX1kS56MSsmxVEs309hE+fBQoXQIE7Fvt7Ojhe9qkzzjIs8Q+2Xm6w1f+c8P6BZxzNy77YJtVrv9uDRkHQ7rDTX6JEDtIUQyyk9ICTN+nbq7StKm+DEh5fLu5bu+WsuxWZxQCWEQde47DY7AZ5vlQI7PCayPIJr9gRq2pyg9wqKQRmTuuuFn5U8NFK0kGnX5yiThecMWz4IrvXjpk5R6ijJS1XCKSSppWQX5W7AM4aOBpCMZUpQVEohMV+p0qhLiJbmlcH45PwXR/8F9OkRUG8iEKL4V6wCEKcO/qPSbEM9DYiG3csLMhLU/d75kCr2/QNLoXJeNqPtEC9hX3J0lu24H6P5NmPGEK2xP61Ln/J0ke2FpzJr2THlz5uxVZ8jgwqNK/piSjAAQeM4HHM96ahA4bBjZmKlfQl6jaXeF4/O5TQxcAXB1V0FhfcNr/4zEtdidZr3jXm70Su+/FSutPTxDunSzxkFPxGz4ztJLW1WoyothZnMCGhPPvwPfg8rBDrkiAcTW6Xs4zGUNY6c1pzDPKCi+ethme1cRymfLIVW43Uwk4hOTK/s2iV0lv5vkV4na6Liu/Y9c5phyQVBM5VJur7fP7N1dHdbCzUzpUovc52FcNED/s0zdoJZqRKaaQuykFvKz88P9OBcnpvj7fEmeoC04s9kf2NtscE1S4iAZ6o9FLjzEof3zqePcz9hbaG4rUiMeSGptXIuizORCZJGwkYzMgZeBbqIhm9rMNQVqs/dpr0T5dQ2uZaEyRbXwTRdnHcyd2nahtx0PWa7ic+BwEarORO68SiJNIRozcpcijpev0PZbFh5rytuk5h5sSnfdvAPoh9mEAG8Qgvtyp8IYqsioKbvost16PgkxQO3GKKuJNC8BXKI8CRECBQ+0olzSx20ISyq1Z54FzPpAY+w7Pe0upDEapHFmNKas3e+M8Xm2kyw9opKnwKxFqEE04sXLt883vUhLSp2BDBmcT7GDSpylByVnwwV/DAq4h81ChVu2i2p/CyhTPZVlz9gTY3EMwM8dDbXz27PL2s2LqhmbxdoJhexNqi1VvunDxnzHQl+fUMTn0mdBVN3tL8jYCZc36wyLQA2dR+5ejpVzw+kZ2B4LgtnjuM/VXMHRkQyPL8SC9PfsezFoVXG6y76EWXSpYSXa9Y/oBw7IJX9sC3wtmV37BpwhH433GY/2lPNC9MPPZ9+d8WafxYv8rpLdPCGdgWxiLRWOauSvxQiz6pfkc6n9VUamwZNE7T6nHOh/1YXVW0Dyc+0x/sF23T0DuqVozTWH8g06GSmd+vBU/jn5qMx0vejql66Zwg/PDS/fnZFb49+0AELhTdyzoetta0zAGjmkxvnvSTmhEDEfWAIfJjN6ElDWMrQ+nCmPQBa6NR2zBN0dm+TtHfn66TYxWnUIm+dzJtFXe89vkaHGmA9LG9xWLvJJZEjO5VVWpfgEonjEC5kj75yu/V5BUHDWhup4X/L3aux4JhJwE8I7ahG4VEG93I2zXqU38BMyKaBnwsJ/RvCbIpN4Z+iW0t2y66ypRvzpGx5qbK+7n6XlqYiWPzuf1FntLeCpW7hOIQ4Qq1ZaCabs7cA1mcLr9cLr/cQtv3VRrAnP7N3EDtXuR7mmQQkzus5VYQHBPOwPPHH9l9QGQ4FdEzoX2cD+NK6W3Tsw2vuyNWTOht8wgEtKbYFhSElq4MotiBbEtUDSaeR/JrYoFU1cVTGKMph7mppU4QAPzjM4xA6Zw7HhtjfTBHLmKsH/JXj6ckU5eKmLDu8uzvwq3FOoeYmBD7u6ciuicN1bRMFMC+POXsjm3JkfMFcdeMX9qy1GmcGSv0pYS/u1bu2zBNzJc3ufhs0KH8IDf8yBWbuuaIwdlHsNHr/HSL6MCv0hKVUWChAsuFGOGbuS6cgwpAWe6QbAR7LpomqZbnS39GSpj4dPQXJLTk23B/uGUNK5U+seQ7TO0TBjr8s7n9yZXjPnLjPnQU5aiyYj6STlh73OUctr3wvOnMsxFG3VBVoeyb6mBsw4x/PgUOlIQSO7jOW29AUWas2EZZ0AtfjlKQ1/63mLAUvNtfK34VNVTMJwYNM60bvd0LHHgFUaeX2CVzkZksgs0P15Il6w1vg0CsbNBIp8SAxcBZPNFeH2rZkL+p2n291VqKDNddlh6+LutoMrR2nvr2uncVnESClMBfcFeZZkuVUJfzChtnxvk7OQTE5K+YWkjFukMezMvnxbo6G5p4CMW6mmXB1A+amOS8zHPRSwOwGHrJanW7uvKtGEYhYeRZYmINsuYREl9rHofUDo6WaEbmH4q7ppHBCzsiuEGJmORxocW5DLQvSQi/0CQcx8C5eqDAzTqgv837oMDNej75m4jjZBQo+YNlp1rfZMyIpL5a9mQibE9E97JYhfzOmY8qaVCtFj4y6VYbhoTC10JG5J1QHHE6c0xjxnPAWk6fUZyFSOZz8z9VmFFj+LpJwj94ihNgqjqKXksZF7kIX+mumgZOV0OvM3fMVyRUDthwq+4icKHmQwfzjncJUCjgi0NH5lQ55j//1dNMmQdity3b3r/esr96GiB/L7BqbO6jKDroNTFHJmZSJ4ZnihNoh7KY3jdJTv5ziCBegrBUl+P6XrExs/0DSO1IcAzKc3FghHKHociHP+aaCbFsHABf0OiuqYjw5MeWWTPHpFSdUJRlvHy0sAZly1sDAoFQBRUKHRLFZIbkkwBcYcu74QATzRFpSNJVcAnmyyYm2jqjyHISVdomXrTs4VXaXWy0aOI7HGXl1P3A0oTO2jDvjMQOO/hBBKdV2t3AUinNDsVZaxP2zRRlWHVQdXxWXU72/m7Jg9f2H+oJoljplBBI1YAf6oY9iUSdndKan4kmSrm0zUur5qW1uayhv97DDxdgv1dMiqbHIt59hABjG6nB4XDyG+NGzRhN/zlapYz59IQ0DaFY3yx5RGJI0C1gt5GotzlmEr0/IfahpzmGmFiwk3t33OkT3KCPFcd+BDAPk5McZxBTufb6f1W3Sb0I8KUi6tV65GL6hJ/MuRwZilk9cbVIsa6nmmSEctRkRsLgEpHvREHbrj1jPQxukMPHRIYcGwhlxERavwZGxCeDej+zz2ESh3xz2azmg5lGcjutHeaaIuPY2jISlc51nWok4LlVsaRq2uFLGWvVzRXAo3DV2+GcHGLMfHBVjyHP2NDZ2tuAPhn23u6saMSQZQQmczYcp5rNYWwEfMRdpIYQzaBY59TKLAjGy6RRPH3h2Whuu4TNLWDPrunIvJ21zZV8q9gZ31djm86UzD+71cAYENo8QrGfF677+Jx2xtz/9GxsxwBpKGzPcbwMH0kbkmAQpRrT260GmvA2xdoCq2zySvhF44c42k+tqzdB2vfA8V/J8s/GjGLO0ggx91NcBoA05THioJnzcf+svYUbt17hAmUBG89NI8ygZcGknhPgyOW4aQyyMYkT+JScIJFcRXKFhvX4u61pr+Z377PgWHnylaSmZ6NtlT4ZZvgz1xmqZyPPXnYX3AYV2CUKq8vCqOT7MtZ4jek9XHM40KlJTF2yCFQjS9ol9Zz8ip7MpAEM8anlIcSM18XZRQ3InMPA27QGzrQiv4xkTZwovQu9m50nIyWAZ+VGI4gs7vd7QY2rbUvBqNytkXDq11JMzdaMlt1EUurq1XN93rzpRZ0UWveNM61dTMCJ3JOh0jKwoft+soRwvIEbrKuNfUbVeyJX0epCaSkc/cWVTLNR+TNivRd/e607LuAuVZwr8K9lVzwdp5MpWeMwcMt0c0FtO2uzuiyutx8F8xCuwOek0ejyT4BXb7VEfRyUoKH58FfXlfwwEcKu32yR22h66mCmc0S1KV6S92zky/Lr/ZvPCKHfcimb0Juz74B1SEWiEzlPE1/XFfooqBHz1u/xkzZVe1i9zcJ/9j2VORyBLpa+pfQsX9o3yto59XORZw7Ip0Da50IU8vDNILouZZGDyb9LE+B5E7sMnBMBMVugJUdUFwuwoZa6VYCVBlGeKkoCZ3mO2hElnT2FYBIuSBWf8CAS3S8eQ+CgBH5TZhh8qCymBRxASqFr1wtAQhATjtprwrV4fZQrlIZlkQ0yGTXT37pvH1R3WWXpmV2ubE9q7UMoqRr1hT6U8EDqbsYrSZ0RLvRPRTvUfcRIUgk77Zcp9ZKNvx8grquKIoIR5FpeVyGbhiJrBstiayNvqm7LOCasHwR6uhptI20SIh9UnCqnfwLTW3GNoSivDVbGj+poO83fFXmI6H7rSGP2CFAzoI7PYFaJLTrDvbee54Tm6rNam+5wfJATYyToCuxIJOigb2ONY43PQad3D1WiLDiJe9JOL6z/rNrhE/JuqjUv9KGjYDD4ZLA5rKG/xZjq5pxqo4lBQoeHWTpAcMqFnVp9b7ceW1wnES6YAx3cq2Oe/vn5G6KNcDYHmeblQIxj9+qZX1CdqX33RT7dGinA8RwnK86/ns43r42RE2FYR1egPcuFBYdtbdBFqJJttD8krwPRcuYg72Cbl61/gSkRs3HsnirF/tsDsRDg+MxAvZbz2A7HW/ZXnfV1p+9WTBfPgwQAuEFX2L+W276R2T0lfc+GWfBZt9OHXkXYoV76Qb4hyP/PFUS/0hmxxv+axsvC9D2XaHLUmnLUAqfYL37MYDxW4MOhZr4SbA4PEZHEDEWVy9aePytlaaAEfs5RPPNY03oI2GOjQryNwI9M9YtJRdkGH6aGCXvgA3ZF9rIwNeEWnf+lDyYEHJ/yo9d7DMdoXzSg2EjnRqZBUdVmOLKJi+Oi/mWdZp3Y9LGCgP0nNOuvGi98y+4cul0v/qFEweqm+6v11QsKw4FFx3hAdrt+Bs8LZFgQGUY2JFviIkzilXQNcXinQJrKgeysdHI4uzbmj8d86zFBL6PJ2PKLH0PWVqHouT7T3HvgW8zkmaPehVIp3oJOzfI4BZzDnrRk2YyeO/X/KjVb5NSgBTHgoPU2WKwenrTTpkwXK2hCfnAzp+nJMs4DKHnxacyn17LQV36ksYp3xp7G50qgomU4sddcl3IReLJosbW4mZk0W/nZ8gA+3HNvzBi1zbQh+4pvOd8uMQNzJiijNSep1C8V9w+jMz97LP6OcQ5OHAM4LKcrQrlsR2wn2UBDdcmviMhGtGSc3khGVfgA/ogvAtsL9SmgmES1VVEhPlWUEmc0JX/cOtu5H3wBi0wd7zp5sNbQR0g1IMyg5vvnDr55/a5jdWxGz2DXHd+uyFFzBxsf+OBvPzMsoNVrz2x9K9brL1dzGxFNWFrlvvuSelil2vyBQALdzyj3ub9Vmk8Xend9EYixh3hHx4XYCAen2gpqVE4Ma8EOeUoGocmMEFlgwLc9oFirLZhzQo8Oz0TNPqHUMKR/Yhb3cve7vsHKkFVvMndIyHKwhUN0rbp7ot+0EasSSrPATnAHdsAnZwxH/ckJd9nJdGuAXS5Djmpwdbu60VgQAixAiQeAGpFD7NeJtWBbFLVgW7S8YPsL032svvvRFnMaGmzMvHDYrlKZ/BKS9N2sGx9EM7xCtnALQSxFZa7YBegn5k+T199MnZzEaHqbLJiuHZvZ/wSdvQ46QJVZR8ydZq1gsvx9SUNcc/y+GM3jbcZkkWgEfSxuEefguXzHd7YUXrA/nVfF4ZrX74NKipupbPwuK+lgPr2v1RDE2ulEvqg5+unOO2Oug+li+95NkiMf0+Z/3ffh46Z9KczEG23n29M6LH/+KR+riNLnknTfmQHr3EZ5bTgA98/kQZ7ssgQyOz0m7lJ/b5CyKL7jeFAznKCfEclNfSt/xAgM4TohP34DwgAYSmHFqnB+bNjMn3BIIa7Mha/7eSQJjxbpo7ds68HnvIpuCBkIwudKP8tSSnKQZwRxLlp7w68jepTLrPhP8GxMge3LWib0RAfflJvhjeuEklGhvfaVSmcJb1sA6syYYyyzaBdJ/G9pfslvGUr0eDaotlGwrTqmn7tjVAzpNY54fLsQ8AHiRfL+hZUJMJSicoBvlb7bH5s4TtSYnwFnaPugEqgK54ansJ7rdwAVmfxrR1B9CvzyVHzc933qKiDUeE66afbLhM5YSW+bCtYa/yK8k9njZ6XbOm5wrSNRbVw0VcytI8HCWDv4npvXQLfdYflemz6tMxnecY3mROqu+wAoNHNwWYQS5rkRO4eaBXgHKRSaZi7R+xziujqjmoYu0ctvaFh6zS87j6Wcqgn3LPM3xY/nq75yvYTEiDOGaFjAbSJ+egqXnIK7pfhz2ENnicXGNeezCNknNTFkm6QSmfUOs5hm9e3h6ZplUv78IDl4ws0jsla0r0FSQ5SfIwk3KRVD+HidgGjTzjlhQFZkvr26XrES5zzYLn3YGFklfY0eznd+XKd87Le1v3XLGOWpY0mT2HhxTHf1kF8jrByNqyqUke6aNNjHrq8Mjh6kryRv7LElG8faqsT8xtsV29v88/Eiz8PXBlHLbPQbIpr8Y9WtYsWjGf6Z04Nqz8LGpaYDpvwuMsbofpEkEjkUfuWo9VViu9XJ0vBt00A1lCFpNBrB4o9JitPH/0Z8bpE9/Yr5u49rc0e75cUNLmybLRrx/Rbjv8mCtQP2eMrd3alc1MZxFbQdWsuAjqvC4nWemt8wFgO8RkdVQK2Sl3vyTDv0V0YKqY82P1zh1kC/LrlUDNxDd3nG0r1JFkEM0rudfq6TEUpQSW/qhOD6i0kbzQ4wrfN7JX8vKnvMWZlDOtpmNTQ85rOyNNlS0vWOi5tngdcyOzRcZ8yMztjzWVw6i478wtD68EIOtw6Ro/+FccrIUJ6VR4yeX7g4DUV6WmI0fLTZ4lPl4LVBwUSZw9qZA+ZmjJA4ALIURWqdn9iUrb9h3lo8gzThsDLPC6HoAFejx/JfIn4Jy7thygTQpZQFGqNszwqmDabDVYuIUVYI7QPRGqf+yuk/UJkg4ZUKg12AXz2wDye+IVD/7HcVZn1T5rVmU6WN3S++DZKX+ZFfYAWOBavMbOEUmRVnP3JlHY3scJF6bHBbq1mqDEe1dTxP/ED2QU422gqMpxUZmqQOLF8eQWA22vKEoyQ0R+ks62LG1hJDd6F2Wwp2+8NDWyDKn7ybBXaam/MNHpzOdn28zj6ziFs/S/5pFlAW3CAe1bjUAveaPNcGZsj+s4HcS2e/kYzW5mUYxphlv03H8RAP6lPqfE96LeQujQlwB5w9c8P0ueB1jtfALlGrZDriVdYurkgXAvLqcZdZ2+TGz/pqxDm6f2xlclZr0dCFgEbMld6cukDOuQhm5Cx1YNkkhsQ72PfZhHlY2lUxYJDHQFpZKTdq0Vdr+tuJ16Q+s8Zy97PmBuV6Qk6gjttVGSLK5ciPW3nWBx4ydX31MgEFQ5GXYqXleoz5yKgsZUt/F0Nx0+Zk/taxtHQ9UgYC0dIwzmb+wTukzfsi183z+qY9vQfnWRn5lXfffDHgUK+UuEvNGavUBqzYQleQJekWH/AfN4UZqHziOnrnrMDGS+aPMKQnhI/GnyUYm+b0khy/iZ+2bmfEs4PAE3e1725zEdZh93fZWB5wvOlFz3gbKhsircEcvcnY4LC+lM3abNnbE5vcJq/BwIFL50d5eSVQvSqDps+pWlJh3Le9TBbLXtPCGu1yFRPfOLbHfEY97htWFa8I9U01fKYla0LORtg8Bbo8X7GFYgxruQ4RpJv0Fevyymi657W5cZMtQym9WuMP8UNQSGalVXsGnu520PMkZuU/3UwDBuzWC68WfCX69ZbZak7zOCXDBtWqBNVcQqmjJNJUgMVd2iqjyaL/YCUKqjCnrZzisUfcgHyCIENG7pqltcgO0wu1esQT1wCkNIFTlRnfeIUoeRsan1znK9yL7it8wWyETFDvn8bPzRXamA0rnDZgsJx0FfoR9k7XTNIVWt/AkXVyGf5qxzhpsEywETmDmDx/RlCXGTuqjAZc6fX31z42sPaJvadoL+OCCUTXF3yVWhgwZT2sP9opICAC/+y4bHiNXpz9FHUq80PGobc3oVKESZ77VHcB/pJmmI+aRi7+mtQ3vni5HMWnE732K6rEBQU/Auw1R/3mNqz/jiOd5UB/GbywZLM4hORbgQde/8gEhS5n8YonjwHMkJVL7mRY7aOSbhk8zZmhfv/8aTxZujhi4Z4eAxPBM75NFweLL4pufta8qbk7jnRPIOOYzLhJD2SomWN8m9mlO5upijcMUKDOhmVOn2/QZvmbMyrTQIhIAuoS66F1xjE2V/hVVBgvxhIxB9rNMfYRtvR3KxPsgcyoB1tgxIfnnIk7VeUtaMe2uabxXcGAV6tNl532Sr/JnQzrq0zPtmBdtgwr1laFJEAcGiaqq+FWJEafNENtFBQ5m0VQtau/cXfSvcw/GlUUNey70rRgkKFXzewBHdy9Er081dssluPppRLdWg2Nu7KYgN84IBFQfUjl3rrmCTR2UWuUDwAlnoqy1HUXP/5yUEVH2hAhYwbeMLvnm/O0zbCY7uJhEHPH2VbHu6Xp23hevqBa7NaX3O2Gnrz/7zFZhpugEfWo9OerMfKUvwjgev5xXrVzXIsTvg2qbZHRtkRaV9QrCtohOs5pvPT+WJthJyAI/ve3hsZAnw3g99dL6uramIF+8S62B0XFsw3qSvDA6hExaQHsfy7atAWy64w5EAR9mhEEfSdPK70IrGbQonmt/oFnHM37olRgvCpZbFJn1s7mhnTU4jxc8h7O2cV1YJQ30bulKd7yfqlsgyt3/PE5Hl3apA0wXeLOc6vHgU6jJLKDUdWnc6k2vYYOCbVyTu96H2LrOXkgjfbyoUHMUlFDVaZBZSdN8RuZbpVgZ/1lwys3u44vmp+z8mBV1G+BB+2p55vwALQEcT+Gs6GngQUeByUjOem0X6DyWz8hBKovCY2N7e++FNDwRiernOW5st7pKkzpiEtAW94Qn9E7/T3l3aE/GX+Y+CUGkzbj0nQlfL8fj6qYnaRgUPjFjn8R2K4N/I6K8+yn7Rs9pQ4EGWUHWWE/FKRQH7WxYtHD5/kWaf7V40YxVH5Zlh2/cWjGs0XXN4YglGQTzoDPWomTyRX8tJNiTmqXJp4SoeOfEssceXNlSNXpyT4WizahEghOSiecQLllqxcbhKkVBw1obqeF/y/efEBT11h0YMfUC8mz042XemduS40w5t9yemfpqcJUQ5zuKuyYvFX8WHkSwlRN2lqkPFys8siMfjr+tDxDS6vo1XnQYLToWXNETWCPGyTGoZFX/gqqeRIXpyr+yy5r59uf03k8dXqelB8vYviAb/fYvnl+ylw74Fx1+NnSNYw9jhjRdBUpu+hTC0x0weBfmUCsniJDBFXlCdTVt08MuXZPgLfvVXvHdGihFwLj91o0LK5qxV12i76XDYMyzTqSK4hC9rDD4Zvl9J1QWoVpKTGEOL3viqZJh60/V8xFgT71Sirskm6dusVWsCdkepKhYA4oRnBERQam6L5va88/M+BAimrzavnJVGhgTXV7ymg+V7/sLKzqL2QsBHxoERzWudN/vblTzb89BxPPbBUjsKQTveAM69WdFmhUa+zRpNy/Ovhcpuh7M5DLRKGXvO+J2Arbl1yCNdQ4Tk5GwpIbaMwAwjdcbjnIrpu+UX/YdRr6ZJIbuw5EG4vS+FWKBI05SjfIGFaKhL1JEqQozCWWq3Rsou59AplqgMUeMk78owbTSqHKU2ug5Gj3JNA/ai1Y3KmIzUVcjsvNHjFFzQf1nSRs5E+V5UfitbogWAMVrTHHoubB7vKkOKChQL7eLRdphWt/TNkKW+WV8klTS4pJGuM0eis3oY7ilrGtHn8OFwLy4ibmfdwe752oLt+1BrcoKNgTb9U6KijYMrDF10hosJpL6PxS1czQzWRXskUHXhEfe4KmzRxnTRk0cJmdOu7bMFXeiVVl9DXmvkTVUP9CtM3fsN87XcRpn+gBICjbsk+CnCeucrwgsMTkSJiYsTy4hvuet7svkJNEwberurcGs8WrrberToAiucXN17oDzeWzTF7+afkjEriGz7VEs723NV5IOt6LUtaVU3Cdkk4V5KPOiXhdzMDWWu+bLHFVVGqhmB7FgpCFbO7xevIpJhiuaxZF0K9Y7biYUbJ9O2YujGhEulV8lMvD3VkxBBA7l3qRMrhq1+BoDJZ5XRbLLpcVBHXJkLpVIZ2WBlpOZi8fH1ZE3etCR1WXHUIv4WB4oWLhYT4PNHSo9/QD6VbnobwvL1QUH1RKNqM4ZpksCIMNip1LxVIVT2csCOcbMR4I5weK9bTG5OY3bsEdKEb+BO2R/6LO0w3ONVXdcUWi17quzYIlXtU4GTbRRWOc0ufT7fwP/QpOdnOVuQh1fxdjRuaTDXQDNx9AKyYiIgEKzhxlc0nxkUFnLChbI5FB8K5veG5zge7+DvoKlW9zefU+d05LASkoQdU6blc3jzvEHGJzaYaCAlVUKaJ8xMZV6grG5kVmoWA+hqYDJipLc9jjfwTQEloeHSzPqFlXDwMpLJdHxaY1JiyVSChfQ3Ef0WHAg2WVBj5XrwJF4q3wHuJ13fUyAd2N/HWxBtlPIRJxi1mfPNxmJA/q1ISlAPZh94CZrL1OWokS8Pj3EZBZ0FU0WXpU/44rqXYuyb6dmVle8dhnDvibNPfgNnW7xZcVy1LGhZoZQaKaeSYbxwuHrnHdU6hNcMVGNhRJF5Aj9X4YVXp1mbTSADe/9baUBsrPeIGcuOXK/FEqSiwfZ1QMb7+6o9lVL6hpblQUMW5EiNcZuKLerBMzz0ljaIvy4wz2Yy5wzxdaQeAbym9dLJhcNNaR/QxWLrZOO5M8hddWZrQTJWltDab66OjsKZTikrljvogYBKibVubYwwKcTAvm18PpZfzRzJL1manMd0FqR9aCUofCdLOlXdrMz1hoWnZL7cWoUfjVFEqu6xYORdg6zRn4uFt2yZTx4AcCRnxzuU8LawWgi5YZo8PxICQRafNz9v+qmb6wjazB/UZjgrxStMvVWlrG6vyB257aEOrI3LjOGIvcTMgK7LtM2s6B2nnKt0dpu5h+S5n8GYmKIxWi1y5RHy2RPqRl4YheRuP2g0M/YvB59QaSgdssSRA1sJdRtq0lBCOXDYVK8u0SsjegzKCokRCAbm7v1Fo2mhzkb/oYb7Jk08QeG/vC+sms+LcZUoJUt8PmpPrM4Rm0jBDMzOQXVEIk/KmEzgImWG31reywe6jftxA0r0K7KDx+yYKM+cO1ws83rmm5OESDFH22NOMRWM67mFWjT8KrbHi5NHw0oMgs9JnbkV20fMPQ13jijLxgGTfs0NSYwNjppry8n9magp4XiXosWexDhAhbXpwUJKrW5kuKvMKKEh7DN/BcvKjZ2hHDukQPIGXCMY3smsTOq7Kn6aZjV2ygFIL3FwCexrUmo5LNsA7A5TVR0zNZXDdnbPBp7Zu4zsM94gU7+kmPkPAk0lN/XeyZZL/e7HO8BJm/vpi0Y9B/jHAhvrVvO7ljHwHjVsr1Fmh1h/vXolQMbATShIEVqTNHAL+sxV9mKcnTZxEEZ0wMrsFp3cwhlHQpsCBy1eEhbdd81Rvw8L+rY+LdkAYC2/OYUVuGK6KNLrGn+Q0uMCJoIjhm2hMlJ1zsjrxUANjqxl1imvA2NcGQzTtP2RT82y0K08CV1GMcm7xlsg4Ppd+gUG+fdKjNcv8ZPPCb+3twvmZXkW88/IbQfJ+MLIrCtM6XguhfVvhQP52OpEeVUmJIdJCYWhWL2vumkryKpd3zSNfvpjRTSNZyG6wbEqmQLIi+toQoe3qYljTNwpr+exr132nI6NDJSt/EXkT0tallSTFUzDHSlyzMb1e61TOMtGoV2/GRzx98y+0sfB/6TNkJvJVUfcBqUCt3yxHGcghZ8Gw/SahG3eFymwg6uDLX+8k/gkxZY3KbBkFYJ7yYgmQw15OpXuulT/M8oeJA6ugIyDQw8jLax+m7gx33s9iAOkccWW4/EIg1fW5xLY/FTTWcH7KQE/oYQPOPm4ZGKS6QVa8OKI4KxdszBRckNnb3ZQJIMNQiLXgXuxjjyqk1LLhmUIbmBJ6Cy9b76QhZLZ5syQroywTQkGEY3jh6UW9awVxwaCbj17HNO4gL2Tkd/c5XSmCFoEOEBuRG1lNjAyJYdT9WHbMlPWei6utKPU6AcwPRZ9yQlIxEu8kR2IISCNeiIx18IfJlExYmt58WTsU2mSUqrkB83FqTFijg7HHTTEouC539+gEhsRItz+/VmCqMnHjC61XWcfuTJiD2tmN3UlCLNRTE4cjD+Vy62ZE1FNQdf5bkjHjQzlr7nAyd1BrC91eM0UrbWgXU/38iUOEKnxIRsw7EDXFuuqQPjxYSSMUPOyAGFTg6pUjFGZblMfRO3RuHWM4XmBXlz5Jn1AP3XzIHarII1TIZKXwxnvmn/hJb83MFvfD/irGf0gD3pqaFOXNwyqIynWTYxPWhCn7PzvSiPex/9ckmO0DU5Y7gu3DVEOc0ssJ6AfKgY9R7oUZ02CjLL1+knDVnVBapg5sCgVqYZPwk6M7zMWgqTyAnwBa3786VA2e0PfoaFfIrSUwMTgb6K/m8Oz+2O+5+ia1b+0Jiu2Qvv0zO8fsYcZVOBdMSKLmznQ2/iaWKcnDgMDHYGCa/E2Rzz8WtN65wF4Ly4AYiS9vkZrn78f+Uwtt3XPtmuft/EtwQkcMkTt5ZbbNZPYH0+aKVUQUvE1V/aigmNrhC1Xr/GTzw25nlNLTTTMfZhInK2pJIGL/Kot4bng8NmRErP7mNr5VkwZfb9kI6PH3GaMGXGzuojM200tvNlxuEQzp8CLRSy9BCP8o78ze0FkuWZTj7O7SY4SpfUjot+AMRI/LmavaKC/3Pv7CMKEfFtFtfW8r4rYxaWtfSgX085L8pFm1GsydZvHy8NMDYByac+0P4oAXOL4k4YX3vg4zxrmyaFfx3mAysndqGQuWdWN061PxesNbda6AkUuLwEikrw07VH7NLCHEOE9pdfYDUisZFSYPMBMXvywyuF0t1Ljqm2pKXMKUL8jZ8LEJaNrzyGAzIeJnhE/vVoFinCGAawlFcLCZUejnASFnrO4hLBog06lijHDdoVGTUwHT/PFOKj/ycR0SrqOrq7XXUz0e7iCq+kPdelRAm4iVZ0b1/TxL6ETk6PB+t7DDYYBDWxL1W9rizcNNEmxI+lZqFim4O34qxXhwgMX+NqU3YDYf2k7ZQTk9NzenVeb5cszwYmkfmdy6AYjY9wp/jJKIy/qAANA4ZJ3e/10/BgAmPFefV8z5H0T/gMABcXFpek9gwr6sFJ1d2dHDKc5gYC2uxNQXAE3Hm8qM2v+fRKzBVB5CarkNg7zyOYcr+y2qLHZnSKjPvIyYU0OMOGqKC2dEDLpiXH8qPhQhRaKOoemJU3g/NNPgSpHpqy04ieANHYtrguAaRXJhvyxv34FIq8c9JWBRDI+M4s2I+Y8JqEq4IHXBLr0HuvkPGArOaFvA9OaITSsFqRxMmsScqUZzsKVFwNUuTjbjnOpEba+Pretm+CmQhXiDgTOAPtU4QB3nhUP/TCnAq8ncpqLuhLoFTXmvp2230wGCXsDQoGjmCMFL3fkG+VWjjYcd0j2j8k6Y+TM4dW8NDKZKQybt0CyF3YKcmekct95j63aGGGmIrzkYI9AU6bBxRCZ6gTuLYqz33KsjlCB4qAXiWOTsurasq1EDFGGWrr8tdGMelZc3uHvqi++ttI1kx8BNX3tk/F+Gq5KvQhgpBfcTTKMIHRl/U0D4qzdnYXQSLvVZhmx7zpdOO8kVCZky0JKp9nej44jvy56kneHIGd81wJ8WszzaXAu23Ps9IS3pU9hmnfM7+wXbDfqm995GOgtaEPS6jx6KYmz1w9H1vMjS+66g6XcQmU/z3md8/rlHIIooNiIv+MN3k9B/HEQ0iYm5DuT4UyXnk9W+SpXOhthDR+GLyMzqAhOBdopV8ANwcNvD63Yb9WfQa6cBE4jgUCVRsEXat12dwIAD6aGKhk1dugjYQEuZs2RCDtNuFakEXPUat9MEkldlKhbedauL9ltWzEn9eJD5pzRrnEC4j4DHOr0OV0C7N888KmUwXTQgpwvoKqFisDMyavqegZWvXz32F9crFFDjKGAnw2lrJwsB9XAcN66yu+kOfYLIiIe0pAitU1CFH2BGDHddqRAm0/6vySt4mnaoDjybr5sM7lw0K+ymYcYqsjYomlpKm4T//HoQ8Rulow/i/A2DM6ZKjVkmAh1d2cngbi9m6TEUElEXCm4KdY302ixj7AuOsXCDXG8HX1RW4iqoaX2ucZjt/3P7RhgEhIRJVHeMFTKTgxD1VU34IyJaci7KMs1gJ8mRMv/guMZUU8xngt3E89L0FDFgSpYKJYkYgAkLtyQufUGI5J6LLNT5uFX5+Gyvo4Nagc9elEydsOFWKiW338hAFe/4ZIJFnEDdmYHSkZBZVblmzm7enuJFub6wXGClcpOXXKGkmroScGA1tG0JGel5RUsaL9iUot5nNFYOqtbQo3lKLBNtpC52IxvHpgUZvDbGiBYr4EfZPy5kRB8njuvkKqU9/uIJ9KjMNKu/nnm/LPn5EttIEy6Xf9B8xaDGRFQYzm/8RfjBT1peCH7gD8niRCZTTnV82m/ZfLxEgsKfGd/92735UHRc46tJESJG1nzzC2MJhCmnt/oylbVWq8WtozjyHCpcJ9VyB4hQReaw0yrFZM+aiuVVazAPUzlhUAYn1WLDfMkluiDCtpl9FGbB1RQXUOQyvczujkd3E5Y1Bt6N3Fu9xZl6KZrNBVff5fStg8TCOz9F9fyqTF+oDZuHwg0gPHh+UugJlpDVaGBEky/ZDa+FjMX5ufOCCs2zZP+WS92uZ9bEg0/ZTbdpbB0Vk2MD5ss2TsPhI1wZF7uSzbI019JNgPf7pQetKg9pbbSntZYwUu7NlE/p+CpU4y94/QZBW8NZUleHXgFniU6cypRV4lgitf3zLPssnueM5omwRL7u2BAqxUt88Y5OY6bb95Za/DBHKjx1saJPwuMGLHbsPxiF69VtLC2ltjLaVFJ6BiCi2XuSH0RwczYtjeyLBQpsupLfBKoHwTgZLbH/DnAD5NmaS6dOVt6qR86RRkfpFoiIVXjjzLltfDMed2l92kb0W4PSaCGyqijAwtgNZeLOxlH1Ws5e5N0cotyfxL06wN+SmE/D1WNe4zp1D3sopI392wxW6PxWC6ZsKpDsPkBouuHmHuJ//8AfNB6ZKfzfuz0v/mvQH+DTly009UJeju0NWbCRF1F93MIkckgt83jv8zPg1JdRe1ZPrGegpHP14NEHkkEhC5LTJNVONg1kAq+LZPtajkl5ZQOwGvKU7e3RUWDSMBAakIfWrnvgfL+trNWokf+pC+vCRw3sdzECzC51L4TGfkehe6UGcPj4jKPOGAPE9nGZEoS5UrwsRXai3Okg78bn8WhUZtICZwmMdk4HsSSHb03DY1ZTBM4wA5ujbB1kLA6UmGzSMPZYHJLjNC21C/OeoZivNqPNAWroLt1+FVoy8lpmQ98KiT2gq2UEqfX5py1OAvT0Vdi80G/WQWmP6ENHKPBQlwvz9rhcUdQmgrJQmN9iZffkGiDCk6CdNzvVpXU8MVcRGoKjhJFIoedYav6nMWnmW/p12to8aScJQADKv4dn7mQYRthW/oFKSdE+ewz9dCLBT50MaDeaoe/HRoK/jjceOAI6w8sMPg0WqWOGVzi5m+BSyvmNXiEhSAP6kow1PPefiFku5+08FQJBZKuDZlSZ2hPhU7hyxmRTL/1uxc2jVjg5h/IRIGGb8aPdp9Kk4iEtdp85C7xCTHJSXkdO741VOMOUMSfGY7yVL2tigaHj3x6Jvr7KqGIr0iEjQvVboi0oUqBcDUvSMnF3aldjtGyq6GOOCuBbUaAZPEtZFZ90Uy7ymGp511lQO1o2UXPTw07bZOosssdo5YOcmtctpjSs16smz+sZhfvK2RfUH1757pLnW4xNBeDXMyiUxKpvCWrZtuu/Floo3k1BXS0XkJFdLHruLjqC9MEkhrawlJEsitq5XeWRejuIYRgB4ZzE+ZyrT8F1GtRNoCgO3PshR78YrLn1/7f+1w0QyQp89C1RH2kjfFzNia5iqjBTGpoFiukZJqG7t9k/LlILiZTOvBzyPqZwaB0IIYeqgMrLpsaeNYaM3MKDYlknvR0rWBMEmpKhs4U0m8ANd2SXddrENExiqlpVdubntD8mb5dHKhVLi6VZWqI8dA2Q/7eLXc93X5UThH/xuYDr3YPyu9RlowJN9FjtIo+8L69QibKJaH/Bjevl/y2SMXPBEvqWTQmfbKvlT5ACCGECytr4wazJnSp6oEiCL6fok1Q9ZHSDKeOEmUPq+qQ2eQgN6gQVQ5pkudrNPnKn2inZxcFGsIa7uh3rJANFLL2f8INX9FGMGLz8GUdjdGAKd0919iuAV7JSZ5kXjsZ8u2vT7q9vo+rXWF5uPaH/XX1Awx7f+638b6L8Re66nUFT2a1uY7K5fUFT2a5phVFu9lhj7wFv3P05cWCHgmnaAUTHdLtJD6coBVbsrWD6X/879u5p3sXiNPsKDzD6yUkKbEkIuJJ/zT+lUgIrRfyp6pZP5kbgvk6oalMFIyRJLDkisTRTKn/bLTxmgOguGwApPOg8SeQRU4RPmlOpIcE1IeiqfihIT5tsUCCQKNosVOvFbRkmyDGp8m9nOwpvqIO2VWvhjqEvosyT5qBhuK7rDuN3hjEZjxnjgOWP6p6JtycHJwm73UF3w9yNkqt5z63yDs/k9kRHkReoB8T4iS7OepUd0u6ZKn46YwJ7jE+se2Ef3UksqgAuISLHu6oDISfljKNDeSflx0syTOjbc8drZ/fy0TQTR0M5LsG1b2/b+2lnbu2tvG85JGJGqlUpWILhpuHPMpRMAeT/1uOlv7dqcnQlg2FxgU8MTBhxB2GOY2Q700+rC7Ee8XWFfW3VruvPNtBo+G8xTYqyYILYDwbmkMKClFKNFzqbq1ZoY31vMMKhUbrzoz1PKlmDWa0+Pws25ydjTBbYfuDSsw4AJDCikkDqiuL8BeiEWOZhGSn/+JbYjTZMpzxSZ8sNqSRupJJuXWUTVpbigWcEWoSS727y9AMzV3Nal3Bgbz8yo3MzWpdVnNxvPr+yjJCs37sMArNrc6fyGUQLObnTbdNWlGMfVpbhUe2y54AciHClczOXVpQwoG2/CEVRv5WM1p6qgj3FUso9xl5jeoAZQwov306/cQ9PPwAhTnTvXxqi0ic22qP2NDljGqPxMWRl9xBBOqW5bStPGVs3nibV6oW+RB4g0Jcm/0FTOi12c+JA4nYi56YqVZNFYjlcbmJ1yglLYjvJvfLg7QXW49RPixlUmQuQZLekei+pMUfo9FW/yk9/i+S+197wNBvJ6Qbs+WJ2fR0+iEPjgoDEGP28lCEaOyiEUZtiveTVO9+200KLkDIVAvzvjOmcsLKKofNz16RxOF1WS95AZH2jmLMT7bFD6Wppv7SztqeAbq7nyez3Qq9Dh/vtVkJ/gvJIQzzXDnsvSqPEZteL8ceQgSX/8g954qr5JKcwuVY1YMi6Kv6bQS1A0SSnM6tfaqAhTbvToz1NqtfK2uMw0yemsUSx1RJd3VYNYG92skR/PKdQTvXZX26xVg8zZzM4pBNvMzykqzGREj9O6VnvGEKDOKaKQXT4HWUk1S0aOQUuXX6+DEJRRcMFzo8ptOEeh4tI5kzrzxVxg3J7YhIMUvVxDnahZAhmhYLk4pGC5kNAZpSnFEtc+11DMjY+J2GRCGcuIcEK6NKBJufRDE+u6VOSpY3ybWb6bG5BOvOt1asqnj8vsQTbbSHc+s6WPy7ibCYgeUXoJSJUR3Eo2cx+ozNzdSMXamB+ochLRW0LqmkzEtK3Y2Q+i91e65DogTm+t7Kw+YWojHey90C56UciHfBGCFuq3AxzlPMLQ1HGTppcugqGRjF3bscvE2P4UkA4AwxI2QCu5pBAwg34Vr46rK2jB1jDmqYpAGN19hxeLC1SEwhrmzPyjGudpQszso2mTIwZTIDzRQvKx0XHLSx+Yxsg9BcUvIckQ176Lo1upHAFTBnwfZUmZ0UaclH5IHGD8Lmer7Mfy2dFZhSK91Q6S/jKLRnu9FtLgsYt3sbDpzMr1N0JBCcysDvEaL0s7gmHSoYz4yh63kou7Xfwdt9im483Ye/73Xf2aHN6hyZksHh3Wu1qCk9YU1PojuPkAt1l3M56jS5NQ5wWzFpQyRO8etpWxT/gh60lBlw0XK2opswNCnPAfRNCEIGZdWU0nuphgBOaU2lNKlExQuIyxJDP8MqTDPvt4rHdBBNmBBsvwnZhX/AG3LBsAOVG5GE38vobLG2GyVfWywVL0yhyaJNX6utVXbM4YV8zSe71UUbfIWmu8/P0IWVukiEvF6+kPtlil8XStHAGt1D72zY3l1Ynp1YnlVSHjGf/f+3LebGddpEGdQP+9TvbNleVVH+MZ/t97cd4sd89rWGDKHkZHPUJ1J8qiEgeqwmdNvTELkBF2aAdSTuaCeSubjJWcpnLzlB/iFTjeYfYOHg6rrGv2Khck8OXR2CgDsOFsaPn+Z5GWpT+IhTwnhAgVQlbVRRgJGJomfCHMlqBW0RZOL/yYKgPz5qNL2LCTSmRO0xLCFG2zm76wt6w+xehXONJGdzKeCieshZDJBntCfKQkaW/bHJka5lU5MrIMzJpWTNPBQgMQRrATxnObq2+RJgbGHxRFBkJKBoIK2Cvgz6cpqK9tj4Wli/2PMSKFfV+lg9v9GOeFZY/nZREF57/fS2V/rdtEltQKEHBT50WbDNDLV8uWxHtYy5a4lhZZBYqymxyeTOi8AGXcGs6CAcSG4NT+K3NV4Mgb39Zad+m5BNLxKp7U6pwmmdc9n9Tr+NilkTkifUccYS5sv/NjJlBsIVsvYcP7TrLluBx9EezAayNwRxxfOVfuKlEy9YWWrBrAzFBLHHiK0RdP+h8wuyB6q5o8mPzr2lqMHvXliPk78P4Q8oOKn0Tje4ISEtj2eeRiPifxw7TIznY8V3AUPiMFGhuSZGV+kyoUb3ToAu4swsNsP5c1v36JQu6HWweBoHF6T+C+jToJzo/HsR1X9nSawfxPZ3JM6YH19/BVp9vFSriTZpfl1/cre4vVqkliBQaonN+8TL721IyuljFDTEXnEf6fe67J7qEFoeqwC6X0nWl5M3WMLgiC0VlkotMKwH3u8camsg3EDv7dcKhgvQzjage4bAJFaITyt2nQIkGbZZk+/6yU9LQneKjqgehtqsLEd31AC7DGK3ZG7ZdthGQWcIOPARR+yAWUjsvN3UgSpRtLl/wEoXrFf3gLMJu8KDUlzTS5NqBEHK14fvhIlgJH1nSFTBy/UwqXoGlEdUwkNXKOt9dARUaHDe+R0NTOImfMkIMrTHobZz9BeZPbLTcgB5GHg9DgFGrGGYVoEYfDSaPRHL0b2XX+ynrA9VfkcXjeq54lxMsuXdYL/tV27JnACR34aSO8Um2J9ld9J8D1PxTNcV6w2I7tr4kXOrX5RN1E/0GE+Fm62sLWleeiHmMQ4lY+B8+MdkxLE8r7y+Vz+458YvcgJYweoFuPtrl3lo0eRsAjTCZisSVQpVsLHshn8iJkekZt6DRV3phiRQNC4gtXBHhqinYE8eagsp4sM7cMM2+JYGwuy1lnurXDQOJsjb/KCCTABwcxoisgexa83drSK68a+yQK0RptgvhcYVK8YtcrRtFb6kjSfzZnK0o1eOxyu8beClIXIWLn1WNFlbHqzo7Zxe0VHB6rQ+ebdbnjQmj2gpieSC8bgNH5lXD+z2UfPGRtahxxYqMWMVBTIuB3rXDXxZcH21MDomi3qAKXXnlFP2dfuNPs4WQVFUbvpXFeqPHlq+fOpO2daj/ZRrF2RVKPpiWfCe8lE2ApxhC9y9rawSZ2JqBb3/TdiSmHFlxtQjaqeC8+btNhPTdtbiEp/2aM0zN1jl+mm6KSkX9pbLLpv4q2R5OJqLPRWfKMJy9Nuyb3LPhPIlNIIAdz6fRRCDMZlVOeTggr4iDncLfsd47f5IXGI/nz5W7hiynt++YedE1Oct3a4uHaQPRRj0Pgg/dIHUoPiQEgSsEs8OAURblpBVzrCKc6ARRNykjNTi/f5dW01Iw9pvyXiqjpkqIqndvUOQGa92cD8/3w5NUevypRXEkO7Qi1LvodzqAZRuNVL9GOBDpCxo3soHkbBV8oqrc5h7csb6sejdMZ/aVsG7Ykw3xn/hFlDw5wZ8Ewh15glPKOfCvVafBOd3u0zyr5vN4/xEkn/2cVCzXhi41uMZr2dLz00ppg31JuWujXP6oO2DNiNqt25mY3RNr5gEDTFA4Rfjfm2ISFDAGwhqMphwYg2oNRDnFtJ0IvRqUS4E+CN4nzxENt1YJqNkJKUIAQYLX7H5AzV/+9ektMHL9FxMht37QCaGNyS8zF1pKyNbXgdcgo5X7m+bRkRbqLrpbe+qq9lev5reSNmVkT6N48Y11yhhp41IFy/Vh34zWD3SiI5piPct8Zi14viUGj2/a/eo5/M2N43sdZ+MF2ho11O5ESUH8Ig+q2YCKA21EkiW6KqveK3rPVhqj3AOkIqBmup3zuXr9bw/MU/b07Wh3dyyXu2co9TThKCSPijdV2aKJFoPemopTORPFcI+RtVuOwHGznyPkoUsLFbGApEgN4R9SEXN7SiKJa0cOuP9gi0VJleVzpw/kIX0Ao4BVswIKajii6AsOaiZoPgoxenNEB2bUwaEWpSIyJsmvpsquwPkgMN9MoavRvVhk0UV8Ss/ekUnj9x0NSESxJy0l7QRzAUnGUYAW1koYWNp17pY1Q3bhDtXDWcOilf8NC3l549JYYFlTeT8QWOP5tSh8NOI4TCzrftwFjs+qtZ+mKaBy66RFwd2/8TLLj/2OHBh2iBrNxbhoMNkCJjn9oCZM8X4N4FkAIUm6iOBC80VJuDt4TVrNAcASavlPTjx1ALNIEQ/umfAL2gSTBFhd1hJTTpRKK06WSaH0l7DBBlxKyx0IvKcCsC9l2+4m+9rhHsk0HBCeEU/JVHMQzT0eADAWSSPuV+BI6RMI1OYITDSKf9HG3srdSo3j7Oqvss46st3KsbgrGmPdEPCjFBTZHYyVaJA3SqbfxdjJ4/5CK9sjGC8FLs0uigRJAui+RbE71p7u64Y5TQD+qjteJdil7Ntl2qnwWXyRzjYZkoLWxoO8bVZOUkhQpadNzEcjoTaKwEpa/gkLe6cTX8DRPohluxNo9e9azGVjzFY/TSdELjfOdlQ2+Ha9qw54EkpiFuMubKVhljVY5vGKzOUgbtE3s2wmJZAjD1xgHuPeiBtDK/YIpGVDfe4FMnALjMdf2Ydz/8elkhmZP5lk+H/nlfEAH5+mjp3jNSs5iDOlQ10SfO1exmOfd2Lh725zJnV2PMnAEPzL3LjlFLYn0UmOPJnpjxUb+l7o5oXNl0b4gS0UCbwOsfbmNY00bY8cZzYBCMG5yI1Qg4sLER02Otz0nDMUfFamgxFfbuZ18Z9677eBZkRbH6s3dX6NREKhAV7WN4bfzDISpOaakav/iMaWGshGzoWHjc3DUbEyU96G5GYF9KnPMvRjUfoErUIxmZoJuZgZahoIMgkDprkkpQNgFfP3QBQS+nx6VWivMIRC4GPODFnyeUOeXvnqa8dbNpTybFLn7ysoRJFFsYLGDOxfgt0ZGhRfOZTUbCT7WqYu9mrh76P3IxTc24qMoUCYu2a/5subKOFl0yQe2wMbqNHXYALfKkMQ+iJKjOEDWYH3GBgm3eK5qjfbDpO55YucavPesLG7m75rwCPD1bR/DA0j+dWBsFe+niohXi4ypcHDNo9QDWSZYu7H+v/EU8qti+I0crncdAyPBZshBVH7MAjklsnQVHKSyE4C18bbV8LF2U2CzemZ4UW5qLCVc/mNWMwrMmPCfar8ZGWkfKr+2op6/mAR+svmfiIDINIsYr9KZUVQ57N2X+6gjziuW/kxoaLniCEH/ZW3hzofIa1EaBLrpv64N14aDUZHiFSDN6zIrPH9upXm440n507oMNEa81EvHyAENPGP8j3e/VoCRD/GwswogBlwB0fDEfY5Ru13Rpkl1s3dZ9kUC7Ldu83DvUXy5/dZQbDSraIsbtwkfW/4greNfK2IexH+/eY6R69fxdrJT8BiXIwTBf75DqmNHwWjKma5OGw1QYxEZWENu7A1xdN296jehRiYIo5dMFH2eJ/TsvlnmW9W2z88ImRReU+43HbNbbLvL6Eir+WDqe63HLDFwKBsqP6YEg3cjPZ7EVHLoG3ZVA67kQR1Q86VFqTBQ6v7aw15AoxbtempgTBvVIxXoLX5/ZcLqAfIOFaiemMDsC74pKWJE0T9RlVEcsbt7YUTp09+8sK8U8OIa4ZnM41l24AMJdN6UTp3vFN2s1dKaf5WCa4UF8sOG4637NIwvY0w25jXuvD571vAvy1qe/b9NJojMCxR/98/9Eya8xJN03ziHzHHKgh3bxbhEWAZtLthPbf9w+HODbvZc4HdLKkoZkSquRH+WstNFVuxlfDUX82VxjvRv2JHCRclfunRemDKVFF5YYU285ctun9p6wlXpYbq85NQFvlvzuYBi2OpNbO7LnF2YGh97ioZQ7fReb/JeHknuj+MbmkEi9L+nG7fd/ODcVQ74/OUIoNzChSmd3PDN3BdrK0W4G7D9psCTv/0LEtGCSCG9IZDMHCdS4avaRbCdhE6WjtlHFKe7m2SZAazhby3J6jvJkLKOfNE/fIhnqnw1Xu+cGtYZ4cLUivbSUGnHhvbS3yNCEBa2Grr+3VgamqtGjf162hvlL0yMnCr2uqQHsUMqPdeZBDY7zXk1k9ApOU7KItrom9R/WeZyXB+oyX2Mn5TwYzpttr03R4V30FC35geFQ6tNeyetWBIFhe8+xCyVqkcc9EQWFOCiCQtCm2V4c/J/k61JVW9rYsyjhxFFoCGEcOvrG0p7TJNRPPfniF8vjdGErnXeChvXP5DT0q1sS/8Y5NUd1y1ABEtXrUP84jUXxipnz10P1uoiqH/PHCKCGJ7UJthAi6laXxRUZhmWfHK/5BKJGuTSrK9uxR/akdEBl03XL480XehiSMZNUT4Yw9uKc9Shi2yPJQLuG9WRxFmjUBvIFma8VQTguOgxJMX51ABLpm3a7Xvkdj6umB7aLWkQ+Ll62bkqpXZMLhDnSM8jxiflKsf56YpZ5VkSgFlgYgRbOx4prDf+7PoC/3atw2WQ6Hvf4dLIJei8/udJ9OKrefGfA8t1IWhDhZkHXoQiqembvvr62QJO+9vX7BiW26/+0LqgKDt9WFUm4ZtsXkLwLwsTh+tJznid2ieBqVgvRRxJt5bPCS0vVsgcyfugnUUcRRln//JS3l9sxG0RF2DxElUoZsslvukQtIBzf/ByktPtTC9yc9YaFrSQf1Ec7WxbVbT05ndYKvnYtV8xPcTtF5bCwXCTjD9to2ZRJ13YmDihNNc8ElWM+tQkzdhdw7aGJsAzTtYUcmRhhQdRISV5dHqIpdCPpS1gnFBWSMCM6ZzGZjwQB4zwi2BM9XKzUcJ20smRvRrXFcvg/wUb0HGG1Cp5Z1nHnUij66wn3ibtDleE+8ryaQLYppwe0o44+p2HKmm3vJ6qUuuRMeM4y2HWs/3j6l6P0VpiK2HZY2aoQpHdO4saxzzoz9wzWTz0vLz2v5vcD5RJYWsYxZ6fBjH6d+dBIvVHU80S/9i8rjdhZN6fomAbIVBEDGDXGMBwLheDEBuI9jkO7l1vULyLQhmHx2tNzsgpYodUl2Kn0yUFds7p3Duy2/DrIihFDl26UP1sdwNfDvLnA1wU3bCcaSmcskLXPOb7otAgpAVJcCHN2vwaO9hwpEi/XU5rnycQ7ONFaM3EcWBaEyYFWZDGafTErdsNCRyrN8aY4NO8BjwME06/yOzT+mrY4FR1HDM+w7Z6G4UBq79+Tuc5xrIf0Y7cBlJaaskzrjYiH07dfs8Zn7Zq2KL8Y8j0NgKvvnoCjF3QpAcVXInsq+n+DOVrw+AeBOFm6TxLNBkP6TzcQ0IxdBloVewv1XJgArDZZnbjwjcQoRylWNuqp7Nzwl1iPmDpFIe/0odVKnnSAJY8u7PhX9IMNViXTRjVNJTW7tBU7dBUKvzDXMLj2fgmmU8cQ9YYwGITY/RbGU32AQ8dZY0rPzz3DtVznsTiUXeAGyHYaqB0gEfg5WoeR+Dlb71f+PBOJ0q9SlGcqsscgNisyaOfhSGqrm9V2OKEatbOg5DsCoq29UUV3EefvNS9lNks1U7TErmAYBzs+/rxypgzxttnCHTc/0HBPKLUTE+5+ga4bK1rEwjT+p/PDRXMoeD5QBXnm0ISpuR8AfH/sCI3DulBApQTfwgjAVQD5kecAm+bCptcE8HWke23BH8cirWJ9Pj+zri5EXEjSMrHvbN4k+9C3duJOQZEzn/ERIiweTRug98Js1ZzH+z/NXdQ8EWj4EYirrQMnZLiiy5eK6hBeiL3iwo9wx8AACue6BFzzIPfIILPDa0L6mrxJ78WLLKzvohCdUEG8APaISsKcCQUrxBxBtwnYssnpIGxkA36ggZxYcRDrbtopEarfuNMq69mhgI/VnO7TTWpEppSghEqaRiRdq8IvbxJIo+2KEMGn2f1VTg44Ds322V2wjYHr2zO8sUXfYf4X7y/vp9pDU4/B3dMkn+haGZl2nwDLxwewpnsBPIuQ500Hu5qX//38m+IFrFJFVQFReYuoPabWgQeE8kjQUL+tDsyA8fqvyov+pFaIlZhSadnG9iMcosNDGo34m8G6RJsh4LmxeOTo6BhNUDYLU2k6hA5o9t4LSiwDp4+7XXf4kx2yOYire+AcGEh7pJRZ+lUP+19c4se3L7FvGy0TLcJsLb8eg3KIF8dArt0uiv1gAu/uufwhwpXe6xrw0Tx2FOiijgYka7Uzim6nDgZ6KA1BAOcvJUNIip9BcEFF7Ez8myyM0rwwC67M6IshNlOabz8wzYyzqgFGw5J2Qbx/IprRLtN6933cXSvv3PKJ4khG/L+C2Z4PsTgAbKMmrCbjNgs+2cvbcEbYIKLCxeBkVz9pIKqbYNRtAcWC5qgH6E7Y5e18jfGgjKVR8/5x+juMqi39nEshzPb3Swn+2VmHY9EDxFVxcJjgel65maoOLohUJ2IdJSWW3HuVQPL5KVs9lgWCjoXtTGWb6dazAyI38hmU+ECwhUyQCQEB/FFHAuUN+GeJdBMcx/MPvoXgtoP8WbxX0RUvPAPz7wPXfkIJ9NHBe5cdefc7u2v0yEhRmJYPRJJL+bucGuJaC1E7wG/BaqOrirOLSk1WaacZdp0CXDj5S67VO/Zr441245L1i4pXJtHbLNVZWpgnFGeR3zL8vBtxph/UQjDnLKqbMZ+5gUcm/IM77DUVZJSDWCVt3BNK20SuobTpWoKec35zvqdUZbMiKvpQR6JQn5q+MTCsl6jBpQC9opppXXCjFBh9as3Kh5MT80b6rdhWHHJW4lfMaonCDYkamQQgsX+/UOgtq/AFAfNkmwdLkHzMQCUjg4LxGB3z95Z/IDZEHC1xsA+V4rEPo73ZAO006GCsdhN2airoArxUmEQ6K/TvvIDCu6mUyL/AJiJm0haLlGhKVJr4VQuqMP4NwYVXIMD++EfrYihnMf8D+vzdjex0pWvOqmF0y4lk+gp/Tgh8k2Dh6unAevsomV3wn0Og5AYU8OBgvW2u2UdAUxnVZoNb0hFUZ5JaznCS+GZNK+YzE4NWfyk0omFjq29ciPHvdXT/ptaXUz7v5p7eXeuygKxZJCvDi8Xt4GAMhcj5eRyXtO6XMWAVKkBV6gwo88cvIKioIqak4k7GO231Nl+KAwwqrE8HLHKXMFy6tpJpDaEYHXPWZ1pZL9UA71SFeslU2aTjU8aqYKV30rB0zDKlsWWoB36oCZTMmPG+ZOl9MMRU66fpTYAXZTKbgVPKyYw9L+bP/z/mMIlrgpiDUaAO2vaWPEDaxSVB9HdIx42vB1prPgbYlBQb2cDfFBovNAqnMQznMQ4KfnevhNcscpbrPpbrHpbrDpbrJTae8yNFRjdhykcOcwuscZOiy9zUOfY7pl0uV6fBDB7XQ9QCZdWZkMZFjS9hz4EFsaDcypvRwdHXB1t/+9Buv4vAccPRcD+GwYWd6LS9ZTZrNq0qJyCl1nEg6bdnHq6lF64u+L27QXpS0Q0Afa/04LcGkv+7SkXPnNstGIEZc+uH6Fs7rxTziJZRkpF37G+pBG8HjkEo6F36bOepj7M+g8qO2huV0cfJpOWSCzAwS0OK90jBZZF95+P04TuZk59DlkXBrPsH6dWbczmN/QZ9N9CVtOyFTnKnjrNtiDZ9CgGp/hjPmGeDmlgEMKuZf+u6AHkredlcpKMKr+Xch04khRu3XZgt6uHGTe7Uass18syAnFga8PX/av0J3kM0U2jjsgEWSN7jmvYjfuu8j4kOExFqOCh7sUIk4YAsNMSNdHlzgIhk72YD8cdu6F08pZ+hq9cGKF6gyqBEwQFAFjSSRGceRqKOl8daOzSCl807gW/AC0I7gUjwnUh/VBgFy/tBQm38gMC4lmj9N8YUN5PikNPOgFBGLCILlbVBoM0KypED6vEDdMRdHDaSOi4bLIiCV+mSxR+ZRo3MuQDffmRkH3pishjs/YhnAx/khc/f3RA5yMp6SOR4wCDUFVXSCBDSGA10J8Ytywv/J4FdepsHof5aejaxnVGHONwFvxiZPEmCPmygEYCGuqZGn8sKienWortuqzYRkI8rZXCl/PAV9YhNHstLGiHGwX2WPxJht7vCTtkEhVG1i75zjP/a48EldrUnQCW2iVEmyPPlou56j4cgNZYF3Nm6Ikv/v7vbX0OsjbpXk6QhWLORzcE/sLmFXVhL3WQ5+jrOP6mPyTE7BN5suMa5bn79nXfRv/gus3ol91Ymq68CV2X7vbFn53f4/tfnY9BQZ6CEqmVdrXjC+khEDCLrGYY+0ZCdJpxDSjE0HHRMpXifRFdRXcBQrIB/ohJMIviZMWrG6YC51LroDpCBukOWk68ZyuVvq1XgjFICgYiokVZ+vYtd0m/P5xJBbx3wSZguTNKv6r7OxzUTXFoxenLTSCXxscMhYpG33r8jE+NDC+7AzvkJTD/qhb6Erin8lXsdOBs0E2e1Mh7h300H2WiDCBSfDu87VVZx5DqJ/iNPyENoUJIDzAEoMyCCE3eGPCsFHc+AJlmDbUpjJh+jpMcd9PuFd6qwzn5I1Qo+THC/dUbOl4gWaQVYVoVkffV5yHp9CkTFih+TfBZQ4PYDNtXqA9eQgN4PxzEpL1cY7SXWYKE0R1Q+WbYj34KtIClhHZh40Ch8r0I/KKE4Vpq7qjEtUwvkEU6ymO8LKrB+UoF2XEhg9g2xTuXyTvQ6sT1YOn/a0brtqS/hyB1hxBxKe28IiFMXrXA6VcHDbb5t3eWmZ5UIifJMJMFBHkC2KySJ9XjAtZGGeiBWTOmvKjY1NGLbahogRQlE4n3tMsVERWLXnvJEW4Wy8hvm7oCNBPSq3DKiK6SJQdgRTS5OCUBLvPk8zKSgfzjd69PzYqg4/yp7nzAjJD88bIW8cb5XzyKUCXOchTqKPaKKXWMRWjFWldNzH5FKPhhWCwiyP54+wqni7u4jBZL3O0qOXzS0QOcI623EsCgarAucegy8en8M372ZRZGfrRBWVf4or2Ktzwkd8NadtSIqXn6qXCF5jSt2njUVVHMc1EEVQ3rFrwilUBf0azlJV9/jCXWKMx0Z1RQXrJ3xYFq2EOeUHfktNYcLw2k4VIs5jTlILEYVN30zlq7YMi5Ovw1XswFAg+uYPhG+fvLGvwAuXzYvVvMQGHYX+zLmvzwuYvnW03LQFPlUdpHU4XovPRa1bvcDq++Avy55BsjlZzNnlrNQGHYj+zLIPwAuTzXvRvZDp9aouTUbmzeywbHHZ4BGORH1iGxV+gBos4UlH+R9qH12s3v4qeUOaY6d8Z/Js39h3BHRU1nBswTwLCxOK0rqjEwt4a+SNl8X/zMH1zW7AFYyqQuiTP3h25EF6NUVtNMrWvPLd1L6ZRGg+MEz4faSfipfltxiVfBHp/5OM3J6X36djSiW+zez3Mjk2CQJ71Q1LMFO4jjgUfC3BFnGMsywrovPFYsyY0Z3Jci1uAJzJ5XcESozEBXkThixF1b8oFOE6jx+usa2MZHL7RVLIADSa0kG/u1kEe+iuvs1HbKnXqtypqQGkY1edLKv7OxAz5hxSk28ukaMTu1GVnbVVOk1vSycjz8A1y3W0sY1ajZOjUvt1sbpkiiVToBStz5WjTFyNxlKNUmWtp8zUjN6M+Hc2Eh/pqZRBCKDj0eDD/X0DFuO+qBtDIKMeuE/R6Eg4PK9EX6BYq3DM7/xtoFXjtOAq0xex/PMykRapCmOxaaAaRKP6RDF+cCOwC5cnmcgf5RTfeoiTrBWd/STBfssGR6v1osSoDADfENqbgS9gIZo3Aqes1aKvBNsd4JsHagBEetGunpKGZp0T29Foq8VQ2N53QJIDnhfcYS3SY5gRo0VrvLlO/rfHi4vpgSj+uMWMIs0LI+N5pShV2OaOyjC9Kf9YBlkCLlIEB4cpDnMizAlVayMc2pfXh0yteOcOtfVbZC2kB2bARMSFK7+pk6kdBWM3EPZCBMxRc502MbMLXODnJQcZ12k7aDWIlReyYk6MTAhJnviujKS5fku/N2suS7DWlTLkf6VaBNvF6YNkMqeIYQcjbISHkWgK/jDSzNqbaJR6uFG1CDr3LeMp+udQJNGQBhTJmxOJUBGOuTriUn0LLFE7baC7du5hSzWRQKi6k1xb5p08y8rTl5VOi/+cTtTlGaURuTpfTyOTcNydRFUu2ACHL3NgRYy43CqYYHRKvTqHbQvqd2ODKrucp0EJSrTwe3V1MyOKyLhIpaxOiGigis9C9o5Kv0q4tBIYLXWT7q2cMyvhTMnGC8mZfNwA79y75kmnMKJ+b+F5yLDh2CGkrsHOzhx8rQZKKCN3N8wb6PnQSo9LEIqBjfVZUFCYUKFL8nodSz+a/VVPusy8sI/LqidTx7Li3yJwsrgGe71rxyHzPjt0tDkum5WVXKIJz1y3BemLKLKJAPSLx6DNB7PqeZBDXDeWyQqfRjBtBiPXZQVDEDBUBYJUJJ7DOx4/OnXWIZgFn8qPdQYfme83Y/HFFMngQ/Obes+HT9zHuJkcqi8KoC1SbHYFiwFBGV7FsQYNgzTpKhjEh7pDDCynEQjfVZYNXgSwlw6LPjjT0LOvidr/biSt0OPRGR3qFfLq7j7XLKvZC/oX2rzgPP1VuLi4Pv+xjQG4MczDvSxNpaQpYox6zYZKeZWFxhmdixdFRXfZsQmdcPFCQxOJvGNmjnkrvR0boOzsCQTBrVhUEcNerBIkP6i7qUdDSZ0iaZ1D7QC9blVtTW5VbUhwgMr9ZsN43Kp2pqoIuuVUw/PE7hix6W70AchtBjrdOUzwSqmpBRbYSz+8lTyBU9ld9ZES8hagmqAxeTeooFwQdc56rLeupHPsZOBX9a+2JDac+MBMA3XMZ+wB3qW9jlPl6k1spBmeuT70NyQwPIOUDAv1zYmZ5CNXkXXXwobKGKbYIh8JxCWla0QL33TKrfzJ6ZYhEWNa8Bfus9Cm8jLkimFEHJwEYAiIIcGxE4kgQUv64HdV0EIMJBAPxBy0mhdKEphPKbQ1kFoNZWxqxE8ziL3isxF9RzVL4/pxvkWNep57Yb5NjX875/2E4uZFcyqnuxJYP5cGPLad2E7k8jfyv61HQ7VvRdp/yEkcrDchxMTGwcc5/Uyh3W33eYmBZ2MVU2E5va4os/oU0j/upjN6+O/ihJUDO3mYOPOHKrFk/aEIOpUVJaOjaABqd84EKE7zl7u6+8en69r2EA+LPHdJ3RhJ6mvl21hUqqfTIYtzHfcmzvKhavGiuxr7xiA7FzIM1xBRXr4STcsWVNEYZXg5wIqZs//yBJcGdMVnLLYjCaMCaHFfo6Z0d22xakoJWJovgSWIF/9RBu1qDXh0kcN37FzLOP2o5N/xzquTBYst5BHRI/xH7reOcAYFv/Of7hBjSi/81wZXW6HA8wV1sMbquvIqOG8t4pzxOAD/U4XZSxCvrtf2Qog7uy1HjjIU4Cc0APAlehFPMrYs+QYoSYLJ/oZk+4B98ZaTSjie1z7Y8fw7FkqXG+/kox/0qxI7eFI7fd8a7PJZXYi5sLHRewbDPujhiUrGAjj8ojmd/+Blz+6yDaRZkrgSVOGrW8HDKUnwYwJG1u2R5zhcFLDP3A5vEpXJL/87MIQsME+HLOG/EA4SwBkv9228t4obpQYQunaMMcvv+y7yFnacLSCSTdGtjqbKSH+r7ugk8hLwjnVTlHrSsXUE2pjT+r5lUU/nNn7IKKAVQl3LDsM/nYwdlGWZ/S6M3c3RVzHvzxeLxnWZQ+HOU4ita8Sq3G+oic4dhHIVP1u+7Y5VozUbTtXcXSVwfUHcU8C0oqQ2b10b42aF48AUQ5JnnuVLA2nhMtqlWDHG4cCwk1v5HjdAKfWzt6iDJhN2qvO96b5TZFFAe/mtPeEzZ25aAsGV/5DtKnG4ieQu8dFPLHmGWVIz116j/1k1FQy4jnN7Kl06zSkEkd38mLMuM0PRVLWP8fUT2/NbrnvlSrJriTSqiMXjtCwTSyyZyQkqe9Z/9UsZ6mke20U8d02glIf4IvPzYQ8uNzaudz0rYwj58WpoxVLOq87zaCM9DIHr0VB82rZYO9EARcihKLZ4Do/bUClKveI7FZuQfj5FJFawPN62mbCiOzpr91FW6vQjTqv0Sl7wTp2UxYZc5MNpwU2/pchxhEoIOEks2AwjmhoDJwmkHslHTlD7gWMSQTIMZl961U7ZzfMK8kMZhlnPENiQub1Ocs5BaRN+Tezym2G1bRUVGlc+EfbPkZEUNgPtGoYuRVwn/mgpziQudRcgWgBncjP6gybf/wqPQWpbkxRXQLw6sDtLhhanBMgaAf+VW2d3v8Qr/WNsnoTAfxgmjQaw45HEN7d+lVgFEFqGJRjG7l9zhllZFpCDzXY5nIopfOvGBS54ZT9I7rFFZMZXvHEoX0oXV3zk2c9XBiaTfwxOVAh0ehHpylUE2BXPJq0F1jPvSFcuC6WlAB6EciQ6cQR3WVLxI1JBM2EGs4/oUeBYX4pHJoi2/ViFHTUHovrkxZf8eNEqCK0qFxw657OxaG9+uFJ4hjYi+aXGQ3SBIL3SCIYiHSu12DKXDQAxRccYanNVEEQvQ7pjqVs/tdWYDsvr6XqxieVuB37qRG66o/zSn3+zHHDXy7B6ogkB6WLCHxwAPpaK+OCQAQIkh89BK/20hOPm/0Vc9B0fkiqK02iXUPXHydWcldAMJZ6U6lVlDGXP07ZHe7OVcyUsy8y7mvqmhQqDJywYUOlMFPtAbywvsvPJZ6Eqeq64sD3g9VJTLOEtWgLU35XLSKFNISLffUXZvCWeM3P7o3GVhDEy6QQGpDSYBe8uh21kZPP0UHXyxSekEiicUyFYL4uCW0PHigAeQpLSWf0wdddjydKk3Pbk+K67zQp3UB9xQ4DptIk5RjE70Agmj9MlhfAMa68liCv1iNCN8Pwq+bODkBCzhwehd4vrxcQc3T9x8BoM6CHB0p+DB1BK7h1EGhyvXjcJbnykw2/iuxfI4k/g6jHhqP00cpFKil0WilifRmIBF76OLCF3xfXrkPfLwhUnPXg+aAwswdWWEeWVVss6r8wmqeZN6fSPeZDjXNSL4Fpoy1I5YWR1jkkotn81FqOaJXt64bGxd/GxvHb1lRkaQkcZQ93xz6q9lRoc3ZsRe7wIQZvdwsKp//W1+O4T7xlyHUGIeXSn+HHr5KRowaR08+KRLKdqU5Mo5Vne48jzHwbo1QOvArjJ7O8k3BhE2eNDLxmSFuKV4OgNoiZMq2atVT/MdGneoNdBjnCu+HIKgx2BEJ1DIF6uNeZE7G3YJuR4ykg+tCI4GwqwvnkOD27KedmbbvieDlOmzkSeA0e1ARfJ0cEXJ1Y9wcnhy7g3iCwPY3w+RZdU0pYDwcEHEcXdw8Hjckr3/GZ+Rf127SEEWp4dPJanV2Kq6byP4E8MJm9yFmiL6vnAglr2Ss6YfTCfcMbB8eXURvfmnzXOwmIY3onVFZH+G87ZK5sfbECTnDEQ4VdyRga4UcyHbL9Gp2BvR2GmtTot9RzelEuuk3irRmjg4nyGsjnp2uG/F8/S5NAfO0HEJWxh4lok38Ghf9SxUqLcN5JdSxfoInXBd3AWF4oQT+K7MVecH4Cv9uWcCdi9qHQTi5Z+ToaNhHP5/5krFS6bSBI0b9ZWBzLopNYplV5+fWQiBNa5YPrXREVVr2dVRep6uEjn2nbvKg4+5qfqMrbkvNBS9VX0AXaowKp4G2J0Dkes5rBujT0ru9otCXRBS9+6JN2hBHFUQSvtA8Y6PQfZB4xZHp7szVQIGJGHdCOigc/sJwUpvO01XcVVhJusDKC3ccDKWmQMhucOqRDFZ+L27UFU0w5PU7hChrzUHKYTeVuEptXM2VvtEEDFzgygibxL+s13lssYgIJloKp3i9T0Nq0GaDT/BZ3PpdaBdUKhqde2QoCwTQFEJBPZ0Y9aSYKgV59M+lHOyjJfN8PoR2WzDReEuhJEq3LjGF01nVLbLo8wVNtYQl+agu8PRoKfkxWEuFsZeaVqACtCWauC1b3Vq+HJ4XAZH2BZWRr1alNWj3YtqQhQ5A4uJMb54OUKP7RfNX2tYtrh+hmeacztlGw1dZR5atqLwhobb3PnBdyC5Yda4hkyAWThUQ9Iq9Y7iDq8gg0GAD8hLACk0bWpuZMj+LoB3Y/jpmT4t+MQch5SDKzZviuuSxJ9QnoW3lEEszzRaF0uQfsx+pD0wfJKelLJIh9vQvGWCb8ZjR9+9EICqGDaDr0DprQJKvjNld6OQzHmrBmOGxn9FHbe7d9kJtLuNGQtdqDRFcYbPSMM5+1rlwskBg4CgcQ2yGM2k/I0Z7H3RjKc6nMpPWpI8poC5DkZ9DEzCJwL2yVMI6YkpLpJ1ktMPbAp/UR73NoFq+Lztb4J+b8G10B6pMu+zNKTnqN6ugFAYwSRiMv+1mySSAyp3ZP6eOL2P+KRnONH6EWl3CFhv2T78rqxD5nLkYjkuWFJCPuRL8grkSGBScznS4nHDQ+DyWtp5wNfzKjERboMI8NTbbpvyCuwTMjbsCkoPB+dlhBszr96eGzbrHk2RVoJSJZYQ/BKPn4pCR2TVGT5WuCXrJV3/WA7Ib7Rc4mzCSdMBUaTeX538mjAUaTkktUIj1nVrP3G3AGppa6NFoSt5ZLUwkN/TDiNObBZOY2HWcsKSyM73YawCihpxXR6L5G4Buc1Duw6lIJTKgrTH1PKn2nbRPi6FCRwFvGF75AgRtBms9jBB+jsMx71IjFnJpsxJyUTzDlkmqueq4k0rI2GZo9KsDxLMWeIkuwptQOiV2CNgmSsJRRkMc2P2JoO4pa3+FqJfA31dHRrEUcZIvIALCMSsgUy4ezusdRy5OLzc2HcIpAIUcG+cCGjoOhK0tZ8dbGyVZaUldD0CjsmdBYD8M5IJREbEb52ooXu/e0POwNORGm7qfEqE0z2RP80l7OvVuDLId4YQNrA//SN9wYdkFdC35crbBhDS9TiS2LLvXdLQsF4153VovV0XDwhn0dzdDE7LB4f6f8OGKiHc2fiP2Kg1IpSD5UQWeiTfikIffk7t8sUaPElXnVdAoIVWDnP8/R4WSuRVj039ms45tul946jeDJvJWn3FCmal/670MSFETRlFmJT4hYXRXCqvvzlc9HSJYF5WReNDQ9puSboc7tGX7DKQmpDq0xdTI14YG5sIlQfP6rCZ5YfSj5CrMGVnWQekWqoHQMkTttk436xmFc1zn1XIcXs6EQFmj2Ah8X374KhfSXXye3gn6yv4L7dWG4ER3zz0r9IGf//nkynScX5RpqwEvViY/+Kyj4XBWPtwpsJKMlWToTODTKNjT41cEs+xN6N+5Hd1aRl/tFCXZ01C+6i3robs7aOwEKejd+h99eYEPPu0Pspkk+h33FoS/isZd5MzZfeqE8KaDjeTcNFGMhLUjjScapJjU6+sHZWS7gIs6fDfWXPqlXDoi2+9256gKzsKtebS1oSO3G5uukM5qdhF6SuSLIrL7ZDeOFzn1oD7Pv0iARhU84ESMLjuHvTJsXpCNsFHoAXcs3WN5Vh+iorRmcQWYT80J/wDPNcbpJaF21k3cTg2jFIg4OCthj3gyK8Hpv7pq0J0CICeUef2zk+SszuTMT37/X6zCPVhagC35pbeuvQRujOjYR0Ew9oP8QdNK5V1G642IrMt6ZVf0f6dCEQvENnnQDWXtl8ed/WqCyOn2dk7TgU1TDFG6qzbF0U1HqhfYr25HjA5cYNQXAH1med1mk2txRDON1AR48UoslwRaRyDQBPj/AdRh+vn62JF9zIf6rnTuU7OArmOGpOe8RqUEqqedVks7xP70TocKIf+O4uV0u+1Zi/jJsupfbrU5IBe0ZtS6H2UEfjAh+KU7mlwoNK6Wt4xx3LVe9AttcoGS4zSsZwWqn9PqmwhoUHUQcj1cVXrX4Hds0J+7JQfy/pwoj3qL44/QQsXe9chshMZbrgWkxZtkSFxsr7YEsE2BFgj4AmlBInmQhy6lufdOiJTwVCUA+Hh/yxEyqsMPlgj1DqoWevXJUTQRkDlTqx2+T3tHjKBS4XSHRJdmeuof8S7VXZ4D26vtn6eKEOM/hpbygtVmrVoYLHHA5pNgWLCHMEpsGPQUB2NIAPq8SaKqvuhtANMWrpo7hbAoDA1bFTydwdqSr634D5ZFM8fOVMB/3sfg9HXPOyQHx0M5ykKZSaqCPB047/aROU5187uh48nUrAFpDdXly4LILvqdREwXas0D6IMW1SjMrhU03iesWwYfvnSMKaUETkGze3x2bksS74AKNAWJxKhDQydkZCLGQdmWwqF9PjQlRXOs/wjtdnGu1PExB6DsLcCI+WNCSY+fdERYBH/eL6iR5C7zMP2+gWQPwhyeocO5UF3Wz9hlwYqa6GMoe9Jv6MKeKHWuHjzOf9aWRivxI/0xqJZIzYkiZAw4WCTd6IZwdRqccSwPHvrEK19JMwXy5rc1kv8WNPwrndz0+FVqnbBkoKeyUespkYy1/LAPMFd2j1wW7tTSLisOWrwcrrLMpXkJo0yT/yt7a8WVtkOLnpAaEpC++WO/PucAj0axHy6SLpBcaKMzi3/Ch0nMHz2Beyn/vD5hACFo7W4d1w/T/P4SHItuUhMfJazoSQICoJskRsypSXpk2Mo3yD5ibXM6ckytJfjMGHxVnqX8PW3SNvxZtHyC73WrO0XjzVngn77QQ/B3hs33JBtvgtS533m4ul520eetl/yRLdrSlgJZThlC45SsCRD0dax54vGZfT8a+cx6JN/K9DD4+MnY7p7j2J4DmehYKsDNVCbCu7Nnrz9Fca9GSIFplp3xWKTjehyC2EjTdt1GwKKDWAt8uYKIs9VLA0UNjlxR6ppb1Mn3l4BdN2yH6julZ8kiww3I96qnaZrCF1hlu3trH5onDP43dltOpxRHgaaw+wjcPPu2QWA1qB04vA6B4D8hSPYNDJ3/aA3jW2YTDgsBrrgFrhML1gGnZvIVdzI6TlTGsBIAVaR6sygNmKO21q8pam8RRH2OwzoT3Fp0184byFxk1D2aVaTInViA7MzqlS/Rvs6Dybie2Mls8MxQ21RVfDgMu2YXzRusZNSzbKMEOFSdBHyJ9MxB+lVcp2TUnSSA1J3rxdrGbPDM0NxUVVzDwKHYX2xdVJpCOdXup53QsGpL9j96qzzjmwGObvvBQMc5KWA5TIQXTe6qgvdITPajqX+XUoHGOV53o/qVVoXl6RSX9TP5li/BdoijBidMjKtYnwR8y4qeLNKUgLlwix5sKAf4rTTUk6v9WnjHfcyCG9fbQITXl4MJX8y2t2uolakIoJRlDpkqdct2Esu+71zYzL6zQ82s6yh8vRq+u9fF6tB6rDIeibmwtxZVdLTebNS5/967arKLzfKyZzYSme26iojonC0vVBs8KiHmkACsDSyGauoq5yigsdknafkDAAfJDSa6hPz8rsl058GiGXwCIORRbQVUO4X9u2wiMNlXpVbtXnEPRiXNHQD2xHIsg267VmRfeKyFVNvh0qsIOpoQI8uvcNobUHByV0Q1x3p8YIFFHXWPmbDM+3Kz5IxdbVHxD0ermqHDcQFXb6wfei7eEp8tfsd1ltkiOTebeRE33HZLnpB8nGbG6nBXKcBZpjq4wJqcQ8Huh/KkaNiwxYvA25MjTAKCAekGABwE98VELfX7cx+cUHwI+Yy1Nr5VQkK0jHFrTxqJKiYr08GAGaBrUhr6m8aXzZncAL+WGtb6ocylcBkX+wjYtHIbFqJUjmg2Q2e5Jl4iuX46IuIh0Y7yror5iu44tJl0msQHzGu4ztvPINvPIKByHEDYwmzxwmgbE6lZSIwgGfcJzcD9QqnTZ6VnA1hFVVYwtVKERdnRZIHOoBiDzlyS2cxcKUo5NlvaStklWkq5FgnqMapbQlX1bhPso2be9SuZNg7fXeMbTM+oUnyE1U0Q6/C4iKNFJiPhwtl9EwqQp3+gmZA5gM3paTuA+wZ6X9ECdKHyfql+ukNa5guPrTjsVWHvjI+9APXVsyD8u/vukszY+5ZSWOjL5NNyvwSAjq1wunJkz7JWogVa59+3cFnb/UNzDKjAGHk1B/we50ztrc+E5aQNTUuJY3D9FUlzE49eptIQqSntW1iPmGVDNSMjMU+QQs0vRKLbAbAKgpm8pcwEfnbkSW95RaRiGMvsABwups03VuERb9poysVG0yksTPZotBLISYQpkRnnfOgUlo+Ifsmv4s0w2/SbQxX3fyGpVA3DLJI/o3pfURuCI6n29VA4inW0DYOyzqRBwLaVp47YFX+uERDAGa5lRONebB8pF+J8BiblGx9QLtbOtkWbOkw663yzKRF8s5CovnDtYPZLAUK/vp/qkovmlshZlVx/MckEQFh6yUwMesoIljeqhPnM33Wc3MZrjqDbFB9n7sSut1oMi/lRcbTcHAG8kf682YcLm7ZG9kDLgWlWSaQPwyC0EGjSWcqcMKylK7PQzvqy8NRow54UaFipfTCShqvYJs7nSg6m+52VHB+s2h3JXNmO3M6kwzszfNtrAwpogGaME0TsMdGySSta1zBnFWw67nC+FM8tBZSzb/BmbcHNCDnr7BZEwNdWVK5ovatXiMCnJBlWLA54fmyOZnl31wNrehzZjIV5H8QZJo6rbxdEkE/IYHtJocAwAJOE8JRVFZ+Jy2ZsZYJMCk1V2hqywsak2sgaOQxezKXdi0UanmwJ2LN8aXiRxnXeyR5FuEy/Mysbq4MOeQSulMAnoaA1Zo2c70NypUF5SoJaLGZQOQZKcUSCoJWTfpHeqwvkmr7AfVCtOSOu6ETjV7RAffOIAiAOeIrzQ33PlpUkcrFEOYO9v3RQ+0sHQ88EOPbEBBFLQlf/AyDLNgHBoLdjkgPMX+7Zxki6lPWQMxMgzniKSTPxcUrCob2/ag5121rv7ur4Q7PW8Ttfq80oVvTgDg8daenwgNkLu0ZGbAO1TzGOBokWal0wRBW/WeOcl+m0YL7GcftHs8qc4GYo9N0PkSZ3vHgrlTV+MyOSskeqHVSP6diw45vrtneS0YnEoJAprnH2k6n9SUwMKcmquino3oaNvnlseEVQ291RwX3lMv3yAkNlF/T9QiTB7Ez7PjwlRIeO0fVyZPQr1Skv+W5N4NZ7JMZXhWCdV4ESD0AiEzgAkDP5W+YoI43RSeeo4cX0/k6M+icTbLV31n9I0bxnr+ayMV/uqtNrxLOYSoqo+kozOKMnSZO31b0/FRxzcBm+AvZCan8BgCFvDd6Sn24or1UUQg89bydz/KQsQAOyodbAhJfWJDiAEDNwvWSu6aGPb3NCTB/Bb7m+iQEqW1lw2TGQsikICaKCM4BQl+trEOI6DCOP1HnBhM91WVDQ9YNPp0eRL6vs3v7l/qeZGxGUVildD6pRgvyUDbyeBBuwMxewsOXWr3GsR1/zTL8DKtPCTSSXDgS7LBU5FtAiRjjDe2Nwo4gmU2yut1Swby+MpFhXgIF5rlrAHWmipmWJ0MD3OHbLtbcRq3gAvdvbxTeNYzZX7aNYb2MFv5yQ4w4rpqvNo2AS4E/McqtUtYSnghBhcLgJSVZ0zCJ4lrS/D+4YFFarDD+fRCIfmkUvRZsexMF3+H0yQh/awO4FWGkLyoqyCyUIo9q2kdIAXfzn5jI4ZOv21QLpSWMdUXEMDpnBSlWuPyz85Ur64xZ91CFA1nHGxVEBQr1oIZdkEdSev7RkSVCaK0hYyx+Q7OnErQVkhDx6hpE8INcVzp3qrcXKS9rNracSBXQsGbKyc1QhOKrWD1OUTbxRmeTwA0FMJx/soyRtjODsPCzWGgvD1t8987BRa49z8nqVNgceZskmdYJQOSwn7PSEIWciKAwr0y0IWutcSxgSTa+foTDzEe0i5x0KIRDyp5RhrlAKWJ8pbzHlDdbnHZT0ItV3Qz4UdQCHAT/Qqv27UW+1M+UhEy8sG63Y161PCCfxpKC2DZmhIZR03QZSm1gYdb9aHR5kqjN5zuKH/tV27Eu6k0qFoudQ5ubcWvV33OX4+y5JENUr89Q58Q62n9IGmdhPjgxZ6bT6rCZK7zyeuIfP+aFUxVnrZ+1bqkhSJ8K5jL5GmLZ3UAb6qX+NvMBO11kXvwkki7HpOKIgY+7iipQNclsYUZO0jJY5p3Kv0EatKw08KRAWPN8im6vWW/AxPfVQq+bKRWIFRDno2CdhHafXN3Iq42+GmiekXgkcMYI89liOcYwUB8D7RBSbmuuAgg9zxe0A73HU4fX4EQeDhl7YBHoyAv8uYGMo8qQh6tjMas/qKjmk9+TNN6h0zlAatFeRkek/WO7zBI9L5yFAJO0+TmzHS9EW8doi9mp45zxZITY41wfZjUGZY7i22/D/IQzBm7IlBEQS2ErG1RBKJIV2TwRTwIxuAbHKsM5VvsdnrW1aQ48zvxBv2VsUzK5rgtBpPKMuQE/NmvTraYbCeCMIo/1XuaQbFSupljdxc3lZLCyAUVlbdawoa4DUWWu9MKBHF0QV6Olbh80XMJu4XdDczleymEVxf0j83OCUWoca6ps2WWDs+oqaY7OXkv68bZ5TwwRNo3KHTCKA9q7IKdxwOGlYHxbVNaPa/1I9EKsleBNb+nbCphXRhR9efIDocqxM/9/suWUBXjeNqMYSuZByijJSqh06LKKQnYTP06ydNCIcmyZZnP+btHjRC5gjxPgE/RzA0FlOCS+6R6HNotgU3cTPzPFXZNYqtyKf06CYUjpRU+bw7IKA45x001Iw+0LSnCqEBb4NnCpk0Hs8Xr12JcQtSDQY8LrV6uk2NucpoDJEFElkbodHTN0kd9rCOs3xEW8BvAc/MUQTo1gOG2+GhX72m12JWlr42b9QVEs11lmZNGgR6GFrnjqGeEUB2CQIFZwfq5itZlFBgayGHbd7ZdEWKZu6JEa764N+HVutbCWeK7KR8G2yBTUb+SPvk0d4xljDTsglknJ7NkEM9K43ix6Y9kUCX3qrutVRxEQuQtp5HiDOMWVI67h0wGA70+noEhcrVvSBCasGCuBl0ZcUC+CtmMkCrUS0Y3rjJUjGijZbvPq/wx4dRIFBbDGzF5CueqwjBRjWIYvWcSVS615MoRbvWpvPQ722n2WQtZ9QaNVQ4ipLC+pjQ3mssPYx7b5Q900tw5d8L1PECBWjZD5pZHbya9ElZ43sHZbs8ktwhUvmjzi4gJjCBJlCS91fOuYFqdnea5+mw82zqVK7EESvG+B7AqG4lkV8vg3VpFtdQAx/ZXRkfN4sL2maGoezt1sftysTphRrUuK0rBh+nHGsSgAwIys8L7nUUNe4zfIjv1eXm+5IS7V3ftTwBdchPBG7Hk5r0uJJTn75rH7V60SZNtLgFfZA0SiLM2LeFsTFE7acZ+ZAwFAqVYHoX89z5VJb6xvnDx83L5SMSIBEDeNLHcZChgkXqDyiSGoULayZnvHMWzSlfUP+YIlXQS3QK6b9mfCQdLFeyfiFGjAq3oa9WRAFAiHYhDZ5gTYTac3SF1aU4awqK5+TF31it0eIbqPnWd4Yt1sKdRdf8HgYOG7g6q9MoxLI07Lji1IVCkZ14lp4s0enOm0L3jpA5sFf8bS9uc7EnUDXs6nSC2z2q5vlUd3kNUTmAcZRxEoWgljykLJR7iyMCsNL+FORzoeIzgpkuQrSgYJYBZZYyCUnM0F6sATKMc/SUgQc4Vx7MVQH1rAHGvcxRE+qVoNLzWGZkFCl3EnEbdzGqwJch8vBAtl2PFSQL8+WY7HK601SGKeH6wqJrcshTXR3+rnJtMoRbZarr4GorVARWbbyMSxZdDq30agHhnmRxoQFWMumA+bcgxckkFMdvK88Pukl0N11qxes9dFBvkTlESd5H2mcq7R3NR6XrtHTzSue8i2vLF+KZvMlAybONLUM+PD/zELxVlQUvfFEKaGWhF47oVno3yi2Uk8rN60Qjlk1KVM70ww/9YOQTm/MasX7AlQFrBxLBsrf1sZkklFHX4L1U+/ZQckO9dXqfqe6SW+y1sm9qoPM86gyhzqBFA3kTP5OKJw4akvxJ7R/LbcAxsduRWBCD7E4VGcvyGr3y5N52bShFLxt4EZrwVhgnleXz+UR7PjpR8gSIkfukOmowlRznEaXjAMsYvP1IZwMfxL1nkDiy5bELasL/xZ4UlNkjI7OX+0xRv5mISmJ96sDmc6QN1pXYZhoH2yAqS+iiWP5EcB2iq86fA2aFFgXmghgyTvXsxeGKyFqaZO2pcdiQ3ryb4buelJt/8Xt3RP89FtbU7B9Nh13/YjXvYpl7l6QxD8ls3uED9Q+6QAO4CDrpDbC8IByksJU0BnqjUSHT2muuVQLMYp5o3qAul2J+MwPurjgktSlN/Ky1COiG+8jU81TsJL+y+Bf8NmYuQts8FmdrBb7zPNbqIH45JR2EsqraS3J1hJJ2gAJRiTe3smda9/t4r7E39PH2g1LvA5pXQrjFAy3P5Wa79I+Si3B0mdPzNUFwruOoE9+u1R3v9ZlGDp2ga+aal9o6HxaKRjYFEqsWy0xmQhfjWV1ELKJUA0n4Jhhj96+a83AhheaoNAsOS5wTzpS1H+Pc1s1C7pCl9PGtCibp3FAfT3sW7SBdHXLg4av9E7e0DtPb9LXzHhBkFETz8yA+8hmKotQ7bDP4O0P1e3C/sTae9BeB0cnOUQIOtq7G/ir948YZHCreqcgB4NHxmkdBzFFrnruWUJZze5w+8VVtcFkFuWwgR0QRu9rRw8Z1X02TnWuolIUQr5W+4uUn5RlQGzDqV5/r/aqdug8WDLtehVTLNFzu3cJPLmu4/vAbrfo9Ijl4GX6gIXq/Z9hksMJITLRKNUvV1tBodYPOn1TnyaP6mJOg1B9XhRhRq33z+w33iDcGQsYJ8T0wZc2ZE/L6p5bIUw1G8fIJLyLhPwyw3qOsFYmS9Wo2ita2vSsNVTGnpnTVh3w1tnP3U9usEE+XIaTHEml2jxxmKYrrOPOlX9k/KfOy2cP421eebjo0rbiQPUwBz790BaUyvFphnINbU56TLLmoATMuVNnn9VTObBNxJdIpyc8uyl6VsyeFpD7vWwpEbUvU+ZEL25iYy05TZbpqgIT2NvQgLIzWBrnee7RpgRja6oj0IPl0vtPDJ3JEYu30VcaqpTNcmewJYMvds8yUwdRIYwXEbdYGPqkrCeQR5nDGS82UYHBbqwHZgyOK2hSutkKzDmowE/pzdRivtdZs8sEiRkpMljqt6wQ4Zury/Vwke2qTVYOK4tks9UfuFfE5TwA1ecwYtFOIFWSodC4mIje3OOyduzLa0q4k3rKOWSPQhWYnpS8yLKOgOMMgRAxdHcTy38KGMXM3DQsXLTyEciz+H1Kf38iZIARJqcfX5yrNC32ScAhkQHZtFLyiNuh9mJLa/qOG409qW52j14/Yl0lkN1XPjyKDTTA2gO7tp3aA/4NKcSYhX1WGPjtrPgflSxCN2O5+v7GT1ResS6BaTl9nGxRnVBuDFHEowEGhKHV+9AXBH68a2RWbuJuwIB2/3zQ8qmz85O0Er53Qa0B67ZCoKvUEmKzh3L8Bp5aBbEgrdX6d8t0E8POTGHNwHYkxQfLtzbp28QetbvN/PJGiEJmsZjLizi8eDMG5My2JloMLcsaUnGICEXGTHTdzKJ2g5kIm/ss3IWB4/HUD2d+CuwIZ4EXuANG8nvIcIGCuOtVk0lfMRsbuVxa4vzr/S7nBEbeS9pRIgcA7diaZzVXPRVDFXz9Oj5zL57XcqZgjOBW2tyitHXzFcLYexT0yZ4GvNTBOc1YuzmtaM2jjLw0x/QRGQSKV6SMm13J7dMOjhBrySeQgIooYWmdKnzJ67u2o1gTrSxxxo86KNw5DGwGoqnpIJfhChZLE5B3TZHHInDrV8Hquhb6RG0Deopl6C5x7ZgwcZbIPS0wqE40fgKKZWmcIbbKgB6jNh8o/NRXnoWW9Zspwizw5F7V9w8AzxaAZ9P/WkNcwsUYwjWSHRZA5I84KHAZtV7Js3L0vZhIfeyBH1WjGQDIew9h9aNj9Bd9kPU0iap/8wuBlk8ufB98bE51UOAzB0n2T+UcF1yNvkkjkhQ5RWzp2eWvIeNb5ZzVVaaUpmQ+q1vdugld7+32VfnZwkP50ptnnY+V5L+mHij0iKpjUAAL6CmWm6fNBWzQ+qepsi+ZWjsmXDqmjxloCOzZddRzPttUfFy7uDQolIgw1Iqn2B3aVkQxw1rNAHHYrSSttPzbBc/UvpfCW5OPuSQbJ5ZsyY056sNXqMHVhOovXCrHYBUY5vIvl3m6mkintno7JY5nfkQQwkpVhfvEQ0/DJkEHdQesyVlPTkMiOK2Jb2s5shQUxb2OFiV4zLQkePJbt2WS4jOAZ1Z1XIAgCGnSCAIZUD7E4K8mCJ2VSc4nwhp3LpkLjqhZhgykcpafs6JWdijOoa0WHB0Hk3njgO7bzU/if3AIZrA2t/3TSv257Fb/bBoc1BW3bNvmCue5Yb/BRJkFXYjvFe40ss8UTuTIpIESOmKId7dx5ar25my+D8AWlYF26biISODWnHcWyiBHhLuF6xmiB8YsCDGvz+IqmfOMsLjdkEUKWHWRhxpdX9x44levYhqUXwSQMmIuS80mB8yo9RcapsR7xZ8sYNWk1FCtpw1LslozS7K2dH3ISFFtoqW39LAhQQ6HmoDVyFFfBUrKJ9dZjlk5cRBqCYySU3adOjykwAeZwqT37dPfsRcBsayvbw9ESUmffg/JubWBZS+gW4l5eBUKRwjm379Z55JGerrYbkOqrRAbxSD6R6Eb4rQ908JQJLzdebX6T0sT35dpum17uq2e2jgyc5jaeM9I36qWlQOb8xTyrf37XohrHzhU4TpQS54GIi8MoZEvFM2N0GsfE9PVenTx0YyvDu25+5IMoLIdgBq3+kdsI9A+gNq1hjfYji6AQLtfI0ISfFQW8RfBST7Ya4SKNLDM9EUCTvGFFWhtp/Po5x+lUasSxXGe3Q8gng/hdL2/XZDMIbcXG+DgTbKftnzgq1Hgcysh1TvSxTmnLlWZs7tdXpzhRBPLLE5mHpAMFP1gJKYd/9l1wyCU7ptF55sVnnzI6OMGJ0sds7aknWrG3X1axeXlhq8q26l8D18le+ZbvVUdmlCoSiVDGuiZnvlVBc2dTBehgA+lDkuTL0Nhj7PnVuPFYzNPXJjZkWcg/vKKKiO+rdu9CB61IIpyJl7ErYO+CCBKeulXOO0RHvYXIkGgio3S9ODkl9CdvOII9z6vs0d7EZJpfZF8Zz65lfOqvrkrTxZL8Z9jEEb/e9haAhTc8sNYuVlrzbUnk8SDjqUtK2E8WXDZp+O7KudI2TuiSe5rzjBBvF7cSPe1AxS3tUcymZzOvws0VOBHMGc/R3G56tybJfyL5Vw2cYhmT8xf3P9hmufchNWnotxavkTcZ9SqrUfISxWLG6/db/0Z48XfIiKAIPp/KrN8u40zgvDCf0JzHqhFZn6gaX+Hwl3e/KKI6kvPhGMmu0JvjtW/RSszGYAzj3kmme/sxP+7evAiRkszF0/qJcw6csVZUwDLRCA6w93LdoW6YE8T+vRvFgRBTvQL02nzewbz/GJlc0wiUha/Wegs5Gb5JGYhE8M1y9CJHN68deCK9WpG4xbotdgRGdU6n3h5+nKOG/Vxf2cMBsx4ldhHQ8nEeEYw9HC1mlHtwC/x6gBWvj8jlY0otZbqzeoYlKBMFxsRDvI/J/tQY7hE66EgNPUFqcUg9Pk3bg+x7g06fWaoO0XzS9pHOi6wOJIFet1/zYaGDVVVkkBFHwffe+VYjwYp8/LQeytmbY+inbA0cjL/QGMKMp5C5ROGNyOOrPyYGKM7PZ8t6Wf1x+cK2pousme2tB1vWfU6eHe5tEKrbUAYEwZWJYBHJ6KWr04uRv6NQqcQWgbweQ++g/nNhPnNgilPp4F4z6i7l+2KGvOitwCbOhB4IV7Pl59a2PzNbNcHzwZ6NDPVOni0vTzHMtVkZzvoQfq6nXQhWFLLuA8ZBNfZMQL1mx2BzIglnJzlxJu/YvwHn0yH5TwAs3hD5xW83xy32FkqpXFlbRJc8NaU5rayAEG8BXKgBIiezSL/2R08lQenOugGq11cYCYzWjPH0CpZM8fPgzdEgqNl4UA1QcS52ryWUcty+MaIsSU7sJPWeBP2gnNyRIdhxZyABpWbecBQMwBxIYRvIdlYIZ84eJnQLrWD0IW5YoGKvZX+sylcF8l3RlbSIQ86xfkZ7szXz3syp6kMjSm3kichWRohFeo0Kk13b1lFLpJ0fdQjfQH79XxjgJgCiyJZFEXPuSke7Mypo5RrKWKPDXSElhtMWBtUY5WZSWKnlY6c/mmw/fnYO449+yHEytQt09yZ+Q9DCAS7hWF1/J5akA9rxNmQcqzbIaviWhN8mmfxg+RHwkYxhOJkSZzTkuvsvtGF0/U5sVrfONgSAx9+OMENZgtYrcyjA5bBies9P6eDrhAIVWspeO8z8yiZYYnGnzD84U13NwwhW5ViAxOW9CHLX+hNefzp4g/dXilkGVsrrNqtFvK5jXbsGSEAdRm3anFdd9DZ8+oXgAJFeR1GSVbZ6xnk7+mX8GDT6OG6AmutBg4+0HLIa1AELfWQYCyuefLXqK8DDg7aAagQs9zyQsEle2iLBVrdWR8cGcbZhnl0yKdOZ7UAxCD0LHi7qxRRv4w0rH/jfA7Gsb6QmT/cSulXa7lgrAAfijpOUr32h+IrdWOYAJpVklijvfYwucS1PL3/jXWiUFFhNy1k1z1TKULrPUZZW23QF7xeT6PRo2HswimK0muVr5QkapLvXDbTFHdHzNCico1MCj4eapnWU171TEzusyId5i5TmyjU/YX/nIVGXACLwVTS13wYNMAJncI2f8pNMsxHggb95FImF9l7XwXkezrwxAk/nZAqS9yD13fRRWSY8ydEMCrDeO5Ev5utdm9MjZuWCLHP3D6A3LlRrAaZPacwGK0lDHdZ48kCMPn6ViaTDHsUO/3LyNnf4snoWAjLWvph/osZTbsfh9nGGUsa2p/Rk3uxXnzwSLoqSKC/72CD6z1+qx7w8ry3LmQPVgyL5HMaKG7E3YZ9hZz9UkUZoFLLfmAxTr7Y+8qGp+Beb/TvJ0SM5NQd1cuLmE3AHpWQfcI7f3MAXdSvq4CYXHgdCKbzGwT0EHrW8C4AQmCl1QfBeDtWyuK2+5g/WMnHk6QM4YY8c4FbNuHZL+NtQGtlLlLTgMoyGetrxKfVM8qeRNdrcobTOp3zWQyypYfTVBn8uo6C1tv1pVyKX5eYk/tqPPN3sjDOiLphnNOaEX3D1akVe1a24NLZ2wWgq1FUj4DgP6vGKpONDJhPUlwRfD+sTr3pkJAcR71uAC8rMyT2filUa/rpf6ZFPgyfNfaqROrT+2R7hc1dmDaOzIDAqll7ekpRPhr38geHjl4bmqq93OvYzgCLs8GXHaU/sg84+G2pjCUPnP/FmyLjSW5RXGLGm4ILl7z8fdhgGH/YXX3Y3a76XMokZILY2m/L1OTFW5x8y9RYUZyc47r8cVFcDSXU5GBRXK0s1ORUKVQ+pNVbJtTkeDmYo1uXHMeu2gomw5Thurxz3kxoXRyoXRxoXZyl3U9J7VZ+QrvDgjMpZGi7XA7CmortevrTt8fhRYhuOzga+0WI/H7sjFpMEzcy2ObR6r8Tdw4fknwhvByTsGv4IhhLgVOhPNg2jPoSlxCabdEx4TKxD9btL5zmxmgikhT6WgGX7oIAbrHU+FE+86g2wa7WJCk02dHTXdzm08CEVPnVfEHccI/6+0TcwPLKzYm061x0IdqYfc8YD7367s3s9s3s7s2L6VW08cREKsI/YrNLim2zupDOfBUNWcMpRsra0Nv7H74dzK8g0cKohCY6dLZbOQA4qakt1UMQOFdum5835UDq+c3rUJ0c4eSZCMMC/rQbaQeBX+3jagly9zaFtYyd7PKMe1cTEboC1ZCakIxaZ8eQfJHjxDiVW2DtVYx0tsoydLq/Pj2UxDpT6OCYmr3WXbo7z1mdSwxYGz+UvtQzc/rzuVBLb1XN+N1OwaqQ4kx7KplmnNOMZhRImwD0NBfnuxvH9L2YRH1Lhu2mf/QlECQhbF/Dxqt3CSn/CgNof2VmLyUQCOKt0HHsiFjx7YKYCqnWPyMoNaV8YT5vxeb2PizHAf+GZxSsCrpcc1Gg1ruYxCTVxp3E/H0ImZ2K3F/JF6yQ3Fa2UjtD3KiPyJmh23SZizBGKTKTnr/gYMxHr3uApOitvFuq2kp1GoshiBnkiEodOkpgserbBhe5WI+gmgTf2wrg2wrf2wDg2wDfu3TezCg21vvUcVxQLNZsxQbMeM8pjWxsHIW9wGL431nZODQt//yAalqPMitZ2YPE4Bvb4NerIv7XftXVYP38fADV1fm/QNmS3C/8/MCGNSI2+YU4Xy5EcWzf1mi/1JRbzvgQSLW97tVTK9I9/L6ktMKUvA/c2TPPuHjJXDDPuPjJXCDPuPy13GTspkz81dbKDPxrvBttz7kta16zu+jS2TNyacJx/F18gnZFvFk5dRf9QK3a4dgeefL21b0qsVYM3qA1hNBGE5AQ1BdxmZuFacZZH+aDA+gFwmr+EZttOjbysJoVyexgAdEN57hkHvkHP5Ax3fYcfoQfemTqXn9THbM9sAv5aD7W8+nSYO0mEEkRhJHjlrsLvzBkWEwxoGerer7w+N/TiGF5k1E/TRPt0NbqXsQq73E4t+jhEujMOf8uxFtYyJNKFq/QzbvV731U6IBrbJBpMdJJdS2md9OErSFp++PGpQyIjeKACiMozIt2IRuERP9xb8VzdncuQl14Et82xu7rbtKEVUjcDknclLnTJBFQHjioVb3DfBUXY5/P6esr2q00ZxSlhjyK1lMnRo6I1Mui9+LDdPQg53r3kue4oM6g+wTjVuofz4NNXemwoBhZeP9N62BN9ETq7SF6RCQjMcOyVHn0Upqsn1RMsdJBQqPrJXjzxoXHOV8M6gwtegjNuKg8RM9VzZHn7A9Hhtb/QgrKq92E15/O7Q5e3SV0/mEj8jxlEj9jNqNjp/bisAWcaAuy1vkhobA+a31b2uidSvwcS+g6uTHEPCrh05oD4TQRqs+y1d17bn5EULdoOj4FwDfnf5NnxNJNU/Lp5jB46U0tB1gQT7h4IwMpeg7u9i57DXt0KLDtdVNDX6wquhuQlPKDp7blnkg6ovoV7CbP9gwZyOjUQspndqKNghBvc0tzjC/B+kTDvFra0hmriETGL024PiKmJLKvwsVjhla7Av3SpBbnnGxC3HjLYM6AQ3Uskm4nu4hD/8dPZ1cM9eIaSZ5VQkrG6OCPZP4HFty3ckcc35pOgL7SZDdahjYuOruxmZSY6pQsh/cSlppMwk860vb5uprM8qWMMMKI3tWjmaNuT7nV3jFlW5UzY3H4F6pqhjuZz9ukXp1WQRjfQbb19oOPOasBInrJpmrrNOuycBSChQr7eqOXVlIYl5qpS/qwZ3fOp8v3m0mtfZ8JaKm+QS4nRvc8+PRQhE4+ViFELwAbVkGzDKiHz2NUeVQihlXzkf7bTRhAW5kzdZPOdQXOTg4FtDAb70Zg83CFlnchEklehqeLuF4ipCv2fSO03kcdcg0k80exGsKImDIcutOwCM8TtHB01lNcFAzIQsIh0s6+R3eMHneMTkZ7b1qoWGQ3kiRIHXxz3YqwoGxmrwsRKegN8iWCKI5pKLoP7S+LgXPLoL00rIfLj5E+H2srtnYhXHzC09Q+EEyp4+2q6bBLcHGlccrRdMmr1HTgbds2PLhCx77WdDQdGpOLbZGmV9GMvdKOXkeSEIxUWRU7/DiqyMobO4xjF/mMMHqk18e5m3CZy6y4Liw7KqagVIZ4VGM0CyAFbIdORzufJpTsINSOoM/a1d26pMp1zELa5aTOm9dq2O3ZXdZQdGZ6b7OeZj63JsjpsMu2Adu171QLVPZzGJ40y6HXQWWYnMLDoucs+WP0h7jQnadPGMgIlISXObHWrjRH+FGyBWpHGql434ADlg/kZh8o7sFd3Tjjtf89j+l1Cd9PD/2kz4d/6gNlQTCilOSc2kEEySp1pL6aNmmf0mp7jTm8rXL4vph5u02D+oziPpeTmAXJOzTMUhboA65gmO3ksIxQBI2Nm9u4UVCjBUdX+4eZSOdXwwmnGuaUpMQwwIRmuuRUQpt1anzPQWm76nrH3YMHXF0mwy0d1ujFe/iL1hOm4ULakp6SlWDHoBxrEbULS7igAZHLSNUhBalqnGyYYTVmgZvLyO3zMCrE5GOFKsrYFPBxwAxvUH7lelwobvmsFahO+r5INSUCRpCuWZCH9nGfA1AsESizxQUkrMhV3neHhr+GRFLdzipjsd6JvZf4TorT8Kp9Vcxu461YVVA1sVA0PfzFUsIv1iPoClYqjND7bIudoSAWFd0Ai+sp5BSpucXIOWOkshfmjQxhq+pNFiNTTQPh+I5+ZuFCwMu1bgPr46yB6dDzsWeAmVYC96k5ZkgPf99jp11QZ5SEmgc1PFLdlqGallcX/mZRtHmMcGaJvgv4qJijtkvMi05blwTQVLx2j1HE+LgIKXOyF6IIqFhwQUTIUtDcjzuU2czH0qpsLQw6NpiAj4XxxFOomFDHzseeYHJUK+AhlVIYdSaZ8/vDvpLHNewMxJxjdNCKV7dDbCAamTP7wL7SOtWLi8nUYXSVEeTg/yNyaca71mR6IzK5nLJOkiA3tSL9RmBmB4pv21eFoq/W30ulnOR/o2MJTpaLL1ut2o3Acs70z5I1icgieJqXO1SQlFzSFNX774VIH7EyuTLblQfYV+A6EzsHC/g0OMVqdqLrjAHjU749PQ4ycUknQJQpBE4u1kigOjFr7BKoaKTy09xmKwQFZBwDxhEfVkmlmAzcqBTbBJlXuGTEMrPS61LO75e7C9LGV5VUTlJgHIy0t3g0VoNVhncOnDWveUy096e68BryFwey/oxRycqyPozCi2tlN2RYJM6Np5fJMzw607grOjvYl4+al40bMPhS9NSjdvvLWpjkyjr5O2YQxwWrs5fM6PyV+rm8uwvLMW/DSbgOyrBQGtlUOPmh3GV31aABx0CdPNYj+tUUEVwB2WyJZpzXjr28MezbtySg3IV31cj86NuAx54c0b7NZJtodxYqs/OWUArLpJyuB8cRnHtbyXiI2NDLN1w7t+zSxHqWwJlF7z2sjUgIffQq330cxCKR4wA1PDmKpRBmaP6NlZQXjeGcmOgnqBBn8RYuIWvzcZT8oEhC037BO2qAo9tVTKiQKZp1qD45JAi62KUQaPd61opFzHdqaP3NK8k71fqeW8SNAbb7IpR39qEFdXvu+6BmHVTpd46xwF7aNKiWZidU82ujluYsb2o/4fXfxETWlcd8B0g5h6uCg+Ru/RViPL/Pa4dxG8uXpn90TXZoVAXIOHIiZFjSGdHhdLREYqJ46UVQgS1+6IGw066S4ZvBkjWjeESxp4yyejyElGls5sdJSVCkBRxnJPQxqrHKAPICPMj6/t5MwSHs+2P8+LFUqGyuYriRbpNsHx2gmwJ59zDs+cpAYIDM4fmWa8menpoLo0GVWgscek5a2JU9GMYviwtIUgywdPz0lWLJgOaPvA94YRhOZ4RQwPu7zjLZ4PlR6UsoS9y5o03WEqlcSRrWKkLmWSyFeby9Hyx+IrK1YkgKRtgVuff6xwVURl/V7UdlrT7FvBikkDYPjvN7F/9XWRJ/EqQTcLe91fqTXpnvfJMshd42n3qtyp4iuB4E49htGEO7yYtQR8gcKO+KrUMVTL7H/+pA0+zqV8+mxmL7OHnLQj9K3G4etEEVGk/T2B5XwQk4rxPXOxgQeVTvVQxV951lwEJG80aDxlGeRZk+yKU3THKicZ7occPI99XajKxLz1WSiOOKkB3G0EWOpdbue+w++EAeoF5vE4rAGjXASJ2nRReg92OTzokkuOi9mAN13KCuk60QGUrAPh62TZOxk277cNOukqNXRykG6ldA8/dKyATYkQaRuhu3/+hp0zaVlBYwqrdEN4tGKO3asIF3IGsCh5rfJMkOlVe2qEzBvvf6uxQ7HVjyRC3L0lHacu7Mu/W1+Whn1PlF/FKXiCTV0uMc7ag0P5by6n/WixKV1OmjU86VUpkXDQwp4/dlVyRJcVNzonvni0wZ5Nd2E+CMgDRFCHEQkcInZc5GAIVeZtffK4St7cn8cpBg0NngiO0EDtsX0M3b56rB5z8jxKmEfZohbRRX7Mn+X83I+XeD3ppspMv2Hyy9TheCEWtwwNHvAk99VIQANHB7mU/48MiRNDcbSqgkoPPeUAgAIvcq/qj7HPZ5muY4sePoqtkyks8VSYH8+EHsMjBDHlB8YVcukT+GneJwZUE0bi5BCZBiZAjUHJy0c9S+gOaXrLfPk8TIZ42AkhSRwiIUVYHpS8gqaa15U8FzLqm2kc3MOzrOfl0PJ/3+yk2BWdwWMoHKHZBZ4PM2mrVdQ30/Mg7H3RMx/qA87mglFVyC22rKZCxCvxQqPiB+q0lJyKV+iTYlZtX1XHqcAtUL+YquEQdEOqnKfwUMB+gkEmHVu8BopxvcrLhUnaQuOdyMU8xTTIwll3+YcEE4nz1QmximIj1J5I3qdT8pjt5AsFiNBkhRE6Ifn9FDKQwTutFvbeEf3yYlH+VeYeGw5j3eBgEd5W17PO/QXLwUEDjLK3Pl3Lys/MhTVKd408OqWEy7mbaP/oSjWk/aTrwia278gFNm1TliWEgsH/gSHr5ugtpwF8Ah00w+ccQxW2cyOwfKyS8wr/Mr0GWn2Wk/b6+QxszkOG+TrR8icK6PcmknL8YZpGSlnSGLlXCaz3TUZRUE74oMrLNGQqKPVRnqV5/T7shTvB3SkddX8brFW4kJ3x2LjWGPRE3KAEF79nwvCP/C4NFNoRYL4izopL3Lr58HVIz/b6YVpMDvr6iZymiy9QqM2WUcVUbntQ/KP4P2uWsix0nbxlf1ZD341i0bWZhlT28bhLrWy9rhAjkOvQtsjkEJeDya3ROfpjWrfDfiZzjSn6ZN3TFCkVH8kC+x7PT1Ox7CciPiB8MiO+LyuL2hkWIQ1BkCda8EivI1KLBuQYG5CfQ9VzQIDc0fulZill0CVX/D1vehHNW1otbORPgheZV0o7OzLYNw1Tl2GL/JaHXsBkCxmGk5hv44NSdAA9TAYSx8OUI4hbOh6b9e2eWkkoTAUxAaSc81dxlz3+tUkcZ5yeMp3OrjBbAccv7lMosCdHEwDq8WvDM9A0Nx8H9VgM9Q8/tVe1HKS1KithBPqe8bcVEoAegyW55lqZhnKagIrFDdMeYxnL1LOUZf4jGiiMKpgq3tZcYLebRgw6mofdMEgrHfvUlwPlxuRxaGgxGw258lZQMnqbpBO+ZHlN679hmJe9N5ZImoVa8qPGLtd/C4jdTu7DQAWzG6hOMy5go5MWrB/xJ19z4pKrVu9xEC4XFF96bnCXp+h1kWh9mTi8UfvuKplm88UFnIHXK4oIbGjTftuHA+/Adk4gcg0sp+j4YtNm3Bf2SslQzTyNGUICCtJMPTnUwnDXzbgydZ45whf2ZTD9jlJfavwG8KO38CGvHqxFg3qi3Uq3+zjOqlQMpfpuaU0/H4IDrABqw1vtalVm43t7r/L2Ss54ELj8nd/FsrpYLCWwJYlqCESeQ+vGnDWoyQhxLMdd9qfs8+XkbtC0SfnzgmGXkKmeFxeWk6aE9wXEshKD8nISrGM6mgvXVLNz6aTwbdK9KMkTExj1Pm0rN45PzQs/jV/Dqj2zEHDGiGxbxlbul+TMKjIsSn7s570RSDx4yRJazY90aSZ+zE8jWdTAyG64oZNh5Pg9CJ0fNEznu11QVnzeC/6ItH0NfZmLNP49tSTI851AOlklabedHYQ63CGCjjvezmwul/EaYJFGcWQBU0QONS9UI4lOfEvxqKTA+sMPCm71AlXV30+K6sNsprpOF3CDw0hI2bxx51F3H3KsQyy0xohG/GmaNr9Lz0aWvNTt7XvArJHi7HfQoM5Z8Hrv3sQbiTQ0Cbae7KXr0NJObrUP+7ev2Ur5A0twQQZFunNhv4zrv4DvzrgL5Q0xNWrEmoQbW2ZKyB8W9NL0ZTtu6Tgl1Ai2W1+TOYPQzk7CfGmlTeN3H26JDNAqbNxpo0+guqfXroVn6zWJyC7xfYUGVEeBTGHVKbB4EaKKwnJbYjyGI6Xi3LuYipxFvRYudszUa+7htLInnxpcCYPrTy2Uzg1HTlYEfRXTJAQ2pzxWLgcM8RQyoZdwFXmQPHOHlSnBc2GruMKMh1BMGgXkd4APsBtRWL3y4G97HsiwzoPmyQPKFUX1us5UgWxCK16SaLyrsvtpw0YWw+ygq/2PQlObYkvqcbDz28ZReoR8123LZpkGhh/i+TXZKB5Vrty984q06oNX97TuuMV13IvJNz/pkREdYbd/gnWENltX0bwivO8Wt1r5tsn7BNzjEPNk768LaKeeCijqIbD3f46Yagk3Jozy0eDTvQZuK1rCyn18MkgTBlOdzZ/cY9nVdYYZqu5xSGhK0shQj/eSJ0UW/0EcbImSA4T25v3sywr7zSc49SyJHWx2udEMVY4owCuUNs/hDqQ0dGv0SWg84l9Pnie13KbZbmeKj4f8OC/khLNLI5u/ijD8irN1d+NKTLS0qLv/QYZdN8p1K5rBw/OXdyakxJna4IFpuwPulDZ8/5VIem3imlDggEoi7AY3kpVf2EPrnJQLHJQBnxWt/Dik8+kBiPq+L1T5tvGUbWX3ngBWrnnVlP06EWF4j8lTdn5mqs4cMxORE9GXOSt2D6kMnI85mmIfQyO0QDjfbJPoBlU9NLo0JcDtaSDGuF9AB7LGIEW4Ozqm3TEld7w9I6ubxUvmrFCRY13zVWEdCZ6fSLNLkf8514o+8O7qiASI4ioRUoLxsE2z+C6wmK6XqEZFALqKiPgrJocVhUxO4EVkrWGhosxJPNRStt2uPERsIum+zEdKlRzKqI0kFURQJAD6xYuqhYIgCYn/gMP8ctXOnTv84eEJgXWfqtcm86oWv5TogzRjlK3J16gAy25gYyhZDtGvj8HEVs/AFPncuhD2kPycDl3DtbNhBPr1yyqIxGoyHS22NDqUw98yRYVoBDXaZ6vi+32t4/Z7uUHMDzF1iH1Q15libTvgB/0+khqtAkyvJlt7j8kiz9Rzxcsdkdsd9Z2icMzcpvmJCQc/jN1+OjhY3rjEzPyCpVWmg8TJ7IIxvFbNLBS5J7pViNQJroKSq74fl/jCysL9TfsKePbSgapgF5NQt7qxoV69NCvGQwEwXBXcftRNxO8ZkAeeCKNIC7XD1hqqrIgckcXa4h2f/2rK+/gB9Kp6PH1vs3h/PPBQQ6gkUp4x4wNVkgzDjhAcfv/afW3R0jlmmF4Ag5Ro8LZ2UQ2f7TulVjWBzVnb9lRNx6poP3E5LJLNBjobhBOpy9Bgoaq7gEHF17CFpUhsCfiNtglgw6OwI7t//vmZqDzD17p8n+tsccAV+I53VQVoqb6slFikiLBdBb9CxuqDR7XYbU+p8xsfFULWO1+2RKVq0nLExrjDtl40f83H1lrXC+xuX4c0lC8I6of3lHvRK7dkis72SSAJsdtv7T/hqPnzK2p9tElVNUFEmTybncQ5hkCNhokji080yDSaw2VLqPJLU/TFxEhJqZWha1EtTiqPIdl6NOrZ1+7kaRc1CUN4kymaIPS4X3Zie9AzwAoZTVS4MLp4v2UsbavIooa9ba/geBx1DNTtw0WnAOI7cUQKG9H+nd/XPo1SLQ0xVVTLiKRDHBTeNe5fYjbf6rRIVQFMeJN/Lrx3KYb6B7Mli5LBuo+lmYlbMVsUkFs2UxacHKsU6IrX6iYr9Z7BLPzeXoLGSmo4jEvpuTiBCNV8JKefZV5GRFvCKIZBn4d7DRM6zbf4HP+HI8suB99Fs6UO8znaZIbivsa8zLobzpOO5UadpUBPfJbDH0VATb8xZiFdb7kOWZvw4ZoHb/LN3aS6UQl8ARmLiQRNca9S4+rJHqqXPNOtH/z5LuzFgWCwN12szkAM+e5WngNZQQXhiFgI+UH7I68/kqt5lKlZpiREgQt8QQ3cR8k0Ebdd4HpE/8DR2SqkVXz1160tPcfdjv2B15NMvg9tqlOUysrHxUZU8c2f/CWxVJlmNTAxrYuptBeGlJMd8n1VeQea6QaQYW9jjVYMacQ4L4u3TYGx+nlVUHXGDMkH0vaziXlbbRbIMzWtR7mRxJqRESA+ZKeLZJN53AULkGu9WpfcSdQ6T7dUcV/Oxm3nuaMrCz++tJtoqnjbbs1DZeD39ePg6PMPfqLm3Q5uvoyqcGWLgY93P2yXdAvTBZzI2nRBFtUpoNVvZQaEJ9MO8Recj7T9tB15nxs5BoqUg8G6iIWNwiO9ydA0syPRmI16QF2VYQOsCfbGvSvWx2vc4pAeflGBb0W41M0V7sUZF+zfRc+EFFvoyS0YqrNSm7u/hoqN9ALji73Lc19au8Y/vijHxrGaCI1EbEVcANGg3rIL4GdNk8vJq1iyaYMIxpyS2ZRIWGawzkPHyn3tdY0t2ykNh6G/nrZZPaQAHadPU0TOtnVlvDw801q9Bc27TQuT34jL64HtDOXGN8bNsPGXgYviTMyf1a6i80FvyqyaEtExMVJxT2zE8g+o8uwpLUVcIqeX5VlKecKdPwRY0q36sd92JceB5JcCBatN+H/WyU5Q1WT3eimkLrdr0c3TXyk+Y+6B8PCQHfHMCdPR+HP1FZDnei3Iaxr+PXO2p1d7kXovGAFk05zCaWsa0DsTq0oX0J3Pe+nPd2F9Px9pabiBsu1Ox8MGIwtl8+SqskNbHEuMA40RkUbRz6D49wCZv7j7E9BckmZJaDcjY+vjFGb4zYkHCkOL8QqEhxkEg1kgbIYYUHyUemec95OSngVgQioT+5ssU8PyhHnuqAmIqhPQP28/pv6XK+AXk4Qgg5ujc4VphUtK2q1GYac/Z/eS21Dg7xMLLZH3Kx267m0RmMd4N+QXV75MMD5Guw4FJsZpdE1sMWTkDAJBlXi0qtJEPKJWUXVEfw1M7NWtygGhb3T7nWklmwXLRU3qujEgbYGqysT4DmZBJsHz5AZisulRNEXoW4gI9hU8v9jsv5l4dHAHXh8wQ/lpsJw7SLtAqu/jTnEyHbaJy0qXOm7udyCEiyuqmA4TxyeMnSunRT0rPPfLDQXx225rWVz9dW2weSErXvqgevyEsj6bwpPIIgx5+sjs/pOznUjLXug925BJZ1tytZQmUgUruTZDLTkhhNKoRYm0u/UsdZugGK3Ai71pdMGsaqxspkOOCj0raFtn9bGccM32cDFPSZW9NZ0vZJoA1vD/NQ9hdcHeo7bHiLIq3XyK5Tm9aPtP+s2/HIx6QpMJrep6MnOGZMaEbvcEVgXOiAhbWPS/KKuX91QitWmoIFWYx7gub8lFe0wep5zf8HnO0kx4LfYEvLrXPmwZWuIGsK9RYz/SS0K7LGW5WnzLK1tvDj+LSwrFcQxHL+IGGuCsk8ADdix0/+Rd1EZncr+IpEjnmSQyZUKdHWMyVJQrTWnTkdRqcQZIvfjmZxHnHzhgY899qXyLL1DkeiqqdA32Bjc6Q93PiSOXTI6UgM5qgFzH7UogXvS7pgyP5kx2DwJXFs1ijtx+FmI28vkChUTFpIsq+vJFVqf2EYw8wtcX1AZ2yXF8IVR3XKLL1OQwDaS0cexMVaZaUWKnPF66E9uH+uOtCkL9B3CjtoKuoTgvQOuiMTBEbWZRRg874G13aVjAubIWngC3+crihwI9i42SYvl4Uwod48HrAI/oMNHH9ghKZp9kEppWzzKZftzqxoas974DbX74v0GKszB5RhevK9Yn09kNAi3Go1OzDnFgkEsAPwQG3qZcyLfHV0WwjXWh597CKU86o31ACFLc7gVO1zjj+cZSLR8VsKvpJ0PJjNN760Dzt0KDKzBid8VGfpxTLemg99f98HDz2W5710cOLpdRtOflqoVewAbId6CZ3+i7T0tAfABw+Lv2hIcE6oQrlPPDkYv7OVqhoSn2O1hGakxu4bRFIjIXtol17Xzj9MjENihC4RV+yDvgg5FzcQdMCJlN1B0TuKH8xfd3P+xlrVCqyxaqe26nemQvaa/P++R0G860EmFFg8qkeo5xRf7TkgHKhsfT6Ieey69kcyj0EKyHngJUdEO8PHNSxy+ll3Wf8Q0MrN1JEAyNMh6nmb4/XQaIRQegdvR79y591EhW4XIOHxvwabC6RaE4O12+gZ8EnJDD7YvympyIqVxQmQCH5MDxCNg5lfhkaeXYZFfvZzMO4uwIuRxZ8JSJbodC3ccYNofXn0Aa/3qxYxUK5w86BL3smoEpMIr9a9bzz0sQnJizQ7iVn+qhlkA99boSE1/vg3ZYPBggcO0g85ZReMWoZkCESX2FeOn2jKvwmjLH0rO6YFXjwTC75IN00M5B/VJ4iXxDYvt8F6GrbMPQZEtHGipEHOthhNjcS3RaHitNCmksCbO5bNhpmXO/jAS5Y8G6Qa63Cv5wyRoNZDNoQ3NQCLIpoapXETzA2M+1jrvNvEvxu0K+lZYcrKezLEOcB2m3Z8BmmKVG2W05l6teyYCW18dYub5XxBzkemBDa5Z9jUxTMPd8ys9NYtXJ53gtd1N3raDToYe3tI38IDm0WWPrC25hPtgGVbq4xTAorHDdztLuS/FHlOBtSZrlJ/zYvz4LF1pFubFbWntW3IzMD6cLvoDv4MUQQBh+IkW1T+1cTEaa1uPBo8dIgZ4a6g2kRm6nZeftNwY85SxuATL7xadEAJbSymkwVYYcScSM97Elk7rVjNwDQtO76X0XCirwE2jGm/PrLoQrW3LGE+VkQAvCe3wuNpIt3QwOpJjE0Cw1mxUUpQTqQKu/7VfR3l14JVk3UIw2iKopM/WA4ooHYVFJ1FiWeVWzKoy9lC/FX01mOkpTFbtx9Rv7/Hri7QkEboYkBHYMq/ZY2K7dpS8tfI/zxcOhlZXLKx8tZoO+Z0pZLN71SsC8HLNJdrt+O7DppDEWPXDPrnnDeRRWSYOzwHVWrtyIFjY3TInInzeeis+/Chdh7VBx1TsuSIJF9MG/xaSzuRW1IqptLPl1hEm0/ofC0YOUqgQjlm3EPMSTgCxNfHAj2kceWhuhB5K7XsnIAVMZhi+XoGzVaLqpP4eGY0Ijkc6Lg/2O68Igz/PPhOknRA3/+L6yPBSACLzk8pIqESnmVZDR/J2Kwt1QETPYxplWvSC9QsFPkQiwmAJrxcoi3VFzcolsRpHPy5MCPpFJ9UTurolK45zj5gg1QSrqj8zT8zRWpqi9FL7YxRQ0F2EUSL+k+rabOTOu3RNp/bGgvUruqdTXNsrURmXZ5YAxINM1kL9SmcRz1515Y9OTr0o6es4sB3lw3XI+UAgW61BtR6DnFPf0OhkbWx3baWu6kOTndnJExwluy11q5tWazRmFDOxhRTdci2dgdaYwkMh/E90oN+hSI0mn/XMJ5AkUs2sMNlj+vvdv67EIVtEKMv00tSuAnDUiORlru51JRW3gevXmfpWV4TtAABf/c60mcXSJUTbLIgYtovexxXefqWl97C3wO8MIdwJUtJk/wPXzlmW4Ukrtnaje1yyCHCM1peW4Uk+yIKl8fyUtPlo9v3FtO0ZY68n7Kqauyp3Ma7ef4WUlDPHzA4TbsKjOSgFlShm3ATMGzQm1Uaq9w5EYEbaegj6UAokguYDX/vo2KGfrNDrAxlnsR/a+iyyGhtUC56NwX1qso7XEsSMfrpxL/HJ1mbEznPYrhNxvRMoMe+uL2QqoirfFALVKKZPknQg6UzfHPvM8TZTuIbe63oUP5SGbBfqJtildSjHsflQv6i/4aFynLbqTRaq6k0hLXyY8eZSC+fvzohO/jVlwvNkiNFl9edKx2MZa3yrJ1sHzlZCaQkDjC52VW8F8lVtKX+dAhbq60r1MFgHwwe95WrQGifAaHAsITSRumGjcJ7AwW5XDgh+a43bERCCfG7FM7Ic1WatliagpvZcq7zfMG+Q9wlx1HcDVJPy3cd+bjK3FKiESzLG4m0uJzaYqgsS2JJFA/hQwrMo0ib3B5soNEyGHF4tQbHlRLqop3SVXhaS61GhL6DFrcqsDx6AxGWA6qKMkbRLdzq7tPCkvNsifFaTMJnjoTIGGO/egRHtNklkdKH7hGNxXDqdqyaq6S0fmmswGirfNSrbsRCm7N81LNuwfLUhGaS2vuJuPDRm5haSJnlYWLMRccWWdVZmb2QhUHBc381oIT3F7D9xH0jhpTz0piRl1uUaplKNDTEmlpBVrjyfMrCqulEROKOzLsHq/a8Igz/PPhOPPK8VjwN/zz4TlzyZFNcDf/8ae3R3aQRjFK4oFcktVk//5i7VNIb/dihLRMblWUbDd4DxE+ur/P/ehCr7+R0TMSgM/kRe19pJkywGR5HTIT7uON2Sb4rJ3aITukEQdtTSnSgmtrW8Cvqa7hPqjy0dYWq5U1P7Fc79IenqIrxl+sAFKIzSqCrvPUWojrAZzn62yTHBbeDVRdnBhjpMLySAIaMfoqugQplHMy67ryuHykjOyDQGoBZmgu3fdSKgLyiaH9gUFoGqDjXG0+6CpqMDH6SyIJQ4JvsMXRLu2vLxZtXk2v+s5zIXhMkZidDecgwFWE4fLzN2VPW2VvWt3qAgtzXqs0qsluci+zDFLHvw9TYkpunzPQlh8jUSPdZgCnOD2aSfZu8jKyr2jlbnBOwJGL4nDX8TtvcsBsHbI1sr8RaqxsPkVrFViB9a06a3VPpOwue5AucYEjEUK49F1yB1I8CezGtaTHKy2gHqNB8+a+7fcS3PTZLXNUTgpXVCTgdPsJTKr9MQWtQSGiqfW0mUaJh0Ie5gwXYVaDEe4JEQ22zsynBZqoW9kUV4ucKYk8N5WoIX3dowoUICro9x8gAjDJ4T5/rRziKUWF3lMRH8PvRxckwrFiRTy/62UGbfoi2BXgXKB5Xi9yr19mDxLRw1czk/08IdzwFvR7yzT2hujidOiHIx2tS3qcZADF2e7/KtfmUSaUOyglWFVsTGkz53mvoCQeESE1ZgZVajfyUkKvrhnfKPZRbuzcDw70qIL259Is8n3PSkELayX2cpBfwILLOcRAaW9n1V7upF/47VXHQuJgwn15wqNZX024/Vga5Xy4ITAJH+OfEB7jO1UoPtILBzlAw+RxkAJT4BQnAeyA0m8xd9CjGVujMOryj1lb3dRnq43hAc01qPfKzg73fAvh0sikxjGyWewOVa06IKGlkwrcwpNpSCwf8dHezr38S6NxLuEX62FZSF197lI9ceX5zwDlUQD1OS6+42mLYqRK+ELUqRU33jS458ELYrZKaVJPkV2K4vUBA1hk9IgMDF0wN8/RLBv+OHkoNH3XUhtE4pEqOkiUvaGaTtTeo9Q7EDpvsrdBTTFlIF4uSWHHMiBqti5N7Cun1N2buq2fuE2Kw+xAbVR0DGxU8TOj9Zpo2Ae79P2EBFIRfG+cJH2949SZZm/Tr14/FdHU57HZr8ssdVJHGiluOqTR5CJxINwF/kkqDPEzXTNjSQZ6uQLTZO/PxCDD9lmnuk0s+m0RUWqp5z74o1EsvFxqsJErPiEzCKIlQm3EPJZfP0WCF8TCZuwXqiceQ4GzOzdVGV7ueUxwfSQdE0RvzwdaIzelTeSgG8uO+hc0QluhaYo3bvkSG/sxJBNN/frhOk2JuXcZ5q3u9PQo/FyT+RXBWjIiYW7rh/piuvNn4Vj8snYcEG3n/4cFS3r+fP+kX8yy6iUlo336q0lF/xEb6VFXQ4kQXy6GVJ5R7OUERjUd0tbGYkyk0gInJ6BdYGZWNwpZovXPD4wMhIA6AAYQ10j97eoHs81q/b6yDuXFPsBfLRmXkcMsywlNHQFMxwmOS4Ob4y6N3LmL9DWgzBW8RSE4BRutiAaGnufnOedByr7+4BjDywO4ol72/fQtLorgbZFValE2zZXjSc7eJlOGQB2QCLVwBwV2BSuM9qB7Fk7HFFfAexQDHyWiqwHA4eetyp1MPwSnfC54FQg3kDEEZMFYmKWPWg8ge6isittrOocTydPLS7KlB3hzHa9IJ0dY/Srldv2iLrqMag7s8rjfchdnDxeoqpmO5WdNeGZj+jlQgIc6KHH/EGk9albYg4uBXpHj2woNN4MxnjUB1yN6pyD08ZAqnKxsT/X7jjYYuvujQZRqhat792ZlW7ZdFjgbCRse6guWHka5Ah8cLIHsmB7Iud8m6omh+bdLzRdDMLRlAcFPQYLtWrjTm1stCN8M4D/eIw2GeQ3KNC0FTwv5sCPNTj5RVKKyRdJYUWbag+DSdwsEtCU9TT4BMK76jTzyMKeZMeWOpqRmh2htvORlqNqvT7dKnh2GNjGFlPRH/x91qoss9KBozodZvL3nTm/xJazaz5DQ3eKn6Mmz0u662Mbx45BiRXNO2RBukIT/bdo899PCXz2BwIhO8cXGVwHhsTEpZWbBEfAIClve5/hV8IvoYq+xTVnNOonLwueYq5d0un6cVGOc7RdMSP4qh+letxp4caU/5Ys3q0bQlXGAyvs0o41w9uBFFpz4LZMyu/b15uu0pnHObjuTT2odNYfooPnSvvOsP+VHtE9vUMsgjGQKku18bm1WNrBwfEirBiKnCv8ZoqA8y8dpDD/Keus/SWcb8V5lElMLKih/y9LU4ugbBaZL9ccf+xPvRxx3SW97s7tMdM36zIrnaWoEDy9vrNBuSmqic7IE+sUiZp3oefiMqxcrxN8heyzbn6tjaq2qykGLkojWAuSyFudiGPAgaNX4PNoDNsnHNmKsMzikrmQFR1m/rNu7/omLYzvvDCOWO89Lbeufv1NiupAKDk4kUVt5iGQUgcyxINSMhN1pLTt6JZHgfEQf5Ie15SoXjSnSeKRhKBMqJkhtGxP/RcJTGhBL2f7yRcpGvrkkXM3dxaQNAyL37ks0j4MncuncBADZO0nxfdmnC857CTA+XQ6ZxRGU8joF8ScVBT21WnMu+cW7CM2vFG+p58Fz9wax8655EUChYPgdXsPlVlnZVheGrtXGnV77+w3S2mDZWEUTHelUePXvTi7CSQmaedn4LiJQfLoJNzILR/cNxOn8C0buOVEWoiZ+S91hdQ63ARcYqHRbtGcik0mpIRHmMWQXn+tpgXtcD48uuTYmJPWkeePhA+UKmkpHX9+ye4AQSmCpICRNd5GtGOHEaeidrt87yieqvPDl0NjZdSuqwdubCpJIDiWn6iPbrzDdzw3PD54C90UZJ8Pm1izZ/b7i2UkZ3ZmQArKqDEZosZBARlT5EbmMCPSYPeVLrgbTyyQSzqe0/dTomFJF693yTJ5aBlj8PmnP4cMNPmRUYxxElYSHCinBzEOSD0kDBaCBSY8DFQ4cqbCZFQ3Np6f0kj6GKnQc2zEvDRBdvKLgXuANEr65BZS0LOdUXgyBxY56DPmVNwTh/unNQ+hL/9jJAz26z0UwSA4PTKP9XPKLZILCAlqeUk0G0pIyvoFZ7B7jY8vdcuo7p3c8fXCl+42RDwODsQBVMhNnGo0akIGawpaTJc2xgN/2hOvOUWFxmxtUBs4TaZQ0pfCbmyrvUMr1jmEalof4L+VgGeSFGy5c417arrF8g1SkXSdTbJEI1rj/llJw6At44DferVAWLtJdtxTrGH4ZAwyly9AY/Auowo9bCc/36YPr15UO+R91JmZrekS2xkYzeEhrNHzYNClDFSKlZKWf2ZC2RTctY+9rReyHGN+JouXFJp7eaLPkCELtiQBi/ySuPBkTUOyAhZwDVReViwnAhS3fVNSy3E3CT0ItjMBncf5PQGZ49VCJSBLZhjgvKLJlDrDMjVnv+jW0lKXbbebAVRkY4YPT5V/iHYEtUGMValGBvLjz8UKJPYspNK8bRtwtlBMBfC/kvnNqqpsN+t7w5hNqq1kF5WyLY8EMP/rcM7QWveolG4r7260irNdr8v0s3b2q/mUMPdoEGbdHKdqlzm9NbJFzm12DwSrVP5xY3QHzvWtEfUk5aeUBqGmt7QL7QUvdSHcJO+gFyeIBQCJXrAxSgbczFpK1HfYrpHTRjwhiXjA4BHK1xo420847727x0ZlLhm3z7P5dmFjK7NjxrBI6sY3kJjp4DhnM9GSnpq48TPamhWVKkewQK7EMu/AO7MxcnrdC1BYom1eBqRxTww1kKlYOiJqHyaDOP1CSduPTxuxNII/3/VG5nRV1omdiFLC/qV9yQ4QeyPdEc4E6C8CA79uXwKsdhiKKnSEUu80GDDbqfFr4xYJL3NugcpAvWsHmWrsnc5prBsENABVxVm5gaRlOfndrl5+UwHSxx3zMuSAV9wJ0RzshGv+eViSY6k9UdRnAXMOq+3mAbkO5rkhYV8gNT165xNfiX6wN//AYk/z/bIwcQLQoYKBBWKa+TcC7EKL2olIT816UXGF2kZe9sHpx/hQaMKL+x8ixvCTh2mhIRCLhDf4KmJojQBBEql6Ro0twtx46Bktdbonvzs0bLdp/isdZ2hXZjwxwrMAcLgzEPo1BHcb10jm15IKa0EWVUDlSfSehh0Ja/7cBUC+d5ibrmKMimodiLFFCjV3BEGcBcKdgbwtjjqwCZHTZXHJcljok5uGtoZkLa45qSOxMrnafSi5hpRR/MANEIZbf4dCb5pfKbbr/vzw8qR2onkKp3hxHWs7vABgkc3b1iepT9b6XmLDyAx/qQj5qcfYzSM4sUURZ7v13mr8Pn7BBxp6SxazI16mg0poBgftt0NgC03CdhWvyc9+7TCIwiobOhqM/WZ1mbB3yM5psZh9rs8tuNxJiOTeDaM1Nhr8XUCYS+lFSkqL7edzy8F2cVPFnEBxB+l6Uz+4CXamgXkH2Rvzx2TzwMsO7Rp7xWq3Fydj95uc9EF6Oo0Rcnn1RIfYEVBGzVEHrHQpflAr4Y+AUGnqZKXIOyO4PIbea8Sl4pxu2ELGPZtrP+ygrRcOdMR1aRHkgEeymB1IRXn+CbQQKaTx2ncRblikHmM9zYLcs1wK9/HqYdmKu8qmLPAd1PHadzLcl5X+/K3N0tf8CvfyRwDvzxg4XZcGeoeU42G4T/Xgaw3OR94KwIpVps3fzV3aXsVknYHGnNasVlZAvFeFmcsGZ13GjSGyGfshl7q1R+JLoiWcVahTOs4ZrMANsf/khzKSnGIzXhwvNSEfR7PyL+L/MCacwtJZC72BEAtknzER+rKx+SDuiYIarhngfZpah1ZmiTYy+XkBB1ZjEhzCCs0z3wziYn9QZjL2NFmwqk6MoOkhhlpRmn17GU+IJZv9l95vQIwDjM+lxibI8N07BpxOYdUcKkxSFcx0Y01cQQDfXQ1vUOfEgvDJWfnNZjJl+qlFrWNnqXk0MojM1Mat7OjhJTBxxIqBfMZ73CRp1WmxlKklX2m5nIiy2X5IUDkBnwsyAkFjmjpIzlBVL2dH6wQlFj/5SDj6w6vnuPiGbYqEO/IzoWMTlKilOWr8IARiqpZ/4qh64nN1Y2mndOiOKSxaedUgMZwk545qxXOT4v6v54hl9N1+UHC8vMnX/VCrMsPxdS+vRPa2JxdO8sRGQKEgJdCLVIhz0c5jWXDFp7Uu8dnliM8QVl14psQXo6jet9eW1QD4JLPHkIqZ5Z6RiQvhq+iHG5tvKZn6tNmt1fbbpOCu5ll85iqJ2Ebtn5CsmjmOJwpJj1T0Kd5F798afoXjjGnjZDU0+pMc5whLFDRLnr3y2FqqrLRWuml0pSIXqXvMGyGvU8MtS1vRNLujycDw0Kh+fs2IdckyKylEeIzGBd1i7intFsd+4PCoN1LzROkJPSMLdBQbKRouo4jEe1Y54pj1b80bgLOlCbLLagri981RGiVVMswVPS28on/LIPIpYzK7GgqQo7JJHo+TGGKAFMmackkymssnl4GZ+m9kZSkNwA6zvxUuRLL7HpFGPzqjnTtkR81oc0ebcYTfxm+v5DWWcogvLGBKm88VOUdbjWQGGsBne3wrGbpHVMBj4mFR4Zev/jSESOD/J7Jo50VcGmi6DzBZyLNm94OU089BDPqIV5ctL/51hdgI4HLJCHWojOl6KC7Ef/JrbidHpRgAU6ysJHt743UeaOCQlQYVUJ+8QW2A5CdY5zVOEb5oXc7q5SY4zuS1Ko6DIWf4ON5p1UF3kqeKGN8EScCz63yqsLRVKhZ7XIvj9oxcj/s/NjtAl2z2Pf7sZrgff/YvC9zh0Tivwi2FTvG0M7HdYsFtQDfpt7iPRnyUriXRWAfSQcgJXMHXvX8SqgmmTgXNNKGGU9FRYJ2d+Y77afrMaO5375cutKmeFurFiHoItaqblCduMO+E+roOo11ZDIv3ZhYn5IkrkuKDUWGEiWQPKOljtbvWBwo+xHEiLrk1YY/fnBySa2dGxjvaXUkM25d4SqmB7Vq2R8uJI8MBPjl1MYGpxoE9zmapivSpC1sL+ti/J/msaf40s2QvtyjecOgntrQ3PmQPNOHAz9LnnEcmVKjjUrT6vi/JuYp6ENepoJYr5YiGWeoVUM0H3DS11O40KshkaAksCstO9/CjZKvfeOYn7LyNn70d6sVtIBG+gi8uwHyWDv1KKsNEX1IyruVE/fhIx9WSw9LE1GEfjAIgcbzTQHEKCfRL4ikShs8eTbX7fceltr9dX4WzA3A7ItVSYjONZgCzgeIHqFcKvTggjZ6JiGq1nlhyG/llR5pm2OAMbNPSE5Wu0GA6BvC/uEUnmM9jop9Mba/6r9Xpi+sulAHmMYaIaoB2m4dTIFecLBMkUfJMQHMX6AVrK8gpERtvOsBs+2AHy4tRsuqcUkD38uJSJ/9e8e8cAhqUgLBN7T2L/pWEvO+UWIThgBI+ZzXqiOSGE7gpwcHlAs0rZ722uBnOjFzN7XuB1c/vo7UiXXYkNy2/fpKngjXOvaGh9c/PeJvp6qCbeI0ZT88q8faaDp1xhi24uAnHywvHzFTN++3r5vUxvauixczDcN6q6R+sXMBdc4KFwsrfxSaLNDSLcp1xhj20uBnPytPBUncV7bq4OcPK48SCmwU4GcgMbM7gdUt5bRj74tglfK+iwoZISWpjsjEYh+z+NlZgyuEQG3UnUh2P+uXz7vemkhgGQmUaol7xpeIVD3QX/5BP+HkT5wp5S7h6bQI/2s7V0UagEuxLIAJZHUrWYrTfB6W9Jt4L0Cl+Fmq/gDLkRASmztHL3ePPz2AywIxP5rTKCWS/sYxNyl2H22Eq2bGm/j5PBmRw90xeB66epwKrFx1hg80m++Ob2oPLhBlePBUNJH32OsfKqJptMemkltNdm2iXdJbPh3DDg7QWBRj/67vUNowRO9tx/SMuABTyp6j45UxgyYUz1n0o8icK4dk0Uqk1alkyPWfnBaa4gp2rY/lp00W6ByB+Basl0Z5f1mBWesE94Pe2nkHaPg/cBePmmU45tjBj1xBf1uKeHnJeHnJeHnJeHnJZFK1WO+6yV/WqCgm4x3n6wevgvib4pIKRPj50zp8bt1vE1ntD5qihvfc0lx4nn1Cb0bcjvzXToEHKWDHd4qXt93NxS5rb1apt9zleKJJN7L+ecpPgyuLMh+8NNb2ZCMlgO4fCPfmMq3F41wpkHdU48DuCulky9a697Y1VeNMKYxs6iWG3aHppNDAY38huQYeinkPYRIj5pOivxAY13abFeNEKZpXJIoQ0ePQoyASVqgsVh4yMedSyaTQZp5yHAKErbzaeHTj1eNkKZJ3VOTk5yM+E8m0e9akvvJOQ/0deaWd0mc9Saa3BFvIcCMhCFc+oNzmACuXddxkqkE0LbqRFcabYymk8XX/vQvDK6nHf+WfZEDOJD4q889lMMTic9aauklOI8KXZNKluq0ViGAiuOlCt2/g22KSSyT5EevO3DKph22b3VqJ2vnQfhy0LRBMRvttMdMuQU2nU5L3lyVm+traStrq0s1wUL4OnCqmT6lu9TvapY+pb7U78prIWjH/i+DRSmPkTD3gfp3rYmpXV1viqFNrMnrk1hus2vZl92HnLYT2Ix2QJDnQ1g5BfPLvCunErAVkVyXqtPFVQlc9bhZy8M43CkMp7bufUQORTnVu5wEO9jNeFDTkHFwU+4vtvxirMChuhVcmfg7Qt+ZNOsdX7oWnuEBtaB03cy/G62Wed0U6NTMn0rKvDax5SoJyay0/4OhNCU5VQJLWKfGWjlV/HStpD1Z6rkLinZyytUjP2u+vCrDfD78lu2Pz/85InHyC51Uj3KMiw286Lri1qy9aNn1NwNIFRDGgM3zQvy1s+uVD6FEzCTwcSQZgMwoExis0J+on5I9/OMiaWmulBq7zkAVUHe6iD+4yb3SSOKhZsi0wWqOYFtIhffcZJn8mDn4nCu1IL47eZDM63ts295R/4V4jzz5f5dyapLzRafbqZCU7w22ZPWguVuQDVZZY2LG0CjDjMRDz7MaWMuMrJFuwdLW00+oYqPddmTURmPYBZcgMsI/05czsXWbKxC8C9I8u5LeHAbwiKidCU37B2ypLGeVcD4vEukOZHXx0T7bGOQ3eJhsfUo57bvBR1VQiL4K9/4ZDluWx86425z2HMJwS9g+pExpq1CQhafcPpob+5PZjcOt0Cata0m+TJnO5ofA+ay03Qz7DJkIixkhSgGhfaVDl8j7qDmanRLuk4FmTQ0emw/3ZD6VT6crNcaQCoqOIjhpGB8u9NUj3O7T85dlaVlduuab5BLEiHa++aa1NTgSEzn7j0duqjEKozLwo3izJzCyiiJItyeyqq3Tgm2EoTZicTPV9biuuGYHcgQfgmuUKaNOb40XJ2v0UUHECyIkCcT2Rb3WyYo71TQneqAKZ4+PN9BVChZi0tfj2Gw56Hzth4EK382ktF4MviGSwxPsqyfn1g60tqULhRSQTvpFn1PaO5/0Rfi0o9gIKq3Qdp88Dd2Kv3ZqczePjp6OI0veGrcykcyNezvVSOf7Ewq02xSC+pUhreSVNbWoU1oMKV5o4ln0mmVZDR+pcMxGpyzj8MfNo2RVlGC4geuHpfVWXg2buaAmI9ZRegzsc0Bzb2W7eEEkijA6i542qfPrKX77wCD0Pel5Ns1xphEkY1/4TUNQxTkMUfTMUgTDK+l5Z/37xJ1DG+qEllQoQQQGV4ZGbBn/092zxf5EKFIEiFnKnZqrudq5hpkk0gKf1ISyWcza2OeSvql4ecudi5vdxHbJef48zw1rYx+aIY0+SJa7U0ONypKeeB+5csuG6/TpzHMJe/CzodZhQzZE0jT3qgA+wVcP+MzDdMttbszmTGGnlhKHeP6bOzgNX+kyi2iraSPT9Bm6ar2/j6s5G1wTuOij1/DOQof1RtUUhhdNX6lKugbOr7tKaHSz+8eVXIFNeI68rTh6tBYlmKztxG5RSlTKmsvjRjz5rzuCxCzfWSQX6Zy8tQPwGoJrfsnCSLDLRXCyQiFNIe0qZdcVO7k4aoRQjYWXhmvv+jIXrVHrng6MJZagy7h0r7Va2K1MVC+d8j6ru41nC3QJusu4+KkFPDZb5MuRpY72/fgXf5uxKUZmy/mnJDxLgMNkhta+hxDLerdpYLEOb4iSqRo3K7Vzo5LMGgipv01EojjRWWPU9p6vnxr5e6uKvw/wIx8Do3wLjJupofqzzxP/JshnXXxA3J00qUHSD77Aa2aUCl0c++TfSGairMYnh+YKhzGoPDhXPgtVskZLJ8TZAXyO2Ri1x6CdMwylrZkPAyK1e3FOnijFySJuqzr2klNVeZdQ72VVZkDhzJ2PHb68hv6vJ4XkzbkbeecLWQoAWetfm5oorERg1QP4vxkd/MLOb+0q0uXu86SeI1xsPuxWixzoMIbKGQcCj9X0GUF2xKyfIc0WsAJf/yh5kCG5CbuVFTiEOk+kVIrpEwMVjgrwNKwZaqzr706tz3CSowaZdBMsqPyAu6yvz7SI1JiRa4ShGE3PdnRy2py9VpOGw1ZT2v8ZtIsAvpZTz9A5EhnYqzyB2XoknZBoT1w3uss6Iy9LJVhrexzovTW5bIZoZZkJ3BcrfeXGgEgokAiZTvpCz6rOWjMxrE4lzsLwad0CFZwHcvZlWokHcwqKQIPQrPEBpAxGMkGCF1Z6WOw/t4AcUaTlsOm7yuGcVf5LETy1WLHq4eYcnwn0rWiay+sIpYb7x+SqsqDa2Lcnk9Nq0Fk8XPzTFqRWm1x57Pjme/pLKLT8ZJhSjpEMMPyJvZhEdPNb5CKl33gyBy2XyUyY267rjTbcj/IRAOh2A9qtgbTgFqLuNWrrwq2mcV2Ig5n31A6Z3zEHq7jhXJnlThOvWETg0iEkUKtw4BX6S4VGNUwWTC1v7RgMC4TSrU+ZFbwd8vRAvkjqjhjAT29/zb8Zin/ROQvxE/cgYjQtuNpV9TWmAJ002193/KDBcgAUdqKRz0KY9PAy4ejXl6Z5eTMRWi+DF0vnv2vBYH5L+eLUgbIu2FowstvocorVXtH0g0PAoSkxi+7nFIejNJkrPXlU/rJ7Xti/VlxCMb7BXgCgJqXZrGKHz99AOabdBcDx+NwodnxN1OU4uwyQbKiQUN4uwv7q5pcEx3v5M0v0EPp7Clq5HoKaLjlNXukSW+Pvt2m6sTpiWiSH1p8MbQJrjzr+QP9BZoBf7ta3ZYCa+XDtTlEN//xpdQefEHj3j3j3mVj0fBCtO6HtB2qetrPgnn1Cgejzy1OSz1dEJn83EYBCnVguOA0MPeLfkQxT2I3/d/LU3b3Zwqx2/FDuufboG8K56YGsJbFRlzDtF2jnm4PC0Dchpo8wxtj0C+vlOjJ+cTOQX6GpIDDtEDodslSTpdBpqjjldR5cH5dTncO+yKsx6dmOy9Gy6Lj9vai7WRvhUE6Fv7rPBKvPp3wWtLDMKYcwm0e27nhGdl2om0I6lVuarqvRWRvdFPtd+LLo8LApE9RAc8klSyKpLyLWEnyHiQqYmo+Xg1ZaVQkaFM31/GHSMvwZJav/wgsg48wpb8sek6zSZB4peZVcIVHCLl6LcfHaNArlAZbRjSMCdI8ZbbCvIlLpWmNztSqyakW8/qcrKtVt1h4y3EOPth9UVwEbsh9pXDLWfnKjNMy8CdR780DlbQspzGtgbqDpau3DUv/IB7/1Fzx9zLL4cgsmj//infg2B8WTS4K19IdODx1UnvRR+v/GDEiEl9SLM0+OYcwDzcaUSQYrVnaCs0qbyvSE00RzZWwEVxsKX0TTAkqMOceu02iM5ruoqFQylcplM/6DBcANm+Jy8jofB/W/z2dXW/4EWqb4tKBkCkzuAx+Y9eXLi4z678H0am3Q9iVoLvV80xY4jFzcQKx7OxrTtVyF0lfXxDWM6tQr5m4+FEsgpcYmJpyrz9I2VwpxHgLoOsZHM6GirIoDV5e4aGSiBvT6p+9yGSTsACSCSfox999Ymc4ZUWK0bHLezFtq/K1Qh4eQLFSid8I9UrM4FiCbsceLCbM6okJY8GeSTf5RzGs4RKSWGQ1Q5c11wRKIDWyGARCg+7RAZ4Fy+v2U/OIqas8c73EYlXrYSGj7Mcq5KhjWePu7X/eZ9fX4LFyhMlPSJL0cP1ctUlEFNLNAs34Xn7AWl3vHxfU0UlGZ6kKudEoz+maspyGJilhVh4DA7TUjvZ4yhwAxsoQXF1Plsm6IGLfT3YIYN4BCs1iXgEwcgsHRTbqSn+ViCEyyS7KyOgi9UNSCPRxjMexjWvFEoLSy25GVPM0Y6jeYLBxFizZvejl/vKjzR0nJO0eP/0NB+jCF0r/LxRIog1lF8uuki8M9UIuzEmGImPqaelTs0c6oMjjqyu1Xm5m21mV3z47NT4TVzeLC85DsY8Ko/l7sk0ETXHStwRqZ1hIkuz7k+rMLPx2R97vNmX0hoXeIKQPI6L9aS5xHJ7pk2+fQ/j0oNp8An5HiKqDA/REa3y6KzDU4heJs8s+4dApO8BP1tW3Q/2ZNotTRmyDNsvr0DLaCuleThdT6aSLs1Mbxk4LWgx/pM99xUjmWkgAO0uQQuVtBCcuBRHTPeHu+TU2n2AYr2jVsYrzredeOnmVZDd9RGoyOEpC/gmwrMk6tZ1xLSfGZ7VHmPGILvhY0dF2u08bva/ByogGxoNp1X1s6nzGlSgTYQYwC08SwApVWLvMPbClEEQcxMsuvDC/Lr+502DdSlgRZbk8s1cyoGs5ocVi/ZaiqRjLCe9EipxpGtU/00yOz7xNLkjM+wKY/K+Wk1REU+RYkc7YvH8N0mtIQ7p60xBNVZlhK3DpQjIDsLM6Sgs8WuE9nnApy7tS+DIioOtsipzobX09SSgRXm75zGLoIlLn+e1k0MxkiOcHOFeZJiDcSs5WRVL50g4cOF+VAUY8YIwWAFTSMySsRjPxai/TTKoia3TDIRu3KrejkMMWd57gwrvZioqn++22jHis5NLJY+l6q8SuxkW8Q8E5yhGVayBxy9PTbUvvILzbndENm0cw54p9OZWcYkIjeXGDd0N7Mnybdmzh3GvZ83m2X3QrvYwf84NFeZbTo6M6bLLeQMRd6uGQ9WnBW37FKKI1P2XlocJ6k/lUGX1zH7DtfvfDt2W8cVYb42SfqgIlRUwbXqJ+gKh1EBNkSnGZOO75rUIsPl2JiVF1UE4G+ZdC60e1blBpaHTo1QNv4NTV9K9Azi0Y1fSswCLRGu6fCIuVbQGaf1PKLOV4IJc2y2LE3wvQWwZFAVVDRsO7MDlJEO/cPZPgV4z5YjlPDEZZrfAOzzvCKd0hMObm7zA0sm5Zne0zOdiaUsquMxoQAt3qG5ijRCaYhkI4pGXDtJXGvefxUPrKSsH5JCfYn6UczNISFLyS3i2lGPvy0C3XlVEUkZ1iXEx/hdatIPx9m0lhvsxkokOQfdxsi8cdZlCi61IKQzHdq0sf8yHYsie7JXSELsFb3EqrtfLu3rg8x4iGqECAh9CJ2TcoQNZSsVxcXjyA9bvUYs4q7Kda869akGy5UyYDhBe0bc9L9GawiiRAkKTlhFZg903vlArOFfg1WUYkAS+oOB2B3vLOssLLKg3IIt8WUgnvIn4gZ2/tbN7zmqX5RsU2rqE+uOYJ6zWBddUIXBKC6wFlIfQ6LYufsnl46n/klhWyLyhfsf+auA+sawGUkzFBITjEbcxBOhYDNAL8ixoJSfWaPvT0k7qpliRF56I/NssQI7t7takkuw2tbpRXGrhjDK0r261a1H0kro/LVld/8RM0VuyDiOeVVg5zh645vMy8TSIOc5XnSxTqqIgFPcR9xbi1CATH25i4jAfY2dii4AZAhJkNmJ2wUUw69zOOE21PU1pguyMqYS9yo0tNpvrS49leLvYG6GG0m0622/PKo/sJ60httWnW2vaZTDZVduzrncxziWiDlDyYjifk/Nxu7otMVVQQj2Ow1EwDIuQip7ld1u1Z2HpE6SfBpTLapQqYntKpIRro54MTVtLPbkEg14ibMo0dTpoBUOAV1x6tB/HFuu3bZCNHWFpsbHFjVGzy1mKqat4+7NtEAF+HWrrspvmmRmYSaKLIqOdpRW31axOeuwZm3Q5dTN6pAmtJKmKqdT9edmA0doBbwzJIt8qmTT3qTfMxI2JYAvswhu5qI0HsUj5kionh8zMDMLcvHpHLDSCUbCxqjyPCxvrR+/Xmnpzdqz41AVJs3pKJ7ecu69Fp+tKwtPsCQVLcXvFrM9ElD2SNSmNhN9GUmMTILnW5NS2GftqMtvtkRvOEEnAslqBiAH7dU5qNMjRvC1wyTtjdcEvtyWo5QWILKSxM8oj9LQPVbvKleaLmHpCBr4JIxRqxxLjVjQM2wUSpsY0Z/AFTCYxG4zkkPjN8QVOd1ltrl3x+LICUMH/tE3xD4viti3+WxTy2n5OT4MKODydT4kVOu4FdABTGVBTpScGStcqmv87qdi1QS0dHGPNSze1jG1rgMraMhEze3ZHVf8kW7U7GZNbXPEgz7hkY7QWXDIpVWyaqfNZBBp+Cb09VzMA6jsJJAS/NK1cdlB+t8h18TyYvVomjxy6/3WGWiA5PkvZ5SFHm6N7FYpbagWlTTR/a/CyLM+wQgGHB7zGLZQoEg8udkkDGRsdZv3jxSggamjZCa3nzdCEX10pUyy2kVlM23hatW9cpidH3jj4VYU32BcWCs8NkVhW4RSBFSP7kYkXZkZoLrV5eAK9PZlp+r1VQAhcCTElK5L7Puk+ZGECJvL/AKPh//iYvDcKAyMDDSucYljHuke7+y8NOYnOyzEAnHRol151HQNLQJSipJ34f4bE1S8G5PaMq5dzMTEjEeODGt8fK5HfIPqD0cIeKwfj1qvo8fs06Zk6oeO/rsHJ6IwAbRWbyKAEUPjtIdp8/7oTBb5rKgJy414ayrME4ALYY6KsYwturr/71aGkLC8+4i7SoXan+DmYN435z2ParyRQtaG8U1bBs8hKba//xr1DoezDrKV7wCVYNIyILs+4jUPo+VeCegxF38VqHXyzm9No8E+IxJTAbozJfYOhhFugRV17gydJcR2C+Gip5ZCweaoeRZkySpTkyhwIJZYaQYR89VpL1suU1LREN55NV6x1hqwdrpOErE0rRzUkUfzN83StcM+i9Mv5yc0iBXW/WdrjWlFhgKGIiaRI/JtZWXkdVP+Ou31wyUWtSixsp2nx9HtKO4Lfg8W8vJi82jaAW59Lm3QC7MPCP9TVLdoCwF1Ujh2RJpFEiZC+AjrnVWuBZDVl+75PVCOExC1zSnaN6EXRPuPcZWW4a3AAplFq4ZMmq+4reV5JnOWcL6jFw++dpkPdz1sL63Ir01FpnO59vNVG9lruSsfSM77sWERxnJ/27NHSiK/2nzZi+fc0W++SNez+2zZNu2AC7S3ULiTRWCiLvko95bioGCVDHKN4eSe4irRaqu6zXEumSS0yvs/I080C59mmanvJEHr/cHagQPZScLRKmCP/T9j4be1PnSm3Wzc2ZUJ6KSXP4lGOYCvgsRlBXEabTWExDNTCC5bhUjyHaMRXRUjLH1mk1qb4KUtKFauwsPot+ll3VuMsRsC6P91O9lZXvwdci7HrETHtE06rxSbr/UH7cK8ZycvRiL0vPIeHZ0Y7A/UL1HdKRl7pxbgC2k2RpscoR2c9VImV3ytdTHnGYWcds4lXtlOs6NtYXGDRoIiIvxcURUg3L6uRGN/H6fNM7l9Js2ioIv0T95U8+yf6xriDA+njrlOZwmrruIWpHU4yYmTPpvb3t91LrJhJqgxHUr8pYSJVgisK4wq5mqLr1X0dRfCCLYt1VolpUvDMlfqYRgsklv/EQ9EFFwO6nyiMFmiFqP5Ve7wDxjcgSjZfl91BSnxJJSxduS3NzGWyV4J1/N/CDbjidkavIsP7SxUTPnRCpaTWhBK1hsj+1wjWzmsz/XgNHyvhjv43fAcdJHjfOq223soM2Ap7ymd/Gmh/GlPhdEn0aRWLZfDIbG0TDxOHZXzn94lwOnUQYyJbRFW/TUj03PYSU/UJM5gY+RYtRs6JgPrJoIke8ZmSE1U9AVgPZqlVMBnfmySV+suyPFMj1o1CzRhiyMf9EKgAZJHx28/9FT/OTYug8z2SXR2AWuzMxgIyMn2AIAq9v30FDNqHyNqJAqRF26vnti2/dwHkDJQYWva5SN60RTzdIcdM/EcD6uNzCTrfEKcQVPBBIF32zYS9DlaG8SU/lAkgCrztWb0IstRB+ft7vR2eHbaz7YsVilF3w2Zrn320i1EgNmaw+WDw6QbyiOu008+10yc/fdaEgE0rdU78ksYFrxDzOp7A4iGGiDz2DxwRkJw/lw60bn/ZirCSqEw3/Ic9z5WViY9dVhBafDf/+rNI4ImyAzEBhLN7f6LgllP2t8hfdctG99xxVgveKDSJh7gtdGj1OlQntanYK0SMt2/7kyz5u+THSB9sI/pSbAkebrn8FNcPkfotbnHKJ7qyc4FALmaT1hx00F+4q2UH6E4PaAVRr8WlPLiLYfTtAjr/v8YNhC2/H1cHXtH3+XNtWzLUjkuC+XDeuLlBs5BFV6FjJoXenLAydcevqZE+6Rb2ixeoyxMTu+Sle4N9jlf4y06Nd3rVsipdfE/Wsi6kwighbT6z4HDICOLUNbFRC8TdsejsKO/s4PHAl7mkjl1Bj3aqeT6vEVyglfSFZIS9iJaj06QiVeW8NEv35aNJng3qp76ynMWtMGSnbCCviaHGKf8BRyoUpEBynMtHu6kIdEtKvSIx2SSugghUEJtJg++giW0Jp2+NaCklT4zp93q1HlO/W+/Ro7dwdP5mRlKu7WAr+3SUQ3aFHQt3JlpQxr6GTTqtELAXWW6dsiD3LGuTcNj4OQUJAhpdM2iK039q8h/tAg2HP6R8zx9+ZW8iYWIwFnzPAOKEqbgZqISyEkx7luRjDpHXLIZJECX2Ld+ybv3vBBresEqoGqYU1bLeY76ddZXHPXzHLdKrO2S4TnDGrPSZ5ljWZKClwfnkIfqvjfhQatrqQt2NZrX72Cr7DxO6ux/5hWGdGL0JpWX1BFROPE9zWwkjXRk3NyLn/f5Lcx8pnVDKnJr+QoR48ZnxgZqQDy+yqQY9rzc8vHtsvixKteJIaYeB93JtrT9NPaZ1YfMEFTEMyki1QSN0TQx5Fw5Zug6hvknvFPFB87pB7FVnEhqRE3zBNm8PdUlsbMCUAirf3Lyus/VGAVj9QN73lo4cSOXFQMngr/nhS54cQ0AjUE71m6Kk0eMl94IV+MluYLIV950PyHeO5sxcATNtT/y/+hKn239MT3Qj+Y3d47bPwoiNohPszWNNNC2wotRsfWeDV000p5wlpl8nzCLhd5Si8Iuq8qxD+dm6FvVOdp9asZ7KsXY1AGvYnbuU3T0r25n00L4HkyfPirOeyr6ulE6r05i71h1QnavBNoJDSxpIAISM1FDL1ukI32FBvx1BMFy/uhOmiVmmY9MWTKsJ9TSv5KLIegvHacK0bXdjXz5+w9bPCn3TBlUX9X+1JoNjruhvUFN0oa7ob4BYeNgif1sdizXkL8lWUV/cRsTb24CoPPMy29QDD8zk+U3D93VNrVC1fu1j0haglWkgQov3HBHK1rpzIN85pqopCIzpd7omOSiUBD7sP3vsfVU3hasr2eH3yeZ9dRRfc5/IQfiYkErl/yaXMEUc8v9WxxBCRZ78Izbvdm7/4s/kEK11j0E44iignEN3FMjplGVghKH8wgKkoO9E4XM5s75GJcZfLbEGviILt159ZS25HrzJ6zsK0oKNZYBEraTGGL/FHROc3DL4ucgPvOmSDurBiHZkQgLrG3lnsUDncvI77jDcQxXO0w1znoxs3UPwC/RkwAH1PJgDuUjECh9JGyGDx+SJCSLmRnlz/Izx50W2ERNweR3J7ZLekzh/6CEFc3wnFdd/QJir13hGUfNtI1cUo8IKxcjjrAejWLrXud/1OENaErn7rBHia3SlN5d4pQkPJsJHxLkNIdkCKL+O52zubJOideA7MjNARwsq/wMRxJjGo3AdceuuyVJbuS6Jl9xsa5Qc7StLkUlbjNBcv4hr5170+X8RvDl5QPSPVDEF1tUPci/Pah7MyKwRJz5Hp4Nvde6cLJq2/+5ZHQ82sfEEpRE88IpYrQA5xfrxZMdSdlTkueLayKrjWVw1XoWIwA+4TUuBSH+sqYYbU8VQMK2TvIt3SGG9yjt1yUmNOACPvNgMraZZfyWkrIttvkDlki9lf4GIpO0mJDvjRpZUzP6xgvUxo5zJkkeJOya7t3HNztLHzkF9Z8x9dxk63Yy6LUyp8Tw/44teq+hnhJFAHwiUT4z/THvOiWygm8O/mujipeT3/+hOAPgLKTVeu1AXkHeAECywCC3L/oEr681QXXkBcvnyqiGNGUKGCjfxN72tF5E/ATUvquKb4gx2dGTUr8T5Ptkw4FjlRdZYiRavYC8KJugjpbWWOb9vBPF57wUKUk5caN2h5MsePa4R5a1C7u+q42bFBZn/xcbPT8eJJrHJtfu/kAezbE68spmRhUN0kiXlSagK7kglFpB38YB7zvGtjH+g4895pP9DPiqwkevMpfgwaP7jDB+yl3WLo9TjbVHKCQetiHKp7xLPqAnIitthsYGKmw7xocQNfAM5rQ5To2PY2uJzHMRQ62bYXNi6HcbRMopoWyVR0KZ8jiRv+C7GsuYL7ehZgUNrkzvnWCyubJ5UCKmfw6TpyEp1ldtCeTT5W4MpoD0afgJVQM1FQwJJvP/RvMHrwihN4+0ptYNdjtD6SCoPqqpi1vW+g8HtxKD7wkZFvyo9GZq9zxa+L8v4vydim5sBBjofNIaafP2D6PIQVouu6iujX6LnLGij4PIgYwiaCjmnz60yUQogYwfwBuaQTGNEL3+QMwAEJHx0UpEwPGVIF2dwYwj4AGtnmBvG5DJy6DUQt2J4NQB6hYIEFuNCHNhRbgIYhEy5fGkKzxfSmLEiZc56XMYwaUgooKJlwAyqJJWFhv2yN3GRRHMW/bI3cZHIcAe6GsJViKErzuKL9EgQKRav6ZnqwlEJFUIRiPJtv6RnMucRVywbxuQ/YqZrAm2/pGsKRRoRcPJtv6Rgb6+uaH9dxrESgEnkwmz8wlCJPiniwE1lSVCbY1xqVJmRE0QYIS+8aYkzBtozfArzgjo4KUJ2sqS3a5RxV3n0R7Ibv5rGgG1GXqVbwxdk9iO7X3E7k84uapZoINRb6Gs97NiVZ/jJCfuxfNY/4FVI+ExYssQME4mRiAcxpUqkfJLtQdYZLoBdw2HlsdTx5fYPKIU8EDvHIOf5GynKFmHrn4YCfo3PHuVlwXBZu+WWqY3B6i2MCCgeyTWAlNvmoXFy5Wy0fc8BobRjZ8VPPQAsUsn94bpi2ZYkRsCBc0CUB/lxkpLlDXAnE8gbvGA1ID7wvKFcbHtCJ43wqptJPty+ObS4arVtQDnEAN/P0Y3aXr3Y/2LVpbylisMXpkUrgI1JwNZ6C1nh6lWqXrt5ccgYG8ZMl9itggk0gAFC5wk9M5u0ufhN13cchGSXKDp2fqhTTUs4oZe5OQc6StuPFPtL7+fwr7fOfzquXYyO50ymMEmgPqW+ahfDvE7L5wwjxSFVgwSOfNdYIrzq6WgkiYN3bfe3V1KShNUmLsrzIzTHvL2pmoGrq6s9HpYn6YPl1kWIk15loUI80ubUx29HBPQXXKlp/emSul0/dD1D+6xaSYQX5M6zniBG4K9qdm6ccwqyLhYgcKqb40t7V3eSJjZdDqwxJIybs/t06EBTinnC4u2QChhZjye+WZES68jNjNz/igwIJvmArNZHkezNgDrQ7BdUotL+4GSqXtBlr1Cc94is1MZdueojXuwwZ2bllphNTIsWI53pZk7CddrLvDOFlDeWwN3NYTgspcdahYNU2/3CmIoA2cvorWW7Eg7NIcyzMnVbB2HRDjDXkiLXQJRMz2ZUL0GH6nDjHKWxGBkdIt5hzBYYyIYY+6supSYBLhHF+9PNdg3MlHtNspnj5SIxHgRKu87u++wg0p2XM6gk8zSKRF12iomi/MiSulGBTcUrz3/ejasQrRMJQLq4OzPqyqCDhilnex1tg+HEPYEQG8kzYgj5Jh2jYI/FwfxU2b6aMp0rNlSkNXV9qPfz5LdqFuKLeiYJx2kB+2CvF7Z1BLWVOhSFI4CvWDhbzSJcpRLbHMBy/YOmyx4wCbNCJ5nPRppeQAOXish07nBmmMWOuG6jv23GRS713fsp7USdSlLjIfxJZRylaCxGR/smcjPWzXRVe3GXz22Lpw9G3kX9B+bb/QAqsUCsnnGaecvL+8TNDMQNGYWQARImwgDgMY24yKtaEbdqWTVEMPNypY+/t70920jK6BjAGAP5+k1YAZ/Pb+gB5hOTNEv9qC2xFaoPzZfJ0RUmAUgkgEkkCUni5jT5WBy0mIifNVSi1adKVWN+TZPMdgXEBFdw7xYq7YrepirK8nRPQ/nBXcyML3fl/D10MR1TlozUAyTBkDx1p9T8KVVferPkbitu1Rs2bhl7DSPBJCg8UsaZwekQyjyNCIMWDyzA/qelv2lPFhEJjAttF7ZsbA1RCUdaYGbrO2PfPbKiJLofKXziVJDXmNQGB3MruM0EU/+M+7OoHbVo0AW7UhAEbC4fE51BCWInlX77K9+j1EF5HJMY60N04BC/rrFoyUZwAkUAmmlL3xGlFRLcBDWcyCCQ9xdxj3xhS3riGcAeG9IXEFXXZrkQZDJi+vClZDiTDIdYZiojpI0Zto85uGHrlY1SgREcmEFMZtKE0XTM7lK/BFf/ZlPvJ8xlnkp1kIVFWLWB/E/7rKArmhcTgqKq9O6HCCuzU6IpabSM6qTZ8Ai35W9w3ZckPFfl8rRTB3uW6pTajvF3xqkHpUxZS5hWj38ukBZ4gVA9aSGw94Ytql7HvQySQzLvrwnlO4IxY/DbE3X0il01CSpHir1JWqlQ2GMIQrOqlbfARHv5OVHKccH0rTWhjKWumenh5qOlkpIZNo5CmxWrf94xoqiKvwbQ+EzpaWnkqvvquABVSIRI1t6Zjz6Mf9OxtN7UxCGIw/WZpBpfaoBOxZZf7zik9MDzGOtvMd4cUmqNYbcjk3CUgN8xL9rtPma2kxW11W2iCB/TbW2OXBMKqbzWurCIZzFsxNfJI3xG70BNUzr821ERln/GLK9Nues/n53DrRZH2UgowJ6fVZEjPfU+M+6oNQal7OKJV5voE4mT7YC2hhdWPvqitxhRPsRZOxTXuhJWe2SRbkgk6xgbn1Phz8Y1DxjUhrXZewCl4oQQr+wK4dXeQMUrNiAZ75eIbz0jo7x5PkmRBdvmlY400kgAlWSsSAM6ZcGb5O8BCdERl+lWYEGUv/9c7ah/m87CPBYO7IWihO0n9LwejqFcvLPV57J+hIAAP8Q0VOPsxzlG/hDtgzAh59lGeYx1ockdrzeY2lWe8OMEHpqSvt1XEKqRJcSSiE5xzzhucKDQdgcEfUQI6pzyD+gD3qeICzDcIP4U7XNhyfNxTux/NdBC770oUXYrxsx8VX/ix9In4BJvGP0fLvUxjz5uflBI5eSFtPzJaxJdopXQnR7c2fE2OR1X6ViK7oPE5YvuQ1RTPaJRPLRhnkTZdNZOPHKje96UTrmvJTSl2+TdywD7oswdD2GfSXatdmbTd77o5iLvamWCSRpIjadduxQ2yCyQu9xLnTLX70+0Z7krqATWp9TdXL2r6KexfiFmJcL5pw2nDXmSa67i4n6giEfJZzm+cMSI/gszhW2qn4h1+1aEaABrl1b9U/19l1S139situCVeC7cZWDyIBgXrSlTCVDrncEFk0W2G6XzRWmZ9yoA49DA0w1F+9Fmf2wolRBpjDbp7w7dnxXyzR5PTt2UDhfMnse2u9hO6ZufwZoOrL0uTMXb18/dUxXM1r9pI8V5ccVQNffB7NjylqOYJBFHkUGmSX2X4Xmy6MXonQiWz0uw3vOzXBSuc0wlo+AVaiVnFDFIy96o+uyS9fTZTM2z2/qV3tMFfF4kWtOrHYS6I6lU2ls+foKdSIipiu1LK7QELw+AxBm6nqyWfum+ApCw7FxWI2ddSs56dnR/hz0ELRfUggB281NhMxU1unOaI6VWSim4eF0ewD3dhZW7IWJDPtxKUrmjO2cBqAtgxVE4UMSdFZMVoZn9umKrY7U6qB+7Y23PzXRcrD18XVDK0kSCS3JAi0h1tWK5A8ztfFclSaG58WY0H1UwCbWy4UR5jqp9QR13gud8toCEzG2KVSlNGbm2HlyijE73566aSTUOaxJ66aZp4Gf+QJRGbF3dSjSa3rx10qm+u1ofotkWing9zFMHI8K2DSNKRi2UD4sBD2xC9TKkcXiDAgxfMvgBrcWZU4//KhbA0rykIQcnxf4GG0ax282C7/ZeG2OSntPgBxikkkYgSDioyfZmZXiF0YC0rSABVGolAup3TGXGZGQv1YxhVc1OQnqNIprrjxhWXd8mbIHt3vA1vwlgUrWFblufDy7qGXS8xUjUTGbp8KzSi7cu2gwfnm26ePEKuE5j+8yPp3MUTg5290uwEC/yrQyS0YhnyoMlOFOEYvbL/TGtkh2+kZSlQS4ouaBGYBUV9062k6/8EZ5EMP+BACq6v473xQGpNL85OAX08O7OiKxkmR/a9OLMViDC53RlRFDdrywPv0DMqQPVLh7GRbL4/26a7kLOmpcC4ga0w4bHpoqMdWEf/fFFf1kot1TE0FdoXE05IJiRNYe7GRSJVeHUBcVtuOHujTgJxUiJ/+vh4jTOmJUOPIAA9eG4TD3N9PJ3BV9/7ExG0Og+esVwFrynliDSXICbXiRPTXB5KHjLqPyz9EFqRCRzHYC+ybrB6LKthXVngVlWu/u1f8FQVWsC28UJPRompQlwqJ6MCOLicrgapDejw1TZQUlV0FxlAZJPXjGEuy2EshonuUcR6140tivvmxpeM+DDV7HrXQix51iP/SyWdUrSMKM8TN8Lf+zxt9uz36v2PLeePgTB1Ek9z0exnNAo3anC3PnQwZVv31zpn6Ud/VWQ3//GkVNoscqw4J08l7noYnoHbMx1yf9+kAkLJAyU574xWsRSuXeVpgojPLQVYDkk0UjQ4EhfBwA9TpRz07DornYlApiGU91JzFj2ir7jH6EMMk4yi2SyqyN1kbSCwcNMYc6rsypz6pEHafIt9Dvr9xhLTHiSBMaUk+ty2Ro7jksLa0Vio7S/mKmAFvuS/AKpybHGrXEcwijasMuDLkbUhGOyUYjBOcpSu/Z+wrXakR4zPO85o6zCD3+3z5FPzjSxu3cLM4SG8Fzy+EWwR8vpJMS3rT0j49qCLOURt9QoFIkdVtgp/yDQwMkeubNbroOxzX1PPTijBrvSs7v8pLLSbNKgyyDOKeAia3yJNGo/nsjJ3QxDY01g+wX7vU/h7v53M/Q0ykStGbabvAX15mNasI83hbSB5cf+3jY80EZ2ZmKl7ENmEx2yEgq4glTywn5bHdO3l+xHmoMIvnvxqfGdvJWOKIn+EatNxnGGbpxN/zTHWTjiT/Dma+6ZqVjVT5MplUsB8C6BxImBOzmJjb1bUfySosBQJxXKTzD7y4ObSfOfEef719bZ5coI5D3IzWRo47f9w610URqFOAxvFvEdUqZV4cs9u8QPXvl2m9LKGOcBub19GUD+EX97oW91a7wOObBEGTYm22OyAUOp9Kcp7k/dVS4YzT5MxsvTz/VWoc1R3hnF69CNmeaDle0gdczR6LiVZqHNU9FNWXR3nP2MUILrzLLQIYv6ulPMB5uXh72TS1EgCqoCRPRIFt/vRjXw3Xu/Zm6caAJkzXw8kYaR5EA2TCoFlUo9Wo27KlQrxGstK7FY9XzMSMlL7JBQ5RAADlW6g4ZgQ807GyBRxNdw8Y9oOhhUDmi/JbMiBRcRtX2Lo6m+CVqqeMvLUe/JSKvofXnBRZ2ua7jErGcFS7LdrM0dASOwUsOeq2FMWaT+BCRGY4iMdqsLG2O1zyyHFwyNx6GHx5UpJX7OIEsP69qXLlDGeaFgCWc5SHlXOU8ezPM/K0z3O4VLLS7lu/lmL+xCopgUxzTlSiw8jgV+KY05ON/CsZwZlCjoYT16txbRdAeR85JP9XlbqHaZ+e+qNQireLYdRCLzew8zdEhNHCFEpEjLkQxRYcwQwUIwlvPVdOgj5IVCeZkVS4v4KKRIM7taQC+KtXzNJTW6I9cRBXiJXlbsgztWriDTqZ6VLL0sVwGnrtWTaSNNSkfYW0YPY5XrZGEmQRfkgkC3V1oNWdy0mDzcuWgsJXvLi5Tuwtz8IUH870/nc5FwHtW/CfCmHM7+U8ZE34vkLuj97f/xgI9MekcEknYo11pUQWQ4e3dHJJtLo81LfSGRok4rdy6+YGIMygH76pQBRnaVDC4CnESvXuK7ueUbuOtZyuBe83vMIqfqeMoZMTQERh4vPCo8WqfVkIsCV+Q2vfFybfEigqtYp+tGFL9PNEmeCynOz7hbOCgE4BhpZ4blISuEbway1EhzRIgMvSq34c14EXZAvZAWnrwAn2aDJ6Y5AEew78ng3RGwmBCUbysqRLf0i7wC6XBgDaT2ORU1+UcU2VMg1saU4hIaqnjC64YnmtfItaxVG1+xaxuPtGEaPwdK7gC0BkuPF0zoN9Vv7KJhbUgvquPB0wB5ze2NcMuBIw3JTKd4aczEQf4TjOBHhU6quk2Lyi2JZV3GRVROPAfL+aadTcnhgOKdrV1RBc0b6+jTCs9D100fwDStw+79FIuz/WkDW65A+nI0Ye+jgmo7L7yplMVsh3yETFWvwqxK/DtN2F0hCRltnYbP1cJXgjGaN1jRxcFwGTnNEbUTm+BAENdFgXfLLfeJ7/ZrcTqGaRxzBJ6/eZjmcqqKstkAuUMgjR5FB82MK8RyqF8gXuao4T6As96Y46lnCdoeytjgMsIQ6U40FZZC3mWWVViM84oZxEziaXMv1h5KdBejbzKNxdQW6nzG3J1E+s0PAOxSUzVvzu/P0/aamVAlgbytjlZsmnZGXc4AnNX3CvXGOXgB7NSnvLB6FXcWsd3KNatUHlnrdWLje82Wb2cRYdfxjVq4ddPYijrJjsBoF6gyZYCtzVQBuVh2lclg3qTkjEJEViWArvZO7De3AuhCYMT3DXznsazrstkM0IuIuzpnuJWsFm+wwOLs4aS9o/scJcIeR8eh6AqPPyUyiqZzKsG1I5+jkUeSI2ZXtEs48BC2mDE+zjQZGrh9dlS+zy2wCKQjRLQ9qpavr2iSp84LO7l6kzrYUKeWJWf+yHdYLs8ZDRHvKQwSNZxcK1++784wDPku5czU/JXWUc4QDPku78VhZTIaEknmVZSqH8mvkQ7s6kPSGbE7/Ah/n85ADPku58VRZD/r9wPSGbE78wGIXr2BH1buwj4VEY25ZjIl2Utuq7Lfw7lEBV2UlaFf7EcTcdktlJdaxZS+6hnFkzfe+8Nj+NMnv8k6YzViC+wLMwGToj6LUaxaUTdkReD/nn5yKo1W5GggSQEXj3jkJNyuXkafGsrdjbR5AQlFTWMfUzTExgISMaaoU5HJuZ6uOa7IhNvrKuvxkaDL5amVXUzo8K5bD/k1uet0rz27r/hKuRDND+I6wLT/PZjchaXIBBDogICoDPn4mY3EzpawZDt89uKcRArZ8sCVMWsXVn8RvCegPDnMbILC3Mmxwl7niPTFfHuiWvGgzpsXnbA/TajjWA2+llXH58RixGXgdTtRpoIeLwU31foQlP4spPcLtLkHMqiUvmmrLUBkMv1vHOgbKnCoZRhYx1s3umr4/dExF/NBggAXZTNyGDUChQqxjxFDXRDE2bp713L8xoyDJY5K/JEKJXlQraLv18cNLM9D3c3Rm/nBI+5oSfnpDgfD7MySzc5VogmbctpGyxBPHTTDzVpj/Ln5jThJmRNNtnWz0S9sMM0wWTh79SB1yg8Q6hoyiUCjs3WOs0Be6LbO+hrIQpI+YVxtgYGsbQLCfCTNdOH8PaZMKcdDrztZCKxtnwzYkvA0YW3KAFQ+XqwYrt7wn+AdlXTYu87nKHgqf6frnuq3qNQsu4bRh/TzQYkuf3sr67RnoVci4khVplBrf7Wkfs1fdKaEwH9sAiSmgcWM+jPPj3uZq+GsUWC62UZmm/IbkaEkMiL3fQDPOLl9EpsbgtEMjVDkK7fzqoK9PZnlUbUlJK7hqk5MZ8jr9Ev39DCxXLCLRRy+HQ0Exo1EvbwGI1SWE3zLcTwmRTuQv7TJCwO4s74wHluAFVr7mFb+5n9vNRC83hehLj8ap5FwR7qPxg4VlPdzKq6Us+TOJfLZwI5ZqMM4KsmcJnGj1Z82mltCMtIjJrtjWkzcpopbQjEVUWUx8hIA3/PPh+WBZTI2H7aaW0I/U7azrtPuEAz5LufkVt6ufiAM+S7r5FbVrl5ADPku5DMusQ9W7sI4mu2MkFqFhIYOOv+ank7HGs53+LJ/tDoDv+7NDtxR8FU9sAxTDgJmNvDLXBwOj1v+QNF9tLdDgfMLgtj7rFX0TEbJAqFUi77ux5C/Ri3BzHuxgra7/F/Ht4tnp2KoS4mJq66K/KBuyYVIRlbSHj8Ckj9f5uKg+lnWU6ZlF57Rbm6fVAeEEAYOYT4+RfABW/Sba14bh54BW+1dVO6684vIfL5phYrz4cnBw7xlAYepiXmJeXl5iXhzQ9Zl2dGaJed4TlPaXR6ZPC8JFnFqUTx38gdcazueIgobkipowSj/Sql43CS0dLiev/nVnRl5CihIugoMNFF/rLPn9SWEYx2luNsihfknPwRHLhsDPYXj0M4GomkXJcje14wCrXhBmAVEwapGwT17Rj0BqZkCf3XGG6efW5OovJQvFFmTR7PCuIak8HfAcnmbf2hCdvLVhA+EKl/ATVlQpEZbkJyUjAi+/Xi37s3kwG7EtI2uQa6TFdHgCSCNN+KHSU4hjGfj8oeTg353AxQhBqVipppzMBtmMBXA9fAaCPbqMhg2oRLsGRvCMcKJz6A3YMOEOpOTCr68hsPQUpAZNt1ZsNzpl/tQnBsdahfbh5mVd+JxgvQSJrB0pPDbL/yv4Hyt8OBX+vt1kxtnVTDU+j3VbG4YRSnzBj1Wc2ZsgnWGbXykTq2NkniJboPx45JZ1qyl2EHCnlMRHkAUlWW47BTSVU+wehvEhNd0qavvrTXzPNSTAI8ptD+iPyNeqwIVhz2xa+eRqvZXqgPp+G8BQx7TvYDllmDnuMpg4D8+HLet6VdgOngsh4Q8mRXNmbZMyX9VtSPF+/U1k83+11vGAJqCtON0OixXK3jpIXVMX76dbpxR6LoahmcHnSJAEhvkDgeka/Aldp6wyBClDzYdroigayNfoWqFxhG2C4k0qYsSyVWQfcCK7vGiWp+LFVr9sCI/cwdxFH2q0MoVYaIkIkBAcWJgIEIpSHxistTw8JFp/XpIbL2iDZJYYCrkuRYKHRVHMO+cV/uz3pXP2xKNqfLNK4s4xeDlf+PWmtLJXLq4HCeCokgYnwQDZ7JUAXE2zMJN/2yTk3C4TQX4rKX4owr/+LuW5zmISL1hP8K+s+/EmSBNYVlrpLVMds8zXPd1S2uzctWrQr1fyeniqYwPxhcNNJWD+lghm0wDd7uYaBlzuHxXExW/jIUo82TLD2WcIcSfMIk1zJcWVTgb35SmG8N9413CSNOjlpVQkz0spcaw9rhK8T+Iv6FAdeeti2kGrxya0LFCQ0K6LnC43NO9whZ/yDE/MPYknaptaV1Y6jbQdCa/oqfB8XonZjtyqGrtgNnhwxXcm8M9jm6Viv4iR8i1OXoJaxM9iG1gcJyD83WemqGqmRk7ehjyhhYeZ8XyC+7nOen1WlYuKRIhtrAcMFYwDJxj5ktm5HbxsDMzv7IMblc+/I/k+lAKb2em0yfqIIhISbCIlnzRmtfREMhTxyYjhuzpoyLLcVb16C5duDyp5M9S6Aw9rnz8JxZLJRQwmklIZywGODTKlwUo7lQbg+9+zI64L2yCmoKOdZWrTyf6x7MbFwU+L076O+MbNZY3QADw9g1EmkMCqouEQXO4gV5gJUUtBRaYScXPuIv1UsPbJVGWBgWWIEYicbVTwjmaQ/ALBIzk/kNnfpigJDdDfA8307zPBt42BWt4HURvsBCMZab2xQgH4Pm/OM+qU0nOypTD9Fs/GoWOkTp8+TIqtkfevNPmd3MPr/GVtlOhA3gVZtQDkn0N05R4oo9VVvkg2ml671j0LM5M6NF4qKuiGo1zDpN6M241aSwc2JJcQX24AxL65c8HODIRi7sPsqnLL2uCxQKRic/Ljs9+2kSnqhnKhDxzn9T1gUcV8o57QcZxl3/5yvfY5clW/5CyFHkPHhes4Nhq7PbGM7pE2qmbd1212tp9oAxtqA/QH16Da2i9EYX5RZlJ6X3IkfhL5aC/+s1CTXC1/Zr61ppYOacPbbCXJvCYr1DGI/tY7lTPYIO4vKUUy4N1wU+3u30pOOk8SjHMcYgHe05JBKpi9KzFh+YhTGzKrGf037pF/pflw8XxiRQHSOer+zE1w6+0+kM0ySimTX1UHPwnGTr7jOUIjqukeGcVwYUYOskJpAaFWI8z4Xo7jEIYO4s5tnO2SPI1t3G0g1S7naH/1bQJnPZ65rlihIJjQXQ7SVnQiqKkS65fbRjos9yg3W0kT01FISSLaU8sRek0g4I5wIMkN1u5AV+60PPaig0RaGowu7gNERniSWW4Y6ouJ6v7HegrK61IXWU5UHpPkKhYVRUhQyvUrvRbwzNxqMPGKa6m2sG+ycgjJ0zoTvhlxStwurWINlQhHk91ELLiU00xHaoGvncY2nHm6Vn7MT94qnz02yUqL7uvUEOj87Xwx4t8rs8xjNi4gSjAbpQxb6D3Vmjh42iITQhJVDoQczuCdAELGvGjBz2jZGm5J6oqr8eHp7tQu1S2TiWQAnQ83j8rANOuQpNN4QUZ3p8g0w5Kkx3pBSnUnyDSjkqe+hnVcUI2o4KdBJ/RptBkLYT5OQpzpyN0JXDO4Tid9im05a+AMqjqgLHxJRu3s6N+Jq0ryD4cKChHMMOlCvVMtH6Xxcx/1TXop/mWaA4wRrx3YVh0CfhV7mQF/NXjV4e3h9KqwquYPEA0uwUPCUxpZmuNG5oUpXS58TGvRKMJbgHrygl6X1JpgnzOLKyMZPYFmtqloPgqykF76C5UnONztnXbP5EA0uYevz6QnDcMJLZs27pR8JH1Bvo8DRuvZMV7OBCrcrLeZ2OKsKDBpCl39YdHshsSTkrLSeuGlwMyKfGvIrUqOf5AJ5HmZj1HlfyrqTUEBe+uW5I3r25vl9jUojGSlSFmLFExn2RqCdh9y8kj+WRnIYM7ovF0ZlslkGTGzPhxNfZNcajOozFpwHgKguHTn3Bjdg7eYv3SEf41JIBwhIBK5HOdDMsviID/AHsWZSwd+DoDBlLUx1IO6SmMyyDIRGMo3V6rNDODH0pqad7SVM2jhterZmevq9TsTmOot/yRBlklxyv458BWpqpfNJRJJLnzvHJkexBbMgSU6qNWI0F/HF2mviA9WzaAj1Inncuv19wRz8lWjb1ADmLhgwM9xkvVcTeCIGfIBaKes7MoJt9Na92xTiw3hvCaCU4ZkuF3aGewhCcpg0JM+Lq5ei4mQWy1mohpOWFgSSF0CGh9r84S1Nr/EsH+Z1Cv6I9S/Xg3q/X1OGlYfdTWfQTK/EppV0umK9BU4gDeNUdlOOwcQ6bgLkHGnbOKfY4OljW0sOl/X6j0Mbu/h/lOi2zjoCLTeQQ1snmUQumvlvk5bvdy0iuMyB58MVtr1mY/jHyFXAJ4qMAEbZeS1A9tQwDjDMn+vtDMD1a71XUnVZqGuBYZGVmtnhvOkMfX2+FHaAnfCcvR9RS26GmbodfeLpBFvaf+gY0AbOCscO6PmW8dcNBahZTyjHv7V//XAW59T3nMHf3WE1U682qorHJ+VHhBPkV5e5mTipBOGY0K12pPJcGB55audAcQQTe4P/2p0D8wf9hDEXeFgPfDWQV0lO5VbstGvhaGuzTd67buDhX6AU5EfmTVO5OYpFflAyIUytdXnH4QSWxEA4lErojH46nOwKKTR0wrBbHHkmhsd+jQeCYP8vKmOIfo2GcWAP43M8/9MA+bsP40zX18XMUQfLr2PYuJRufI8UtXMl+AQwwU/NHU/+KpiGTpn2F0qAPnGYaDDiDxhM9LKR3uCOBrjjxclv51gL77OAn5/yNZKiyzIODBGi0SKDwYNiLytcQaPzAM7SnI8D9TiaQL/NdFY4VrA2tv9+FcW1z/EAUBCT7AI8i07xI1jWVOmjMSmO1xH9FB9CNZv06+hNLQ8RAPu+0x+9GcnchhFfOOU66utPlazRW6gxhBazqgTDOEuyqQSXb6F1iasn/2a0UOH+K2dN3XFim4hPYbElHSuLOcBVT6oHo06UldhWuH+VRGtfqb2L8DwED+nbnB+HGXjGVEaqh7Y6BgPQYcG8au3NBQ5cTi9hGtuDH77EbMbMXMbMluPZYdgtT/lKY0wKHcxOLk7nq6xiEZksiGkpuKpg32HBfd5JWvX+XmwepKQzJoNGB4/Jz8Iz+e6xtRO/4IhLRYW1vv8IAHSrop+1tIPB+csCtVRiycwPLnmq1YWi3naB618NNGh6gxQ662x1gy+EPp8wxenX6dwh+wyb925B3Wr2x2avvmnPKeptQyUUOqSs7L8oQHXpCrsdc2p22EW2YAvAx1SoV28LMq+i59rrpZ8xxoiwsw1ajte16tt3FpfhqCUry7iGE1Uq7DI0R5LQRenWJLV5Fpn3SyGsMhvuSS50ACSGOSexfHwn+amLzev3cx7g0effUyDP6couWPGLAdl8IDlvE4UQTrvEAdk8bTy8WLcjlyC3Hyq9mdEi+pkCOYvfU7TemISyuAeu+pT4q6lDzt3y2rbRgqz51qmipNBNIY/weRpb4nxvPHKs7VrvkxSppI/DBbcu3Nsxk5qpstYcAWxI1gzAwNxFByks+UH3xvNUlNj3AMRij0iVcLl6rLeJ12UH+uqI3A8314yWtbywTLfSXBhyfEQhS0pj0GDMRmhGLZe10+9Gs06iUoNpenEJt2O3evWUGGBOOGenwy6q+HSCshosYHrNGq8jsSsVmZLsnAx/PU+s0WvKYcgYhfTNS+AixRgFQbvO+rE7VyW2jo/T8BG/lB4A0yVoa50DtdRroOtMSp5a7rXUVvqN0Brbu+611LYOyQhI5DBSkoDMsH3Lik4vp7ngQqvku4YP9JUq8784mp6Ho7hm718ooNhO3xFjXzemEVH3ymD3kw6d08vdE3EvduAqGbrZMw51o8SCVjAusI3AsiHJKUZKtayDop9Ob6TvtpM3MAxINddjN8XXOvjGwNBTuaQXzD5mY5mSpmmskMVgPOJajRNJQOALssCV4UyKUZyfAseSjlJwnQKfwlJfn9gus7eG1MhXyP6Kd4vIgl5d95HqyKB3OHQ8Dak/JTAjv01Qy2GcLboFfAxAVi4QjTe0JKSpVZzLZg42/Ma00DzEdSHQOxHWmQwRw5o9D1YiTAa8suRWrsvoA52ew1eEFJPUn9yDu+hUNcynt3qdYmzklY0biqsTCrP6jmx+yTx3vvJ2AuMMYBD4pavQth8OFSq13xpO2deoXATaSZO2J3yUiGZq1U0UnPmPf7safexIlK2c39ujGQiqIW/gikWvFiWXadlyaKpPlJT0P/fH1NMRsruc8okcu+uJGKQ+upbeM9N8uN0I34bQCPabokvddlDZOWBJ6kRHPHpDiYrcgqdIH0r4A9KyFVkeU+fFVxziOWNdB6fYVkBrYZT5wk0jUPF22cgOI3lu1S7hOWuw1fpRq11Bw2Jr+uBvduC1Dr413IFC3KrI63fowCzQX3537DRijPN+xZiP9l5olzhRo6seuGTdnRvFqOKvlvmNlpYQ84D5qyWZT63T3s69GDyURpvnNX3g8yXd8Iun54iVPWeSPkTneMwtwR9yd5xHqzolvJoNPHREHzZvQnZljceLwfY7/7OkT7IfhAJzpGWWqh1DUv4VUWiqXOqcDztddoqt0zTaJQ2ffnoAzIXLI7ojWawStHVbfcOUWGnaLOlCLysWBIsYXrzz4o2D8ol2BYnK33eifTJK6mDwZH6ms1E5/JGzgF1X/lGTVIlsl7V9GjT6JUHMcy5j572Fn9tV/TpqVGu7eIW3dByl+P2mhbv6caPdkp3JDL9KqAtNCwPEasSSzkAw4RXbq5Xayk9nOkuSaUDYGEWAmRHgMslFhig5U+RhiSiIjTSsGBR6ks2CzeJgsHIHU4KIetYxG1okC8JYJXiDkcZZF3x/kRz07Ti3qnpHUeQPrCT4BBz7x8DXngyRGwtw6haqatIwt8+IMawtz0Kz3H6jQuYeuBqPmT7Jf066t5joK9bxPUxl9RxoPsWvPZEKxmDdvglLQ7B3rEo3SakWM2zUliPU8r61PFBIFdOYy+XEQdX/xdKDI9Hnu4GCg2RSqXv8tzY1ceZhWtTgxOZcAmnFZiTZoLmNdZsZePJgNjxnqhdXKRZU5nooEJ6QsUJuVuzWqlo/QHIyyqcG9g99O5cYcM3UXuONWx4feOQFnaVCdT5YpH95y25JETdjBPOWEWWR0lWCf5pEVwiX+BIHxhvRjObYzXOYH1aS6tG6FCuk58bjGTZ/hDJOngu/CNfIIDcz8W2pitNuui7of5dW6FYgiirsP1nEUxG4MDNTt+tVUOXEdtLtfLspvBRlq5cpAOLmg1rxsykhsvswSxa1DJjrq6m3eTmOCC6qJ3TC8AKbiyoK2VpxVIMaH31Yy+nXqzGT83glxK0r7v1jhKclZkQn4YE+7RRqzdMtjP0H4Rb0Qt8eq8JP3v0NKQ7zygDaXhTlCJhgFOXySGV5Se3Oa8+9I/0TaN5LoX8yGGNzHdvuk0uWO8LTM+i2uxc9DPKNdDfAwgpBYtK0/alYssGGZ+nS2tZZlMXMqASE2N1BuJyg61K8qebPy14DzCcKLnYnChAeNAlJ8NBVdCxARWWMyL1QLjHmyL2k4IRba0aVGGRpvzDc4t/TLSYrdRWme/Zupj9dW0Zl9bN7XuShP3xtZwndjrUkMG5aHwfvbLWUXsvJ+GzFZiTlfOn6yG20BiWHikqVR0UybRoRYD+VgJO3TK7wh/abtopIGDOnZFP+aywFYZ/5n/jD2k3zknHEZ5z4fPvzFypMVHRiT7NeU+ZEP1dYlal2zba+DN+roY+2B0YivPYq/O7bQGZCJ8tgvxjVYBCZyBjhjR4rT2PH5Pfi+Rsdaji3+6t3dMnypW3tx95BBUi4aOb+hEFCSvIKT4Rxxv/j1Vj5FPr5vrpCv+Xs3cQftmwwxVpZyMXAMtHmVxd5fd8rsd4Eh11wUZ0mB71B+k1PA5nMuSi+z3ETTEzfSYM+GSBQzyRYrAw4+NNeicGbxa+rDTfbCvPmu2fnHIg/BlpT1UTWVNEf57LxZJTrGYtcdOtgoBj8UGgZ1J5QBqsaK71WPdbM7B8rMf7s4/4EiG24X+1Luae34n37dOKxwDVLfoLRzM050uvioFwCA7VOGUS2XPXZxTBQTc1GsO394yxbqg2BU+YaZnr4/I/pXv1tanIaze+lZ7QQvvtVOkMv2FOZBgz2zpm78lUe1GPDYIpdo6TS9yo5o3xvjIRpUgqotczc3WvaBDrj109Hf34MtMyVDOaUrHSWR/cR9mra1tvW30GR5MPst0le8XS0FeV5iJtV5UfsaVEyRLjCa27eWE0A4mm1sj+OL4fRMqmu6B5vqbsnLIKcD3Ji/i0bVWzgTZxuk+Ao6K0g5ujojXZgkuWPUdh/d2BGKt31suCq3k7JRtNmQGZPrR9iZ4dQKeMd/1iq+05RdcLrTrbSGXyfVyxSqMPU3xKIDDG8aLHUPxqoDDPegBc9MeI5f+ALLt5AFz0p4kmt3vgxnYIXvS/yjS7XGN56vqNexWxpMO8wjLdbMzfajkMsdM9Pe57YCqDF6KmgStdyNS4IjmAsSBOYGhouPExcsaRY0pE6HHUlxqLhpUL2CtB1vRRJWA5643WgEOS8TEbo3/aENbmR7MnkFY7v5YmoMXALtEqZOeI5fuCLLd40x10IMp0yF70H8k2S6z3k0Yecti3EaHR92JRT1K6HQTtPJsULTox4u0IVmeG/yEAws/occSvrGKEjWl8s7u+m0yFY74zdmaR4U/tXKwoNQ4wxREI+64NAuyDH1T+1tk3qbQeWvrfpsTgn98w+Z+uIiBkZLh+H235Vr2iqt7Rl1Y92ebe8pjLNG+FlMtHl3QZXbFNIVjy0BZPmmlWa2m9+FgoaQFAiRoi9+l2om3pRDA6hktfgSkho+IvgUG9xo4Ckc7urqLBeNbBnYJXodFj9o2ZX/A2fP18ymGPP1NhMHSLYNtv4VgJhRIbC/PFVh5HxXqk3KY248KCLogGQtwMyWCw9Zp9HLaJ2qRfDAaQdiKnBtdc9Ws4LSRkG5qTP2HYT+6jahugyhAOkVYsMFIolNMiQKrUb8DprOfjwI/5/g9ROEc+uSy7U39eegaLzd57Rn/NPnoGf8yeeMV/V0+gdqN4FlqS9u/3LaL2bNbmATTz/yxe5yKGa+8vQtqpRZ/g96Mo/z0To7s9MdBH9GNuYAcyYrmJ05+lUn5ouuVSgWnaVvODUwr+b9MsIodoblYzx1NpNPALL5L2bN7nF8fxlYNAzaEbl1HwvYBZJAwc4W4rs6YoKSOZaIii1nrUd89m87q+5bC171MjRmdwVaqD4cFcK8NrxyiuXusY7wc99hIjB9vMTB7p7qRUuiaulqerOpFHhSrdKnvh4TiNGMXV6yo9IFO2fw7fK/pS609R5SLWWt9rxXyRrxUkOIb5nhAi+Z6FoGqwNp2IvFvCSJGHHPV0lTWQ5GgbXxvLpxU8YumVWY5mwBLWtcscpop/Y4hCXr3rGNdUxnhkCz78pqIBj3tDvPTwJPhYCgZ4Y4XCyyotct5/mfP1FNIMQkJLlF/6o3wIs6NJFJ2udi0lEE3t5Ika/t6w3xXAtz/hEX6SA+5eEYvtl1C+15AC+OtD6wO/P/OEWForNn6mXR1F2FUK6t1ZYR88PWZE4+Opa5JV5IdZz6jOKde75VFAbqKGHCKZ1ciyHhBP/EaJo9yF0CzOoZKhhDToanc+M/VyXrcK1emtUBYGOuZkYEWyXvw3PcShoQ7bbtqVvfsrPOKYuG0sBPNin9GmSU8r40cia4NbQ5p75KA0kHnOoxGfTw1lrWBIuOcU/QEz16NP1efxfvHtMDEeOk1NGICe3bWeT/gJKJcSw9CBCJ/63NCBmyymyyasBUAa6fP2QFrRTL9KgroMpG8D8Xurzww9RC78bpQ92J1AU2BSvsTg+j3aKv2ripcpZieo3FdP8fyahBq3omoh9igM6jpbTNS3VE2zM8vV6ZOtvdhKR7JRlDH3jzJF/zJFX0dIgytAR/224zrQv/CFV+Lh86vPsWaHSd2yVO9A2jAa7o8+MgpqsTbLPFD4cEhb7pLilyWBcFkIGq1B1wzFKzlgUKLkaTbwHy9SfWniVjCF7ikq7yr+a9y7M7xT9Pq8py8hY8kYT4g8DqsGbhjRuQ0+8uYglEJZMyjKBdrmU1AevKctU0gevOdYpytSxLpJK7OGUm8U26aQjO74OM/iec/ETO4S1jPhSlLqF30uv3snFwKZdzfgx2YNpef62aQj1LEhFvOqk4yDVX7BP5YrFhXJnqkAlEk+uWkkCJZymNiW8YFZMX9fIrKcnqUW9fASIuoS+22mVfGPY9jt2M+f8IaL/BMoHE4bjmSpaTKv1Lhgc5RPwQBREX1hPpf35X5cMFu/J6MGSr9LyT5tY8VpfYDBVZexWMMndMbygc2oGAE+TZNMdHJ1+z9NqkDbbrgkNgax6NK/UjSWZi6DPM897DQW7HAPfJQvfZcKMn4IdTUPJpaD8N3B6vdlS5yoqWtuXtXWPjHPkY/NToBV52Hjoq6HnO6pkeMAa9/cYvvzII3Gw4hn1fPTiSqPTzmV9KTIpOAIFgpAq62H5CyqrjQ3LJI8bqcCtq8dxqxPMVRurj5rwTU2yw3rFB9IaSjhonOvri9/1+UDHKRaQr0Q/CE0DU5yqxKRdoRxm7KOXGCrMQRv1gB+8ac3suFkPU+cH1YZ5adoDhR3Mghhq9migz450HIeGvJkw8qWEElEwrSz6sIF86w/IhMAX35ayNqZdxnr+xDu3HJcqfgsKemb9GTrlfPsQux8mwHidJBq0HmiYEj21kkD7AWfdQDb4uAVI2hJ39fiKCYlBAs01zHTNoJLeHCAk86/4batYqeGrUqz2zHkQG0KrVVOrVUerlRpEuXcQK2FxBdoiMYvc85uXhdrny/QpGf8L8dnywTXUVHfB+CrduOPCHKNLI8tqYwKT7aZaZT7KroO5ZPizPFLV56C3MGT8SjXyyjtCNQJ6wxWg1+iWrLVdv2SP2Q7aNJ6zTB2oB754m4CGDJmgTjpOYQWoWmFDz7Fi2Tkg1LnWg9TnhSLaDD38rqynpjq6pMx2CFNo3DGd7C5G1Z0NdkIfP0RWqL/lCXNXfF5cgj+ONRzw/042Z8kGsxwsYkyhiKZ7b5W4DvHVtuWYX5KTZGVJVJ0yYwjstKtNUkMiC6rCmKJysasrQEgUFchhXPOwaFKhAcCqzWP4BYa/PQabubL4+wVJUyjmXOoTYXrP0uyz9NqRaFodq/T5WpG9pbjHeVkWESXCnOXzbuXYHDBjSrZ43SbaphGuwdMTfsbPk7cSL1bgd1+40XjXaEX6htz+om/CuC8NGyTaPTTTjPokyhGa9ztHHHbrvJuf+6oOnc7IkNdbq9jkDOs5VMr5pwOsOp/XMrES8XJF+lIMIgLaeBhmpBVnLZQG25D5XAi/DEhy3CTxvHtJ6UssscyjgNNcU4i9e57hPo6mJUJYbPN4EWRjRFosXBKxRFDD67dZqqFKYxJg4WgXZC4aYENklhoFEekk+xxW9ZOwzIo+jTsc6YTL3eN1To0DMlpmMrpLTP1R2mT58MdGN4nNEjMGZ5R3N8QR8azPJtA3wiwa+eAXDnVJHW6nZoIeBOXwMGf5Syk1w5FVdoIemI4py6zpSqkz5qy+kFbfBfxlGW4sNKjWERxurBXZf3s8asjKYnCLg9F4cPTATCvnts9xOX4ILsUnt5viSHHkgJmprzzvkZHIFaFzenTclOsge3yIH8QttbwGSajMuNGuHoU9+T62gg0zh1DL1E3dqyl60OWAJhLW2uWoMqyytivlkKq3LmI6ZsfvesyISN8dRMVZxPeq1u2zcoFTf0xzRM61/3isLdRBcVmb0dMmsa7IzIBenj5fXD0EK+lV9c6FJePvOsBj4IZgrsuxA5GHFsuK8XQsEWTg1VkPZ4BGn66ZSI+nvlknvmLNZpqjrVs3lKg2oxwsSKjHFk3yCvuInsxN+OVO66DA9+MYqOVzyF4GusOTwsVY47d1TeJ9cBORipLayM9nnRAtB8cvR2Cm93S2Vzv1zOl8Oz135yLiAtyL/6G04Od6LBEtRPLUEweLGUKwKg6ni797gZU/IAqyDmTKdIV3oRDJk4WuzsTBeLNhJYprPB7ZYRIY2y2bhm7WAYz1Ood/mfsMeKMIAqDCh64P3zpNuIBovEsB5IamrrvimGKRdHdF+fiIgAgGcrGTflWzUfav3Gkxyk1if8dPRY2z3F6TkjbOliIMPEFi7SV0L10C+N1IQnorjG42wGl3c44nj8qVytKeDvzdbZor8aXFB84Ta/xNf7WFf5ufLkJBGocys1xQWVyIiRAcZYVGin9rwYXGin8LwIXLMy78woXvPTY+oTQRVOQIN4X46lRNA9I0C0OUA6bT2+NAWnXejG0NiWGmIitNlHV8978mqA8JB+AfxNxW9gIzlnSNA+qkKwqnJX/6VZuvh+0AwZofWG8mm9BMBaT5yz08SkOiLewbJ4ma64xoE3aKaLRCzJEVCViVMhhwh5wE3kROVzWztaHQ0AT84RJilm/mw4SmoyZFW9t4L0OitFdbtxnlcHZ4hHn4twCitp9ODrV9UFMajQ7A6SpO2fC41VGEmxhcePGpx9NzCD5YzmO/1dVZFJprP323hZ3Xeq+Smvx+MiN3uRH8UZYQYyD7THa/hCmMLemG5Mr5tFcU84Dwr9GMCp9JEE4zM2mQb0+nzk8DKWrQp7KKVZWMnPiAU0KO4u71lax9hYg4Ikq/hUi/LnLISHQa33ZsJNHO/ReKmXT5lkyh645fG7ojob7h0caD3WT5/RiZklj8rox4/9QXZC8ocz4oQ4pk131+MIpS1YOgAVOmWIyGS1oPK3Taz3oxpnkeOeDRI7usv9JTdSZBqtBLbPLLJaYIDK3/slwQPoGQc/iPO5bxNOE2HIdHW0Ay2TX4xxp4hyeiiCcSM5LCwl2KmbfhgEfqxBiwj8Kr8AzYz/R9gHAEih09nNnuYQlcdRcE306z/0sWvHYuFhBxy9eTReec5KIMZeHRL51zgpVVQgw0fMyph++PMd/JmCJ4ZgjjR0OLlnaW+0i1htpIREBKEvBITSuGFTps+SAWKBS/lBmTRdmtMUj6mzomcEPZM8dJjEv1MifQ8isQ+MBcLoGkexRAGlN/kusmx8x881Pu8Vqi4+XU++FWWBDByvAeuwttJCh2b3xfL4MRdA8CG6kwAUwxQhT7qMxad4lmbU5jqQDB733QOat96eCjLM3zx8gHmYWfNHd5oxVkm+SF0dfLyDJP2Z5pyP+ie9ehtVmo47DKcJ5RkHdEfRdEzrxLjVE6Rs1rE1qObijyiqrnWlSZhHNQxHA/DcED5mDC0uhimQ2qZ9H1+gOBulj7gUaJptnHphV4QI6Pclmt2TO0JQzHEySso+K4syL2kBXjhHaLF6LXFlk5SWt7aHAvfGJuJLSfWvu5FWeIlicE8knyVM86sLZZFzb5pheamBsqfiic7JOEOGfqeBgzVDbhc2AkLlVQ0Kqu0P++bhtt6e/KioDTbIpAHFtkuz9noKRw0o7SZcW+R4eoBuNbHF510DpbOlv7xGGkOGxvC12cdBBxr8AycjRCwTrUpCrMHxsTm+WPuMZOpNELU/JwXVuEr2oc3BZVtGnf0jBJ+1hpoMxgm/8vCvOht/9c8rpsGojUsJ8nCYFxH0qF2mRN3d3aO0FEoLkivA4pEkPKAstiLxy8JjEL66splib++2ne6gfExy73orW9RhebaTBybMV+b2s1fF0PlC4rGYfvbONmas0J1aphTMKK0ijhcKOjXRWzteOj/GpwhBG9wULnBAzsTs/P3QSMLRVWAs3NB56miL6bI8DBkl9w5sDdx6Yw1mu9z+UrA37aVkP4wMHC6hVWer0B5Gw7Et4rOxDuKzuitu3Keuwpl3va1TrTZZ4HCr3TzCNkvP1FZneHQPFQYCOo2GZSRfi4ATpa6nTdLJOw0csOEWu7tfV6yJGZ1P3X3yG8Aa55R/F717itIBToQzwLdRp/hzRS0HYmWriTSoNU6ACkit5PnDr+FNMO5iIk1EVwHCTWTpwUDns8m/oZnFk/GZwiwNaKcJ5QsZzGrEoOGZyZ3qwMsFULCpwrfstSDhmcOZfMY92sTMChlIahlJKf0LDhrLx+zdlTntBUDytfGz86F1rfV9xq7WZVMMw6JfodPcxhuoHKjfpwI9+MxtjZOqASYrdJee6IALCP63koVfR+a7NYgsbH6tRjc5ZOTceWLeu4F1s37WxYb5wtFkxm0JPGc7ZNLb3ylb5ZBZ0iQSm7wpBqvYmmWFRTxCm7iVB3i2GmuFDMP1VvUn9RofV3WeO9ai91XPEfD7KLWWNSFFQWVvXr1uYWxIWgn740wARi1iEbRhhLu9NcJLuxbXg/85C3M4X0+Xn0wzpwrASZKC2efWBUSzqG1UZJG/K53DtL6Uvryl8hvIU+qTWLVuRAY1BbxnvKbLbIBtB3tDbDQU3oFA9wngo6w3ZwBfCUIbu1wadhaaE28M1Trg9OqsK2BbC7b+gVwxeqldLNK1UckagbPjrYrlQqIDqP+qHLNE5mICK+sWO3wsgy1WmFmg3Om1VBNtXTXAzXm5J+6xaAtWoUyqDWnlj4MmLVWJEqVZP1e2CRjlVWTOB7EXtXxVlmBv4pbTwcGBuE8ANMM/V7ZPi+vnDtTOC41kN/c1I5E4tuaBzLKTKfUGmCTOXE5dGofBDeytlSFYPn38t1abAdDVIY0RgkalzEK11cbk9W2DLMxnnNSYbuhNqmcxZSz0KLekl2WnAGEJ5ThKtIYjQRYbDk/GbLSKmlsyrMTZn4qWbMyx/Yz+bANdez96MrtBAIL+xr6z8SwvD3WE0+njASwFW0w3h0n327WuzoyBp354oUixgKCGNXlDWi9joOi1iZ6w4sbPj+4z+FLFYLohdxh0wr77rVmKIMmyd/qfYfbZKc9i3Deaqnqm1BeoMZdM8ncixjdpjvskty+ITlkhgpwatSAsHfBqWr+wlHlbyGnOiJw0gmk5RC8pdJMw9qogZ/Q3cZWXgCp4GmZDMWWWby4XqdVDRedIyJScpKlomiyVqdcafbSs4aE7ujjNiszmiMf5kR15sS+jjTY02J3LiXe3lROgP4RDq8lwubds8TKzkrsUPjpxZcX09NYMI6k8BPTbtWAFoMnfsksLz1S5BfnQVLuJeqFcPRC/S5o5YDmJBPbabLOa5OMNLI1p0WT/eoiLctnBd3mh/tdpUCzAMnxrw5oYC8p6e3fE7L1sS9ufBqoeiulH6ODFGnyH34kCfdL1pMo1RQnZe8CT8aFGc1rCrJ0FvdoKFMqPde606l4znlFhCNWsY/gxeqUcv1J7DsqI3tpHOC60E7rAaKpxXDKkQKWbaL3Cyn7TZXt/f19M6aB2uzPa2PCjoEwwZ6BkOIUAbIDuMItvRkwrueGd/yeFAv20PgR+szQjq4PCKrYjj5/JAunNI2ILxocNdZNvfHyjbpS941Yx63uv2lfb+YHGFV0Z2DJDhmpNEwmfAaTXNXzotI8Uq/55mSnzEAjm0ucOjTi6FlmLmCRako0dLTb85TZtfLLkEQiA9DDC/Bc9q3sT7FsxO7sL3qtgKni52etwWiW1nJS1ZMQWgmu9vRToHGCX+Dyq38tusKTb54zUbQESuUjkmiNQ+R1g7BZ6JsPpAtjtrApZLbgEpZZL4Xm7oC7ivC++LI0HpV7/p9d09/Vtv07/X6vSoE0xRJlGH+Yqm9Xl21hqUapBbxXAaUim1u/gUMORFEzSIAJykjTJ5lu2XG0mn6L/FGkvJGUkOZYFf3Tz6LNaX1FEG5gkWki4wtVPX/jHIN01iArt5WCpns2nV/iLNtSI4O8JEUr7UKBMWU/GgpCPNOoyHuTOr/+QYP81jTU0Cs5z+Q78hcPycZ5uiGVkxjNl5nkU0HfqmOpxZ/GFFE5wkyYWNsLnxLwc71IISzvKpfeW+LRCGYV/TKQieU88y9+OzMLSMQ5ggmdcL6A4OVFXqQNiKXeHTTjmsuC4aR9GMvf0sXiFSMSl6MxGtSlO0plnFcZGj05Si8Hi5WtJzwG78vJ1tT54V51KfxbmT1l/18uc8OKFSn+DgdtUKU344oKmk/u7Mdw3qqhf4qIqCzrXMI0tqgfyu4keM8/y2ZoB5GzP9FcdqnwgQer0LMhR4LsqXJf99Pmu2oMgri1XlgypQAUSHBa9AzwJ7CN9MBnpMn9CBEssSM/ofbStfO8+mQljjS4YFUzVieme3eJPPLhKZBxlgWpQGwOwMcZTiI+9rz/RdWeW/yGeeF4U88hDjjUmUrTCKwKLfPOkinon1HWJAIYejWdIfZbjbYl6d9EsYzCRKU40ivio8DmjqzgbiPPzG++jYu7V3MbQC8aKouITTTlP1WOngr4bTPs/LqStBC514R+kRAB0cafMY0c3WSlq6BeVNbbfNOOPNIeS12dQmLJMVtQJBtRKIY61DsQFSP7pjA8YWZFPLW6vjd0jOf+jpsS7qeV9HT88ju1NR7MbRCKsgrjbPt2GuSA0iXmXlVJJASGcz1Nk958YoWCLG6iXmGvjqpvYSJteClkTrUl+oWGOuvnc08qBHmOygLRHgZhRga1aoFf7eZHeG1N6ztjC+8hji87DT3z1tAWFaWo9r4FMDp4KnjvrqjvZRf330DNJqjRW5LqNOwclGX2Lh/xlHvyxy9tPLp2JKN7koIQACJTL1bknt1OBNFL5vIuLZcTr2cX9qAtxxPWwHOpTbDc2pexFVQqIJexE3wxYYZ2HU4K+c/UxOU+fdVGRAZUfbGFJRB4CyYlgKKGkdWvY4VXps0Y5nx0JHCotuYjpUXSeaBl+gpGbluUirc1PMJ2uvqg3XksdmIyEwNPUUF/85CkKLmGHwBi82QXkodxzjAB838u7qZ505L3Lzmu4P6JfiCHG3wA4nHMe3eDuKYHGQsVGNKdle/UFqwMYQnlnFrT0bI1xwzRc7FruNoJFf8Og1rGyiTMXR4TxgqhZ10r0vJL5cviclMS1Z0c4Bxjb1Zx8ddFBPWG2lThgu8EEFJZFgkVUA0/GDDOhvPq2IYSaIJ5Eggq/X5w0QSuTSErdT3WxSvRI//uxhlxpjneYJiKG3Rl1txw9fU90kcjAR8wbeY7xG6+sv2HKLkjqdLu2yjmNAm497g8JtZ6axjw/WQ7EMq5irab0jJ9JIcGWibtA9s7InOo52HF4OU3qGDe8PUBtsa158NOAqkGKVR2dQ9fKp6cpL+JKVtmxFmm3dAMWyxWnINS33MUmk0QHc4m/ENIderC7oe2J2Ijtwv2lQK/GuB2WGK3QEpZJUL1P9MmoH4fmfZUDFpCHrXO83kkx3XSscwONexZrqWBBGLykIJhyh8gyo3piHNnW7wgmeG+OL37HvcV77Wcv2uTWQ2+AP3PDF/HLIjnv/uL4KmjXlZSyJVWa2NVI95axekkZrwaJ6+gq0NvbPqGUtcSGRj1lNWaNNMjXk4uI5f1ri9Az/kVPhaWTC587nmTtzgRklO3PBLJLncX7h6/+OgLbw3f4HsdzH80LRpCUay9DbG6Mz5aXRmonOgzUKukGfKel8OEiq3fh0XZD/MZLH0aFsua0aZGegKdN+3Md5Ke2wfAP+qaAVfGsRQYdwiaKhgfsUTTDH9nZH3B7W79kkorsFGw3oGTrSHlRIH61vMii8mHW3asGXd68T//mjPwxfTeWSk8IROV8wxEjYrcH9KMPdrjJyUYRYH6TyTAyU+vTiu9sNXDaO5Crs4dx2SmnANw30A4h/KKibLWJA/Yj8caIXLUFZvYeio/1rhayClZ/LRWYhHstWKk//51/4PdZGQMFmqOBuB6xN1RxBkiz8LZ6R92de7UE7RdnkwpWn46zJd7vvHk0G1UHNpmFSMqOCqvzaas3NG3gAsGl2d117rBD3NV4ptiDiBTkqKUYIr7SDsK00eAd6yrEVvcBWomAHzBlXvIXvybDnwaBkY+1ZHCc/RJcFdAkA3caUK7OK/M0SiHpSqTcHh0Vq/5nmD4YhWqZpwXvyPBBu0tco+ABZy7ZFz3SwKjxVmzYYvzcPmUPa8+HZTZaWrTPDZ78pU5pmFAVuWxUxTsoUDdT8H993Wf3ifEhA4qTKYurH6NekL6TOoMUYyC8LvrM0QGIFqjyxX+NA5NM6i7/znppOAdYpTFosXIs8LB19Qafn5msdFG8QdoowQ6mfmA7vdwzirzx0hd3XQOCNA7JTfm7lBWu4UBBI60Is+vZUZ0RbVzxiOzSbuu1JZi8qHKx7bHiC6wNjMUMJtSucKZ9S+F7kJM9U1qjvVuO+oOV2cmwI1SD4W3mQbbxDAjeod0UZkeA8w29ptITVS7FSEkM0US9ro4o1IT2IoSHjcAtUwspbW8YxUyCtD1hJw85PUmFlueKkklvUno+i78zfNL4+9goAktM+noKrIdN+x4K6E9hfZevH7Wtruuw75Pwm7BcgBt9fxWkxCu+RqoZoSl9FXxq+IwafXehcFdL/9ef1JtvcNB5Tiip9S3RS8A1OxWF14NMmf8hFUH4MXb6whF/4iil0WEJ4FeCRo98gdVofc/fNcUpDa8sdoadEiE3yCm6WHojx8BHxLydc7RjB0ryDcU6M+7eI1uBLyVE+wNhoASX3Oa2mQgqrlbN/CmyLONXDEhAvZ7NWGK4CXWKUsXiycCqtY71FQYVynI9UEvxwg0wY2erKpYZdhSb17VUfn0IH1r8QDQyXig1ajX3CC3PsDVwbEpSEM1qg/enfOdP2uoI+v8WYspPGcgS1AXVTNPBIgt4ILb5iyIk8rm46PAiWnZ5k8WzQzxvNVdBdAnDpavIabzKPUEMdZQOD7nE8vsNiJSrVAlJDQaE3/4HLQy8VWZSd4cVHKZjV/XnvXUlllL2+M9xB34KMYTcxOBAL3m41tixzhpy1c9Q8ra8ha3VXQHtdOaEhn2wALzCo9FMOYSZ0DxINnvxwoCUuCE399xRqmVRTDNVeZ+jAHGss9ta9VG3oGT+55XohEmT/aBrqjiyTFBPYGwIXA6iS7KXDYMaDWNXhPjH7Se7nXK9NTvmBkKjenx/y/Q30ONrTO/GIpM4ewzWXEjKteqVsDWaU6/qP4F1z+GhKQf7xEcFi1jYELT6x0VLURI1TFHkGkHjeky0DtxlcdolbMHfwMDiTuPdb849COOdbv2yQ5W076ZmH7KM5a8U7iG6w8IxKcMIzw0jjVTWbTM/TwaJnG51+unIrlyLbHYhASgUHXdBEhh0BLZ8kO2uploXZfZwH3hf9YKlxAGQ/wNzsTyRuwnFlnVxR+gCBIqVOcxjxmxa4lS/dC+hqy0YxLaYMqbGt7Q9e0EyPwErKu4INcOkBRB/wdOyt22yq1OoUFNz1R8cDw6bD19oAt81i/Y772YrqRWByAjTeYLA7nxPj2TjxD8bt+uswS5/ywy4Rqn1C3Gkvx24W63BPn1hPCe7ezDgFLn3LksplbJVr8M7zshczkEgtaDYjSSAPVeV2sYPWQCdDvwRMMVnVcbrCY5FF46PgzYur0qqW+nFQYAvVYDQWwwRgFm5AFiiVxMwEoCCnNSci8H3rnQ+883Fmntj41ovKDuUeRMu+3qoIvHY+V/z9z20ALMHqkziZrGl7sLnoE1nj5WKfyf2QxqdS9Kma11lp5os/jamthTu/cCw9YCM14yQTzpslefNfQAds6gXHyTStZfC28BLJ0CDgFB43H/FTgehiVCVX00Bz9L4Pc5tc6OtOzqXgO1b7NO/M3iaeYCCIgK1rekFb0eLsEHiHBIFh5LF5lpWS80Sd2MbXHv3fiBqjRekuWXrWP/72ZTpMKbEw0DYzBlZGjwkrezvv/8XxDNiNdrA+eIHpmZazPSnn9G0x3u0Q59YJVdyL+mkT/+8vnqNiJVXvpGU9D59gkzIPT1Gbaov+K1w2FRkZYiKcYTTcgHZaABoEE5Sa1ohtCnu7Evr1u1EB6rpFo3PniKJdwkjR40Onf33B8PmUPK2ftGzBiSym1anmvw1r7pR8y76QAckf6qUU0liAUibdLGC+1VMs/+5W5js2UU9roH1dyMyDMaC4Z1m0JYa0qTjg4Uat2u3QdqhxmcsY2DSQ8Q5ayjB1R1KpaEZIbYnWM/8NI+dDS/cOwHqkU7VCmsDaFBBlzEzG/expXQhjIGdsFU+NYMPOuVplfL2lOcSdTcgHY9W/K9AEY56aLZwGYN28aa0FM6W+a5qaLawGYI28aXkFk46ZrI49I/6aLdEH8JI8AYEEIbsnXJY/4AbYEbcnF/bYOJVMgAbaSb8kmATj6AThiQbQjbzoEpnsfj/BfQYhu6S6R8xejEhEbVL2Z1nid43OkBrbblKUwhVx6z7XSRNhNyzxY7A7V0izTvjug+aINskyhjVljOYtCa7/IWojlYB+A9TvcrOMV4C7qM27VX7woNuN8VN/X3VDNf79gU+Lo1StWiNrundgAPy8wu5RmeHowWgE1DxRZ3yKc6UoA+vjqgHkL02Tf/dnLanyKnxNBqbQQ1bsGY+41XwED1d+LscsARJNqetvoupffM0S/owfdAmjzxqEHTT/yFT7iKzVeoPJ1gB1B8sx8X9sdK0zo0tWVLi7Uv+T2JLpK2edI+qPFTPFPBKjmzcAUB8BGc419qQzc5YiNkLqrppcupboFvUvxS4U9PoW6GyQ9U5S4BJYxkbkxkbkxkblxCxSCqCoilx+/AV8S5hJUZ9FmPtHR9RzvugtzzgPPvCJaL9gJvkIXLrdRj4bRWwbq51PK+GU+fW+7Nx+BflMeIKjTXLOo9NbNAtqGab0gi4AAHQTY0rowZYqt9NS5ZH0MKy1SZgernIIsvD4rdcxyJRsr5BirVEAp9h1ejFxNhviWnYra+nb5EgwxOt1z0yVrCnAmg3/CyitLy5X6nb4Z92Ag0TS6sN0kWFGXv/damDLM9zGaelfYgNI/XFFt/lSa+HvehieQN4jqfKKijxabldv1bl1qzWoYp2ln1BVeNLVHXOehvri1GVqkMhYp3KCPu0V2t8vGNyR1QL3mvVhVzNn5gsRQxdH9tSZWeXdOQZ+BXbV2P0xVyBaD7H1Fo7VHO9G1rla+pXlNfzZGKyGQg1GzcasHhTwWLraYumWWojMfExtw8hrG87imaol2s7XEwhfb6I/oWnNavlXqGGAjGz4xcNEOao4M/pfbOsV11/9nGan52v9svG7ts86cCOgSZNa8MGiVlzHbeRv8cdhs1F/slUgqt5MhJwcghZ2CbA8dgDy9xmiwTszw6xWWLl3D89oqVfLu81gAmWNxWBNazMKUJ+md0KmN2wTCKN5haAzN81G1jpnwTR9tz2yfBwH8FgXFNMSB7phcPKtjU9yZKj3HnHd6nYs5hG4IlI3MY++RO9GMQTx8epL9DOPUCCryTLSLOZG7jNsU0hMUlWIL1IzGWvEYM7NjRvvQbKUYWxYIF/jwvSBqqll7UyH0SnWacaYH75wCdZgiDdS4T1u/nCMxU7pC5r8gO71ewzzcwKCtcNMi6aMU7R0GyDAnwdgD2CPOzuvM38K+bYrTKP3j/GLfkyEG79la4XxivUqiJc3s7dnrG/xog9vrX7xnsYbvUUcurezuMSAtjuwe20zlvR5JNjZyitwh9eeaRS1DSNhs1KYWj6qTmrtkkHyMRHL/ureGbEfYmidLxS/gFyzunYczcme1xnmC0wlX1qwe81ZQiJI2A2/STL2lfzF8499DUBhZmOFf0UcuUQTo+ptsQjHTWmnn4Dx0zZumJPqztVQNUAfG+wJw090yT5xjNMZTJelU5QnEGYPizPDb8bucoj9D6c6GuQT6E97I/CmgUG9ZIyPjZgAyDy03H3SfFPYtaCf5d4A61xakhA2mStywDVUzxSeVPZexOBcFkJw82gra6iuMTXGe1+szzGSUV1Uvmi8Cif6ukNEwq1D8UgIpzOJ5VH9wZdJX4nQWYNZhyqzf+O+jdvHWOM8JmnuGTBHsV5NXm/0qn1QGjVdDqVRJqVSl04d7k3qHiHqq0hNHIGungbzh25oKh9C1oXgFwELFqusoz1wni09Xga3xczhRTZ8cJIkOPvu327CgDb9xUmNYqLq5ZUkBcKjtcujwIeHE7sAKyDwRKGJCBYk5wR+vbkGT8Y8tHc4cEvm5NPqItzEtPVP328QfFZgD3STfRcYi7Nhk79NyGARfGYGQzOzDX3+QvHXpenKZ7BHD2sNr0O/HmXXyeBgMz6aP3D4kQTi3auoRreyjxEMDdXi0Easq3lKFvPlCn6gb3ChFxbjN0PZDuJuigNn2NeJ3YK2sTwVwxS4tRYyn6Y4W5w8O0/NJ/3qukMYQ07oJmKxe2FjJ00Q98NX5xHI8cctYmSxpY6nLQLZ9euFNBdGKGts1PcD7DCbhYarWie2XMabcxSut6dBG14rayQ4lwX6Bnryh4sIn0ogGXtz/Tt6rxXdTijtaoWkyHOQ9WzSzbiXNOeFQKGFnFx0ybVJQ8WZ2rbjbxPn5KYYLeGLohYHPqQvPInNVw5/ABazvVTnCzr0mdoCsQE1T99mP7kldNnLjZNhMBgaCKF6T6eLBhI38/y9E1TzHwMQa7WOesKuZeCyCOSR+Dz2sCOnNnGnyyREJe6xQyHvE4N4AROGo+POfZcYFa+8dqwcOpmYZ8IqhvJ55K2vQP5cDCcBO1xsRrvePyo7NMtYUdSWDfo/PNqktTlgMYEbIMuH+Oa9h/SlygqtJOcejVKYnczkBBwLxB8iz5GHdZC53e/eq18LOW3Lz6cDlvLXiAyuObJXIHka/BLGlQjHkij7T3kURsQY8XASpft8sYc0L9hFNHXchWQfw2aNzzjdaFn6foJkkXhd7xe1PHaO73fqLu4BKLQXFjdszznEV//CmvdU0Dp5gAzdkXPSSuNtktWS8Vpjp+0xHgAyJjGM8pR1EauoKErvESuBrO5sAsGdHj8ui88jgpyI+IN0Bky3o0gk0EwKism10SDjzigp6LPTW6qvDWZdxf/w6ODe0c8O3TQch0jqgUAg3/mS9P29IMarIpSjYz4deqIAyv6r4HNK2eaxxzzEyI7R2rlKnCBVN8PRoaZt5xlz9Y6hHwWTwYtFVAg88CrYNiIZ6+0wMKdGLUUX0ftIUNmebXccNrEUS7/k/kMRbdcUAW2Gq21czxutUaSRmntb91ZfXoCE2o1t1sgONE5nxSUZPLYTfTIrAe2Wm1czQo20KL9vdq89xTyzaYAVCeZmi0a/S2Unde7Yhy0NUAqj6/RLC68zuJyJhwNT9+fznqaZa8o91bP8nQo8GcBDdrxF9kNk+5DY5p28HhB6np0Z6xlxTbQYqdg/CMRt6hDx6xmwYpXGCKZZPC3yqsIyr0YT6QUeEKTCnytbTGdrHKVy7HoPrp3EMLKZUwcY0RNeo4XbJrwd5xc7t1fjleNOZRciTSpeFqy8GLFyXbTzJfcOLRtpW17CmXJJgwWKGmlbXsKY8uB7Py5ubGdrGwZy7Hs8/3LEZ2sbBnLYezy/ckRnaxsGcuR7Pe0+XeazQjKvPuPpBxno3q8POgBDZzOsP0dJxEFbZxemcuB5jW9+EbcQ8esKMGKUPcu/00NkYtgmwBU5Ue1wEeEJ9eQCd1VSPNqdxlRCsnHCqDyVmmNDZGLYJsKi2TzR7XAR4QuMCy6nQzGuP8RCyFPSQsmABiMBP1746USYQerY6kLm2OpDQENCQz5BUIZA1byrPc1WHC1kduzcjQ8yfeKovntjklWmlyMpNrOOYUbQBVkz7rmoGWOTwSKsobpqgbFOZVNWbwnRG2gfE9DIBGkrP43EIILgaTkLOj2k6yk/AqEzcq4TZdANReqejD3PjQkMds22gHPkal723E5qhc7/VwZ/5ovdB1mzO5Zp5wvC59kNG6atlVsN88nhpgUa4n0wVG5G2WM84wBNY3PJgbEroEGG3IeMH1LxgLip2IoZQc+dajPASST63u6zWEeVGYxy7Pb8IjfwZSGztc2A0Y9f9zhOOCvZgAjVCDNdNpbtrEJjaAMvvUfLA8RLYOSZX6ALKrnoGxhOaBUPUd5izMxgephfSABcIHKbpkIM/NjB5EkvIOr6pGuxilwrzxhAeS6ze9dghaNM15sx0KuCEqHjDmsvPg8aWjoDPK3gxVuZLVdwlET9jISmEZb6DTVBH6N1R2mSK68i8FDPcj2a3sASidoA9i1m7ZEp6jVqgKDxUXNIsk5y72RfXSEdQXOYb0mxBAdwJ6wiEOLJL4dIkxKQQYXVsAYDSVII33w2QwpUlFXzdg3L4pF123w5/tRUha97+btMiWunFXaJEiORYCv/lAUiaOkrZXx6mqI65rwYe97uxRAJmyGxATHD3B4PZsAZ2J07wT5kpcuWN1FwBUzm+h5pXc8S4vbS/WFcUk3BEKxcG2C4l0le11wqaubX7DS4lS6NuvyfewMds4z0deIKahmrsLrjiadgftvhFhrGOf2WPqP4N+d6gEtCLhOv0MJHys+gyUXxsUL5so9E6dYkkPY9VI+gtsB0kzQghh+UrCroUoca0MjQk6IET8Lv8k2CcfmuAYc5W11sFY5y2M9Auc0H3e9rNzU2L1xA42f7Z3dK09at3vEN44OZc7Sgh4OJuLZzqYBsFe552nn40Wv78YnEwa8HQ26sK6cIfINfNpTA+PMsWFlcwKyI+L0KUfxp+WwJoUsmZy4+WmubcovqxkNA7/hxdUML8AX/SQTexgCs5sVe8kauIT0RrodI4ypU5qjsKD6TYAzSkmcLczD7cXC4Lq4EJn5IkRhulySe4wiuOBWmOo7BTZVLuPEKZoj3CY7kSliJQqa78YOD5bUyuXPxQYk3Y1J429dgO/BpBeC7cWCJzpu1bUoyIXjDC0yWPXZw6UWs2qyLQtMyk/uP0iYdaXC0KjtBc4Bjc3UvQ++lfolXX/paa2mTVVm8Ll4p/ZiPFvdudWF5KSagSRam9eKq1+MWRNsuTdpdXT37dm5uEdmxFplh1lk0KYiaIpL+Zg/8ZcxqPkEZqngogmb7L5RxGSDMPozUrqezLUIWPKjlYavPy227QA/E6Zrz6eLt0mOlYoCyPnppWiNa3RnXiOsMwVC921W4PbvDfgoy92DCw2DRuDGVcY9+K1yylFNNHcwxoPL5eoYySsttTLjzO232UhixcF9Ybmmmb/Csj0F0eHcrb0L23m6k0gP8xrmIgtBtSLBHXBwynjM++x8Dr6y98vbwE1tQG29oV2qdYC+UHweHXceUHoXwaZNAKSHmWK3OzMClQ0cRFi8kUdL4Z+9sn9a6w+c5oDeR8vdz/+66w+c6oDaRPIdkP+66w9Z6KvQuOGWi3PM9MXwGkZm7lrOmgdK0VX9A/MyicDhwvsIR8I0327erCwkhLlRMmgJh5olJWrTaXhXmvVN7FXBYJfGVLypecaRB3z4iNatiABpyvStkytaMN/7lYXAGd6pLUI5IYmdDwWguWFTuCjQ5hlBP1+Zw3x8t5FrkWZ5ZSnbYjy43sfpz2Z6hi43GCLQcHbQwolEYESuc8f6s354adnvDAAQUY/ZT7Fl48ix9zv4o3/pWdN6ek08BomG9ghHdeK1B5ccRwJ0cOMK+EwRqOMM9o2MIv+Ifh79vpm60dGlb2/B6zfjDPZldntqqZQNi2S/o+w/rcRl99l5RfQRe8bubX7hg3XOOw2ZAlLvuZggpDSLS2QQ8AePIV93UzIMngwLzYxeyJtiTps8I/pTprzY2ELk5IANnJp7dL/AD3Yvx+Lhyq4xPSM4gRgxR0LUPJEl3F2n16RrNMYivaC6gfCpysp4B9HM217S5egNv27ZG8TefcuiJ11A7IaCeJLkjJtGfx2yNatrw0uCVNMdcTQTLFSDaWKCf34GOTTGj5MOCGF45kk3aT7DVL44NWpPSOs+yl9CPhJCECzXJVA4K5ZJ4agJk17wp0D6gY2Hwi9hCnKAFZI1b0MncWZ+Mzm0xXPHifityAvb3pOQvbjJX0v7fR67Kn4DII3CSSIFxu7ExSbYR5zrwDHz5FvC2tG2vIyOj3lbYLAhO4GqaqU0xYH5TTQ8Gxl1P/1nMrbWyPuZ9yPvq1KVYbd+nPcVcgHkFIUBsmts8mpyQwvjMZ/CpnTwGYl2dN2StbuKbXbY/Lrdsh9c07nLDPnGx0IygvPwV/EL56ZIROUGXJVIgR1uEcwdNc3ZohFvI1PYwzO817leLJLXtOe07XSiM9/IgMu8M5Bq9DHP+ctK2Eypr+rzmeujUnBeRXJk/Hnnb/pa2Hm2sms3R8KVoKp8x5hdljUTrwgnj2LDRlteZjh/we6XJ+Ipa6cImctXkr1DvzzPXgVqTj+cp29SRMwDmlkEgZLMyxZs/RkgQUWqH/l0XUlLh4G6cLBsQ1UNEsNW1To6nBxtYrnZWe0QtvNtkEdpb5rDDWrDauJ1XdVmfbuAbSLYTTvq662vWaJ5Y8pd+glh2gBqaJzVp5Fme/py4vUiJhMYZHJ45HJ65H8QoQN7EwR4tEPdjS0aHHxm5Xzf+MLwssOSxs8pu3MNLpI8ceOSAamo5XV4DSKXyVe7vDV0NJnHubNRpaL+zIvAWseZV7GwhZQ4XHdhKeL3/HxmyysAzSaU9YQyw5LJzyGwYx0qlmsRC3uXuGjleDI8h2GE4aMHjIzgOFxD6mLismIjpe9BKOc2cnVgSGhii25OjIBoSJRfpyw3aMdw4Ks2lGrkMxgk1yTf1zTf13TSUMnKBuVjPrxd4gDe9GwgKvp1RlnZKhrDDBmF5zTbl/bdtJl3HQ7zrz8cgmh+0JkvgAmkSh1yGndrywf3lFgxUKwxnoV/eOF4GiEKfogp4Iir4pym0QuLOz7H1CbdXDkJ6MebUHEY43xo2RZZ7Y9agh2e2MqNty6kH/2+9JNFBDWFNJ+NPdmUxGlLiw0sYCG/D22BRQTYaOnM60+tgY0FSmU6TTmyrI0bU8prx7l8E55XSaKRLpOJqyiev15DCte/UnkwR5IsrDBe8Y28Z6oeGqSqzp9ORmBGWniLLsH+gBOlhf8C8uG2fX7nS6oEJQnWzOG48athBvSSyXl020XOjnrIb/b8kCZ9tsCagphMi0YHnccBSuXHLwbVAFgRvqudJ+iQUx4nxovQ9fbGXjfGq9HuGcBvfZs2O9XCeNbL18vR6jSoIlzbf91dNFzVbl2wZfvPLqi/7VNnFaJBGV++G88uo79OG8MLe7GsjshbDcs7NZrNcV00hcZsnS25bAmvsOjR1wZwvA8oh+aVwpQ5wFVly5ddSMGKuYLS/WpCCGzTNQUQhWY3R1go6Knh3YBOKgwnyfK+XSPnyqn1q+G5jPKkZPnzzfAoNYv/rP5EacxJyasU+ZbMux2NaJzv3SxPCxXNq775aI5mg1QiDPicf2U2AiVEVzorn3GgDtrMlrYfFo0koWx2THSfLVc/02NAGBgW8WqMPPO/Wgnokqs8YG1srh3ojirIL5XAzXszs5ijJghOfPE6rR/ZBCB3X0MOuUGYIFu9fWAkloRjhY5vkmhfYYZBDYpJ89ziZFvrqTL3qpo2J+roOVvV0ZDiWtKt8yMj9r8yxclzn7PnNR+hmoD2kqDJSG5EeCLfkLzEurhHI9nOm5Ht3qkysoaNMyXftkh8gNbJl2U2Vbn+/omyAQqlkHkV8zv6oknrjp0qvlQg8zRjDYv54eSsB7uRDqyKnhLPBATWs+iq7LeunIMU/AOcAXzxz2qfCzuHrN9Ea9r6fa8ltebSjSpd4jrmW8UjFU9CEwkzrZKrX3y4HDzgVwti6tQdxjPVckcKNMEp/Qe9djlVtOG+jpvQG1QxWJXij+1mqC5stYINhzNmCVQ8CGfZpZXMYD2TTVVi8FoXhmJdRDclh0/3iOQdSff4U+Qay/PyEvVcT/fHgB51bn1vrBm9WvrFF6MbsL5dPeVF1aEVp/J0sI15lN0fdKCP+ozEob+2QU9mRULm68ytvxJPnc3b8drFpKx8BHM7Fz5ItywYd61pUnDwRvHMgTAXgDl9jOd2CyysD65MjXpAC4t5ektq6ol9TOl5NTgmHRtJt3Q6Sxt60pqwIyZo7COSfp/BhVRvTGeHsxjjVlLKkWam+Yl0xb2yTGePDyPnWelISMP4JWl4VRfcCLv/BZhM4686fliriQx3ZS3OgKVIk846lNMVZWQBmTbzaas/ywpuRLHRMUopNz2jgnnxQqMcQW3Ep6iJQ0BLvsW4+Gq2anMchsXPnIicL/+jST5znBp7fkXvwsGYsspl1O8sWw1WmGq6UhhRFwsFn0a6BJ1bdwQCsrdYjr2xdAMM2So+8WGyCQzYZsvWUKdsDAkQmEKGzCxXj5C3bSjLfxdj/OUdlz2YBd+MoTPG1427idypUWc8mkhLqChRCNilrxDsp5DgZfzPiNgTpeAspEWbnp/XNaZ+w28G8/6QYz/6KHGSXvX9rgjt2569wz2K99ZXzkIiVfmAGe8h5fSHlVXxgBnsIeX4j477kA5gvo7zmybb06bz1Abb0n1yYJYJqlQ72U5NTTHbv7kbjgUVgNp60tzRIC2o/L5gPWB9VH4ZxlvWwiYIznL1wB91lKnSEbIovTqS2MUS9Yoxzr6vyHR0QiIrXbdp1l8BYT9NAky911hEioYln2TVWkWf4NmA8+9qtrqK1WHHJJpcgrA4xKWXebfOvPj8r2SCVC1MwkRKqraC9JKRtcS3tyP0BD1RhueDIcQfnc9CfOWEyAZheYwayAUTJkFXpWb/aQsPwDlBIRKip7rjENsskfnpx6ilKrEiSK5gD4qbjhyNjYHAlKeD5zma69C6YRuyq8rKG3dibVEF5R4LmbiYjVbWD41m2yg1QCuznRCncL3d5CKdfrxGZiY6AJTzJQhwCHvBvxPXmHwNo9OxcxnD5Wzny2q3qx8hRiGefRmBv6YHhVhgTQWZjifxYYhGH2sF1Fk8cD3HSJASRWW8LHNsHV7F1+Ti//tLWdAWb5QLZ1VDUFpFWlDv4JbdZZQ6+NCUiBXZEkjfaHo720/80aFebV0xqCkqkEvdhJ3bzejOSbVA79FBbqzSbNjADNWs2cYcxQ3PZZ1A39FBOfBJ6cZp3UrVzmvMTcENXLPR1LRWEsX1z4Xszg3AJZPNWsvZho3paL7hvm2zrhm2Tc6NU9UNZojtbeFt5jiQgGfXKj3biVeCwn6qJRUjegeerEhle7XjXc1PGWzVinUBShsJCylmowpsL2c3APLxl0cblWGXpcCIGqHLjxWf3OL+r/5DeTFhKwTYKqNsCALGRTxJuG1C2edUWLQIIDi5oATEXpx/g2rfWx7K7QVS2sZfuJUHZ+P79YaVn4Z5R3aJR3aJR3aJRRzgrSFEFphBv8a8xfM0oqhlBv8TDY/F++1ffSyyFPYNpQn1KYFz5W9tbXPEwHhq6bsmZuIgKXRDY22AIVzBzheRTHLU8W5IdXqtf8TcO2dOi7U9LkSdVjWQuxTz7OYJKO+76YWFDqp/zhA6zFuxpxyGC7rgw+C8Egm59Ye6oJsa+krku/bkbHiV7TdjyXrDV4vdRn22QFtb5EVOZbkITf4xW9R/o9a9/zuJBoSQigWEywNnvLhBR8+rzM7KM9pyUec8TxIqEq50f+zPHL1JQ4axjWT+9Zf89JmfllXJ00OE08BdveXmyJGEVTdaPH2i9x9mdBrBKhtRjbT9FUKqEcetu5npOZRmnpDJpi1AV6FnNy1/z9pfw6E4UZt7L1U3MCuNSyuWeu37/K19z/2yxlXIAWt6pWFTbaNB3TtP1QDrz5CpNpBXaAgjPuCtjDkhxkWuAK5zxrwGwW56koONvisZb/HtEJOy1TJ2FhaIP+qIu8NL8+xkTHeC3oIPywsyxx/WzSRAVlT9Dm/qHryuoT5DhjpG1/tmP/sJ8gaZ+md/OjrHDDRhsZX/Tz/CdV1HNx2wCoXIHuEt85ynqCQgUKG+vY56j33Y7lkJNSZHXiAuRFj9ywO65FB8pcgnSKbqY9CB6D4P2M4VwBf4QWf4j+JDQZf4QWf+3DFe3uYlUhLFAhVHVADCFRpABXdwBn6hZnzmV7w2UvIGsvGX8E+35FskkqZGBOKIgLCtY6WvCoXSzG6Ma6+MbYshWbv5ouENc2emPc9LsR6nhi5d8TeMkx1bNM8fRh1ZNN1O28/cjWkuPXjlv3bjE6ThMvjKpFzNzy516gZCq5KfISioxuQwZbhI0FwVQflqxeBEVaznutyCg7jAzmwFWam6UnDxKTbz1va3JiAznh1F2JB7ABxR/h6t/CRh9bB3VtoqM+rQ+AWPsGzTlJa3+t5TZ9pmwP2psbbtop9YTITnv3a5AC1qkuXb4q/p/EWm9UTOqCqnGvPx1yNdbiXyKItiFVT9WO/jp4nCD1D/djc8SrWpCgj7utOfPyYqsIejFBOCPbnkqVvHBvgvOMWpjCZFNycGmwiqjMrsLEGPio/ClSAekMuI9vJXwJt0AP0tFKhPvE3I17XsqxwJurVwP5wKX1wQMao61qnhkfLfPQ5TAEwe7vY/meXYXKnlkdBGJqgZ7srVTMx+bDxenD1YMe+rLM5ZbOo1JDQXK758G7Y8J4tcU26kbkvxmfyeP7Pn8QatQZ+a+nejfRrMXRVRrw0lC0HUW08lm1tDbUonptZiWmcjuXRzfGRUyIFqc005nzKez0ZsiFwY7GV251+wvvzmX26hZDoQBXdwBDYxbTnlcQEPuusPkOiH5rNs5le8NltuoozclVISwZf76Jb9g7evJ/dFNVM/U2BIDAY4uSZ3A3BGxy21+L/6Od4WxRIgoCxOQoprF5kzrI95Sw1Pj1wMKto3U5a5giLt7RqfC3o3/V3NEhIcQ2qliPSsrDcZRZdfySgSqk0ywO5SbrDgLSP2c0b/IlwPxEvR89Gtqzq4MFXPTgFDVDhsECRPiTJ/YX2hCE+NN5Z8V0n4if6dJoMmH7TLA8Jla0sL2fCcjpqNOMj0WT1DC957i8PZ4X3gqWdOFeWZxhD5v2xa+SyFxA8x4x1Nn6j/qw4csMor6rl//wH3rVJGeG6huCGK6oZsVJAoSRzTIxHfK8GgXd65ARE4GfZFLVjWFshc1WF1l7Yaxk3DnQb+IWAlMPcTL7ZXkxVzVz3Py1NQstBvTDcc3oL4/kXwxyOyvWLIE5hcc3gcg3AVIKM74YxJGLHaUzIAtFJ3jUDHGVFBbbKutWcSDc86z4mbSvh8CvUy6iTDf/73mSwHxfEy7uhBa1XxVqEpOQsZMhspMoXVzc5NK6tH+bOoGbgoebQm7XHficotOsNWV+kDWRxzj2AmPK10cgzwxw2ahQPw5XNFEGzkdTQmJGDitqygcGUzAGU+wvCa4GUzQuWBEkyv5NHqz9+NW5PICt29+Fg5pYnkMDiAXZvjBXyx7UySJ8ZMs2MzB1k5paRoNJWeBP/7weB3wW58VkUw4k3sCtGZ7LjFo7HCYfFtzDTyeSx/SVGb0Yqunk6HvUwvt3G6xxsfoptxV1A6fzszal4nrNYrVgOONNUBuoQlUZtJYsc7z5bXCon/mJNaiA5knYlJS+BiArxzMNrHTpbFkeoKdsRirMUAKBSgymXW8ohSxSc4FcAondrEhS1wZvZ+Vx5N/i6N27rCdPic4HWlDqsYsIriXLlxfP+me9whiVkYuBgXbaov0qG3wMpzX69ONTwxhoH/4TxBhWmRPE0C9fOslPJzqLtsZRl7uwvWWaFPUODnMxG6I/CTrG6kw9SUj/ckIOybGycswHgxPEmCeXi4v7sFj7NNBiq18UamfCOEXnzHI+rrsbsNgbArhB+FWcrrJ8VFGpsZmIerDPJtf6pYC5T+dnd5d1F8A252AOv3fBN0qRR2CG924sTBKk06i+RbMpVoxxtc2Tc+TYa/5MHNP+bIiD2mSB4hk+Y4Sud2ipg9R/6zDwyBCdLbmQeilWm6qTLUUI7BtGM6MmbHSQS1eZDHQnLEVtQkHg5ZbpxBSb9T35MWc4rQFLSEK+/+YxRhghU0dLtyXrjnrxTywOb/+cIMtfbtloU9T3qwRRdx6gxrDLlmOQnV3bTbjNBcEYNXRp8Q5aStWmrn86qFpmze4HlD7+q9hbeG47UwgySbSq8fWuQo0+wJebIpvPnCvP8Aa1DSevzNXLljFDWQZ3ePY8XcNDowhFS0NZA3dy9nznYjf2x+6fjenS5eorQ3n8yKB1OYkkQ1wGxe79FWpam4HxY8TQrwCTRDCKfd9z3PcjF8gYBtvZd1kx9qpTMSNQ9XKusSFCEYJ3BxgRienwZAfI6QfIMXIyt7uoaF8uF7Uly57aJssAURxw2PUHMpgs8TgWyRs6uLD+1LZjMK/Ll77ZIpgMc04+1EJXmRtL6ZuBqAHUbFI7T9wfxALUzOHjxXWaaLOIxD1kxwzjiMvhAP2oqkuTrWWIhYZutAqS/FrmoQI2b5FVw78WE0i7RIe+LEZg3hBD/gMJZcJb26vitgIm6J78Mm36CEW70+ffy7RXfCIeKyavH2ibB6Vm8pFFWOLud/JIpE0eVdSXZehPUh5LkX0onf/l5I1cUB6J6IzbicWfMEYgA92HzoGlMYmlOpM0AQiZWHdoKXQxtyVuRjpBFzNBpXCSBW/yt9pwaKlx/wm4g6h1bUNRbnY1bv7Qs38lOzhU1g+MioLlTJTGhRNbToRoqSNnQVqf9jYBQkVzJ5aEXBZ1PDVedmpt8mDm6gqgnq93wM8POTEz9fEGp4wCm6+TEwQe21+Bbnu6shuRGbw7KDCVFLSBEeDByOlZGsH45VnGR5hxLZJI+5vft6U0P0hU56gT/aUn0cLxGhI5aNIPtC6HFrzBMpakgnw7OPGYxBjXd7izrsw90iN+/Wo9nFs179PI/apb+oE1k2B4NpNgMrH+qi5kwdE4nRWsE9R4Lntq3mrQSeT/wCVhsMf/G0hUp826bawXwIJ9QFUTqsLTl/58sqE5PouhdQi2gYYqudIMBhMEANsEkRw4qXKX70OEsnZFqmvteu9TobtNPUhTQTcVkIEwNnSBPwCvGlaqU4FYfjSPbKMAuuz2uIavwBczdei1p6+pYrB3liV354GZKqmi+GIAHPF61/q/9L31kycyv/EVp9gypRchv+vmleWqbejcmhUTc8AMItbDXNs51cPzQFeVt0/5fk7HZaMew1ol99MSasxiwFm8DP9nmZWXqipg+Wkyl9MUYIQV5/xPwXi2TVXIPubRLxYNVo0WgpOzPlCWml3EVl9EXWIltp+idIFymRMWGo//FZofrXob/nsrnK1CRIdtBkR3LR1EwC4WijzaqI6TToSWjis47sms27zJPJfDRGl8LoP0n9vbyZM9n81P5PWOkyoZjA3aP9Cnaks3Y8Rh0AgT7kLwf+snhwBvx0S43yepkCKCJ+TRFIoTCqmK7CQUDC8dnD7HR43HRV91bhDoJpBMdSMxFSj3toDCKcw8Ai5eG84ZPA6ekwDyC/+18sEn+GtvMoAEk5ql0uOoJnzRb2vFNLhw06vTxdMBFJKidxFqJSFLXTNhef3L66WdeF0o9LDZXLCh2OJ54L3q2Gi9rttt56q4H0c3R+wKjHeAFZ32xzQmDfhhKGgD9mYD1hgE9kslDxx34VAmFYhFb6KuAaRNbyLqJnOlgeW2gj6ILcpFQWaRhQ+Dg/CqmzFCvIL+WHnapofJdb7u+JEu00STJ1+mu6XHIVBhuWqr3g+upaYhauLIYrZFUutPRl2wddwI46kj11hpf5yIEdo6gvPLQHj0y0Ayt8DByUFvRCCkphdQ2dwkuVidqDJxXMDEe5BYq9NYrMu7CtSDud0m65hYIHf+4t8GAX5i4W8dH8wBcfBT5gIU+CDMfQXffuXeMS0dLleQ2JRd8SIelv3l31Pa1jAdoBi8xHYWQtSDvYjcFHy5GhCs0XZEe1bDdkR79m+L0LiqQBgdnC1PShFcztNPu2dK8SCNGWrgnpgXgaYnyIdy8LyHzXeNLxHJAhdwIwHUDxlru6L7VwZfLybfk0th+/89xXbt3ggBZyYaiEIYRRbEIZRnIR6+AyCcykQiGeNSiAFMLxfPSBznzr/5YoZ373XhRQIOtIJuZXDl5inz5/UoNqnS5BBSvtPq/rI9n5OfBPhVX8Mtg1Bfrfnz5QVw1sX75Qdvml8xAWTmf275i8UnT2FvSJ0NDq+oEk38ms4WroKqwiEIRRZhifVTG0NYFZRLgbRGHikYHz+sbuewa3F1U1EYg/q6awk+ORYvv6duPjkWR6iV3+gADPCL+fKhcoBjn3KMK+fqmFD1xT749+aLlR1qukEkk2sjXm6DughsURFlMBx4AeQXmtvlEqskYqQWzRf5VHf5APDTpCpN0UM2an22gCOtSfaXgNl++F87IQTkxuLXgmI7+QjkypXTHhiLSq2tzPRl2VzuophsytoPVl5JkclhQuiZKxVTxYKRtMxXi2BJQuFa7R78IZkbZVVa7UY+voPI4AReLGUvQrajmjUakjxfc+rJeLH/hjVO1juDI4/nCgDbHcdN2tUlzuQwW/K69bUsIQErmJ/LEFfGZYLFC53+lMb5X/32bAtD8F9h/iSSHuvoQdVR5LGuUdSIVmysO4HO2IUjXAYvAbtQTkEuHowcnIyTt8byqrYxDos3tvz0dSBecmXNj5BthbduIoNLdfgWA8ZQI/NmNs9TQmIeNtEXDEVVTUvaZvUqYMy9AcLZs2qZEJlhwny+cAIZLwiw3ffbmh177mZHfhJd9k+3JHuBBd4Wo7L4fMw1mr6hUTWzzIcli4H8iPI9kuF5i92EKB0aKqM2aUN6TVpDZlBHhVXq9szp4hUg37NNH16tWGcRqhLvWYPke+LNdge2Ng85Wqwz3kSoJk8r2AEWZLQrOniCznhO1503fb8huhboSbdsUg4WzxSniG7mkHMO0lJlvjmERjKethOrCmhJ3b5xMb03NmDess9eLai0Bs0X/GnS+JePjK2YlGvdsgNPqTeCzCPM3eYkdLzXGWsLaNIQodG58YRwgGGX18orJKc2D8KRHSeDbHEzKSxrVaIY5+odEKSteFKeaadwQ6aXYU//fyaCIMG0czBxT88r+z7QpbF3LwuLmBhd/Vr0diut0pvoIZOrjW8Z2f+MbHma+ZjODg5eejDF4XMvXCyCmw1515+KhEP7ZMoyP3slGwY/ZVZ+tAzw6oec1BaOJPIp/ThLJXWhrdSXFCGRIdSB8dYp80ioFpSwbVYaYJkPWMh+mQcM+JcYMrGluh3MEBKNKsjubtUypluoBZV8/WgznSesqMxb+v2n9uEaKfKvsraO1SOO36G/FeALariiB2yINxrAo8daVGH8jX5LhsxdD+mc/L+iIK/Odf0Q7DTbfRiC72ehwb9Un6+Xe9QE+SyUHWUcxOEyxXD1mh4+2+Nm1sQHnZbvTXvfeQTexAjdFsXaZiJ/u4zf3FJE6WNWa9WmBOemhhLubSzGy0vfrZyIy7MnlR94ahYaATQeQUiAyzOt71QZ2muAPL1LwGido8c/dgl7ajCPW2j7ZIojtDxvoQlJrKFW7bOrvwcM8bvVDz5TrloxWUBp18vG9ZB1EJjhbVCDpbiuJP3iatIDHvx5fELh81mS4KhuWOmLORxKryqT4G7EK3PdFb9ETSQpr9c+9Qsy/vcStwCv1xK1BPOPogJX9qUT+CP2fwO6FiUdSah6ZWRnpUcZgptHwvu8utm+ZM9qsEvKqtSS+kz/9lwxUOLBEn8SGC2pMcknh3ydi4/2REVZgLh6dPK8oSUQzmq1ckQ98gnB/zI54K0qGI9uR5Em1RMTuwwuUpYjLodu/RRkfT6OZhxDGpiV9as8rjZ09bgcSF6O+oOYcMIV4ePNO/ede7ONnV3ZpCQ/VzdsiM95gr8Qlf30riJQII2mEQ0+tVPr7YLu4LHOfvX9DRMNX3+ikiy6gUJMf5D3vps0qMx/JtQUklluq7npl8TPF0VeG03+dcRWlY5NfOpIJyjN4T4B4GgkKBAB9bWIKOHrd7UaZACYFOY9h3doHvNuJU8pqBqloSb5dupYEFWcIsGVTPQ73TFXGFCSbqQnOiy6FjiAOM7RapWseCnzCyVYVyINMtnjmr5li006hYAyJENSRBI6ABtA50bXmFwkvXuFz+gyqvGeRJ3Z26zkEDZaUL6G64qU0ktTSgfOYKFoHgTXF60/ex/udxjmotbOuM+NrtNItwBU6KmF0tO68YN10lRUyjW6VTtkAnVXWna9nblY/dXMyphCaO74dg+aWoUQVLJUUEX2TzBCBcI2CdVGGe9+9L8l5QEjqGnygkQSiUEJ/Gg4F7xnJZriIHgH51lw10oLrkZtrDcztLbCCeAS42qydsMPOlIcBtXIA2NYTbL1rmSlmwbXf0OoRcuEI4ZRQbUfH4aXEEp2c9CHar4Ms3pLiRhpJN86pV9iNye7+bFVIvh6aClgXjoepYue3yWkA9BizE6sFCrVO9FZWOi81nwy5AkQYcz8O7VRvsjOWZInG4bIyyt/qj+8r2DbjXmOIejzP/6vehq9Tus9rP9ZddPSRsJGt4ePfsZEx5FOfmInTCliT67isepYzi/DXc0+Ok9TcV168T2R4RXnjZDhMfF9B94S4sV0XU7njWjhaTRd5qcOLmMpb7ymB71AAjPFnJV6WJo1D5N0keQ6/3S2KM4aH08E9o65O6fPfGjC55sd8pCUCVT84rU034MFnYvvDTLegyadUeJ1Ls/NU3mduJTlTGaqxrckPMo7BuOOU43Lf+WfPk/u65hYsKXWdZdoy39HyxLfLthUrYLM9X3KcmF40ci7Ct1B5CNp1J5xYiQ7od+SQBOf0SL8leMVKDEDHUC/Tg+GJRHDBF+jIV8RI7P5haYSHDErsWj+lzpqxlrl822WOm1RsF92aPNPQ5Jn9NETgz/bvwZ15ah6eWDrh8XXLGeHMRCTtcpujrCFdRosyKtiuVTZM7kZSsHOd963jEjIkc48LxGrsUuyEsoUARSWJ0EQ+tcE191PedsUxUPxeDTuE6wgpN+uBIJSROYXg7WZdx+foA7aBo9U4EntePbEOe5Qx3Tdb1AWF8rzvpCAXrZYjc068HWaLlzTK2RiMd7NA9TRSPW9qr7GrA2deL+wTp5ZxxEHb1ZzRhLPrRUr89CQDZC06EKNIeMtCLp6IUHuNbqVDaQUrl7YywTNdYxQa2PoeZpf6POo3UHgQY1zJEjIdjpxwGQHOA+QFRAbr3hXi/OLx2FjN7VGaOx3dmwmIx9NMM+6SyYPvGdKmBa9eLfHPSSV71Mh+wlXgBrgv/pa3QC6nItKx6JVs73YJjsj4xu+Pui6J4mRgsZyRk9Po065WCVbgKhvrIAX8Os2V64WnCEXKg4KA6PKSp8y8bR8b3XFSc2/LFw4MJXzBVBcNkN3nMtaOfdScO8fTrK2xslkFx6DcW26HVS3VZ0I153yRpdxPH13jrQany8ShqW7FYdKnwzB5p4iluYFCzIQDlTmMejh4322bzBXFKUGpkOT8gRSg1yF0pnGvK4WMVlUaZGwptvijyTUCeXH0oaR1E1vSSuBdYVnq0tbF/pV5qahgvMHzD0RjB2BI84nGEi6z9p+SNFeqO5GXx4XDXSCxrunpCjH5sjgl9rQ3TnuVaSEwFvEMVbv3qJYRRjHcBiepCqm4pN2jKZYHOB7aWK3cG3KHvDX7HDSfea9q4RKTTii8+91x/tiikg6K/1ntlUfcbaZX/Pk24JGUDjr9JMqy/2y9EbKYePU4lG1zb+omGGENQK5gfXF2wb7H6hOyZiaQkhqULfXKz+ZY8TailIA8tRz+BQKucbHjYm+QUWES5Ucip+pLT9p/QA1WOMS7rNmv1v+M/xAUJ6tssdAL0eOY1Jo4uemMHlGqcrvew7fJcY7xDKoLMTMAmux7wiSocHlSTEMslM7rEhli1o3uL4eU/g/WXQFlumAspsjXB5/rTlJY0kuZZhsJlqqvcxl21EL7Ro/0YQCxZg1tpu4837f2Zsqwdo4l2BuwtOJ8LEIpHrR9nFVmSbvu6+BoCk8RwgNRYPFrxLwYRjyiKpninYFOZJG6Rvg+9QdOnAkT9ANRj1aZXy2/sggbRG0vz+Emx0haIryoX05/6dm1hfaSY7It2/K2XVTYpFmadvWc8d8M/+yLm4Byesc8WgBrLuJYTmA/V9d78BXsqe/gRI/u3/KcrMmwgJYDnVJ5HZJQyiPe5Ov274CqIdShRWmL6aD6LdZDu69l2MEfRK1Nhcwk6yFslJUksOqDPtQU6yhP6CwPpOhcEFtaesqHvXJC2IQvIEFb8/wFjpLphf1UTp213UBD6l+E/NmUXmHtfXg+Ct08HUJE66HIjCKViq3mHnbBgdfKYc8KKsgdRz6lTtmd4t0KUwI5BxNYGdOYEF4FAedo5GX5Peu67TB2nPIr7va85YKmLaEJjnQ+GbfurUnr0vBe5cWIa+TUQxD217bGoys5p/QmEWNyTkJfH3qKS8OSM63WRj7tShq7Rtc1DHzG3xoqDRYUsRj76vhJ5eQbvl6l1AAFqkjGyujmpcORPCyQrZhMP2aum2pwRD+diaJTiRmwUJ4qsjuTeZLZsq54i6pQ9AXHWvjQYf97DN5Af7/tP9ltUpfZQIT9AlsZU7ctHN1SwbrsWAsiQB7iEdPJQsvpSI+w7+QvcvKhTjjlnfmKNfxsGtLUVh9qfjymVMxjcJuZgzN9TXLuxH7FH4UzIa+OxWT6Q2a1WsdfTmPN41wka/ECbqTq9VqNbN1XwFWotwy1fLI84hXdxNIHLPq9Bj3yjXO1BBWTaIRNbAr78BmGP90VNVM44WU4Y2lua3uW/hIctVzIJV0wXOV2JQRgbQEtp7DfoAk4/5cAsI7sEw3ktK+H2JkKGvRSi8p9z/rTYPUsoGxI7NIvBOpS1o46+HGA3z96gojb496uqHU1N/c1kHPjWrecollWN/tyEwunjkogoM+Q0DynMda8OrT4BJNbY1KFTaJv1zlrIAPCymfOPzOVioa2YIdyB7Nwjg9UCJzSHOPyY0cYMpeGDNZL6N3d2sqe1hYZhbTN6trYW1bN6v4gNhHSZbu9pUr41+fNYuky27Dgs0bZPXuigYXlmuKrrbFyuUuI7rWCU8JwyaDJSUMcwx9WBPD6+Q4PaRVgPyk4MtLE2ybOohuxU5h5Qy389Io6/MlfPIgEorkliTKFVADMHDNd0g78EqpAs+WgXp14/CguR2FPirgjEGEhYLLSRG+EcF0k/DL8ZkCU6CWcBMpF4VMcL4acLpI1PMhBYie1PPIrEuh5jFMZiuyYYA5fKnrv4dPdtfUnIqKk7DS/GVVU6NWMYC2lRXlU4sCfakyB5i1e1wABPb+2TDOPe9iVC4V1hY5EfDMVB08lBMqE42oy4fSuDqKipCWTXjIsaaCGQdQjgDSeOFr8dDVRATQakbttUQoU3OYFwSYlwOFbXrAW7PkS76O+AbjQsdEJTcjwrIcUCCkxxkVpkcLjNQ6P1XscumQZPLJWbvWSPEEIllRPrZWlAxrW/ojxJ2Wy4+6qoLzX4LzlTG4iWqQqteULjh4YoCWP6YLT2cvDSImT4cGmAmFN1Zl1Nih4zHwKEpdI3a3Sn+DXOmsiumMAS8PJMhJi5BtyHeX3z9iK5hIQK+Hogm3GNFsr8jUWTO3vovcHjGQFJ02LLoegY3ZKmM1aK1ASFvo1icb9Ga0707UW1d5jpf9s7N4LuaXPF2F1Hkw3hP+iL79tMpzROoBxsQw4VQ0DlC6MJB1TtY5qZNHmGWWkSB7u709ZFjeWYJ9rFqKCVv/2dNYYSz/ybVtpO2tJO+BvzMpyS59udAhZQYDAS1ATR8LJTpezwm3k1XRoe8xjzARW0+dEZgoCVLfbMqriDPLTsDD7BzxcDDpQCPpQGNkritgg4cUSjNlHPmeyQhX9NNoTdN9o9X/3pgDkesikW6f3ITN9aRWaeimhpyz27x5woFkxR+2YGifpBOUZay9S75A+F8W0VVD9XOEkhzpsJ+kFHbsrqCOzXgeU4l/qjekWgOzSep05cwftKXb6p98bU0bxM6+rCZVjuLbg2EsrdlOZ2X1On5Oj5E2n9xExWTP2Uhyd8BFkm13d6SeRzfrtaFz8C8Ik9IQslFSfineK4vaKZICGvqEbxmIUqk+gPTkh869raRGxcC491eNUiCpfAVs24E5RbaS4dbA1vBw5Ig/I3TJNUXjBjKSGrudyS7ZFTusV8IgSu+j7NC9kN/P9BLs4WgsY/SDSn160Wq7m2TU4m/2mLa8KJJK4Ou9Ou/M940V7ch6h0Ohs4udmdW+9hftAGvW+hvt6E+psackN3zAcBM/a61XrC7Y3HFTpoRaW0vP081QFFivf/7KLmm1tpR+joTV2xIh/C9e2e9+gJaBNo9fOvyRg4TPi1mplFbhmPYI6p7gH+oAnkVBj08jr+94PeOt2OrLRr0F9i9ekpB7WtKy0qa/ZEycgFNyxNKj8J+wmQaNqJl203B1Eao4pZbgeXwq5Gtl40sgv6zFK1z0aV4RTIAemGpk0Qvpxur1r5b2G5QeXZgFxRYNAOoqSSdY4/cDnevg2V5dLxVd1b3kIvzZ7LY8A+NPCY5+0VeDDyVHpRwPK7cuRqkA2n1lmDQUVUcMMkavAZC9q+6d0pRfrhpJPLpEhkIinjfPQKDZr0BSXzbpAZafKB+MY5QBZqgEuS5UulEUjwZkpA7rvNOj3tYxTTvheB1cYHnlZljY4q/JBRd7fMGt5FPvSwLcEbmuCRv38GQSzI517HqvRJVr1TEyR5cszCYkAitqrwMKLo+cZWNkb9xUyMKDkzVLKnLIy+nLmBeOzGNtg7N802JjMw6ISgt9KIHZPAY3preicUUvMNI4mzOmRvjyPfxnbQ/rMSW3nhN3hYaPPOhipZxw6RC1NDEYlGfzmkuvaNInL8mo9q83iyzSZCuXLtz1F/wAsUOgin4Y41Bf7VKAzD9+uTK7GCy+mSRlxl/HK7HIHCfm81v5GZBqd0KVeq2DATAndTlUBqaoOi/xUJTfuQrePDFdDCeddPG9KEZGXJ2tK62BawGoI++S8kMd146QNqzJhBmA1r/hWCN20gRsLt9xvrJ6zSfa8FEn/fksBqRwp85SFc/PqRAIo9oaiZaYDaxoenTYcu/KIC6SN1+cNIrJfESWfA7+OYVrpzerUq2hDUdOnsy9pX9380Htmu9QpMBhr0+L9O7XPPEhvLc5lbIYfqGu4s+ooueW1bGojmplts5qxlWGrhbfSEr+9HLCAYeYaBL3wr1+3bhRsD0wkC1etYZ1aPd/RxN8dDHQ7V99Uc4ezlGZB+8w+vtCLmo85Bi3vPbuONObKOLDpHpMHSHv9AmFPUjKdTUhNFqlaAVBr41pFUti72AZgrasz5jubSbMEKVN0cC0otTaCtEAo3lp7G26H47ajxODP7m7Uf70bqpqMlSoo5WW0bdj+klKYTf40jf4wrMj4IpqTkj88IpqYjf4xgwjR9b1BmzlP65UekVSaTgK9SA5Qo2e8/skisOQucAS2Cmyq/a3u/TVymFS1eyTrSs9HPoELJovgAqXVhIlpcbkz45/ZBuYJtGmIo9frIJzFQQ2DSUzKTAYADsYFjFZ2VM3WxggdfLMrKBFRrxCRftuUEtAvalXbHCTiGpUaMwclK2jmDL4iMiunSzkuBKiSHS1HpY6f79wGydom46C8zosCrcZQWirL5UnShclkGwwSrcieDDUrL3+4Lhw0YwautmlA2gyjlKzlulFNShDZHJtcasB0qoFoli6wNA7on/QVWZ1fn5Cn6Zfj4yUcP090nbYhnLR+wa420OmsJ6dmADc3wzT8nJcN8zM/zzaYdpxOSgMlciuQp7dV7+bbYXLLiUz2CpIuUW6QTod84s33myQ98PM/6KxPWKUI3m6ocyQUj/GWIWtP5stkoRWZlzzF3zUEF7XAxw3WqADh5kb+ByglC7iWMZ4Inzx8NLQIafB10xRvW7CTFMdlzqIo8ec8y23opXw4S9ux0sXy3vsbqHD2nGLSyr0YlJrBmfvzvCibP0LppeWnJu3sFjDUJV1k7g5QjwgldSzf0mwHpX0R65m35uJW8HePwksGR1qwjTBn9OykYNJz9MGOZb8iX4YcGqjEu5A5XsZgqKY2hOcDJv8I0I3RlQXfM0xGUekY9EYg+h8nPuzYaw8ByTlfJwZU+JSHMUhfp21eJG5ZnXLsitL4CvxA84LQ095exk6/fN0bM5mX4wCgKRafjiaW5eldSlP6miwu2TDFPBtdRgiKlXSocZavgQruOvU1Yp/ZJK1tBLgvyoq2HNzViuqzKiRgozP0/Za1Ii8kFg22kdpqLK7lbn8eUA/WfstwECtOgX3fIw+WYHujbpGqKDfJShps+CKgILDUjOQVDFMG5GFQQLP1bxTRXIFMSPxNcSIKpwpYVaGt7GWn6c3341438kr3RywMxqMXuTyfCLrjnhWBbqDVNNtF0b5Jl9axUGuuuPJaRIwukpFWYx4MlLtutpXFJrYXTm6BKbKqN6pXd2dVg7ASPVJNlY0lCXeFEKiJdoTqiffWcEhk1Mb5Fdnl+kZ6YtJaztFG3kzF704saaevY5nru1HIt76eU7Y5HGtr7IONmBRrW/zRnzmYdTRrIEP6kpbIgkvIFhr8t5fh4vvJGuwAzqEs7LrV5S2oBRS8+aacAq1BmzCWRcYV2WRIsQsuyapk8q2U9VIdHxkLhBkiZ/tSLTwdTQMVdDHSO9GwQ2lUDhENMnuXV0wwqu+4IF1w8z5U5RfGGQkAbJZMasvSayOKlyMIbjRJEV42+VMsBzho9n5uNHal8FXppcLF76iAJFE9P5gwM5lwIAxCorp0suBS+LaOgYa89FI+7q0kVE3yDcpkSOVZEg69AdUnLPiVrzIj30WrSKptXc2+XRK4j4kJ23gmCWGMjATefxIbvoZg0HkbJKl6/twj+B6yab4A0HkFlewYeclN1gGRl7UgSYkImwV+kJ321ZTPSzSDu4zZlXakCmxJSf0NQf9k7xYbrHoIh9YyI6dszzpqcCFpji7XZ1IZY5lcmD/8BofAGIeZ3SgYGEO37skRWn7NE9yngtcae+79VHWQB2kNk9MWGBjmGy4sM5XDh7smuJYHH5X3GZzu1wf0tvwCprcITfG7MX3keKAQyVTYGRCxT+A1+Q+zBHGYxmb7yGjVkBBkP4e93nHfj/dlYD1lgFH9s4s9UgO4nEKrfFsuIyChEj2oyi+O31SDIObx30XdfuLLWwBXQiel4fXh5wnff9hFqaPsZhE2HIKlQBAQEr892p75X3s1Us50ZEN0yMRv4EmxLu6UIGFuja/xLbeIJszFaYPurYAHvZ7KcD6sSmxQLBC2VAjv5fneMGv1cmH32spwfpKWS6JEWajUUVJIjqX4dVpi3ZjxvuEwFWfet7rAzrKkbDLSy3Nj7/Ly60OJRAAz5M9Gq9f0iUQ2lji5y2WJfGJJepYcqPLPxDd9oLW57HBUC71iXWGQODH5Op7cxCia2W+Q92bCUQiRxDPljUb9OyyC/ioo7pwUuXAjtCT8Pm3tUgBq2p9hF0nM9AuuL85ih2Ld12+VVUvqQeVWF2bL7SWQJ4Hg39Th0sJrzRsKc+O8IJeqYBALFu0PrU5UtFts/MJslf0rXhsn5o3CIovyyiRryanWoiTyUG+OzP8C4+C/Dvke3FxWAfIBB5k0dT/tJX1dNIc0VU0kP7NBm5FAdWSffxmXdt1dmibzyqtDDd4upxzxXXyPhaIbWgqoljeFfG8dW8kwUQ3S/GUP6kdZ3VC5VlOSU3qztsCrrc/lrC8eGcEk3WMVTkSsYh4DQrtuEGkuvpIz+2OmwjXCvrQVF1TKUkVQD9dTZ9ND3r7IqCJiPrStKlx09l9VygCg/Z/8a5FHpx/Qm9VAQDL6UWIIYMbiK72z0vj+9Jqobl2P0LBVNNvf26wnP9fIL09aXFlPqK5GgkCADYxKUGJt/EaI+rL2EHVw0T9BstcTx+51wloS4jCEIMMpI9pdZiYXtghkM1HwxXbl0S+VnfmWnZFSnVLDQlnRncOEHPJ2Xd9myc2TIQTQhpMTHSyu9V4vBxgv3i5B4sZyr6nNF4IwUTZlTW/JB2nD/FHwfUScyJI5A4nPUyhBU7S8y5fwr7+mRV6zl8fk135hEruFvFLWcikW7jOS0pnTWBO/xrSM6n5n2VBAz+SP6FWYe7ejbJn7qE6IlZYXA0+oem6f9PTWgdZiLXnPyGBpQZCgABp8+If6CgnS+lorX93adDlDKLl5KHgQ9y+3xZzKMlrM4Tn7yaFCu6m5v4vLBjvwkVOxWTFbGXPML6EGipSC/O0y1xpVi862GaTNJagyCy10SnsZijXnRD787oAPwa5VyO+L1Ia7cawIL8sVAjbGZElvqwEk2kceLjNxGTvXBNM9lyrtwPbGdEK/Fw7rzfNhFdlIfv7usWB4mHgEl7ghVC8EptLJxjr6Q7Fk/fR9exX3Ircru7Mu8NlSLt1/FSH99BokZpbhdedrZtpFu770IX30ETCdSQ7lhmZpwEWaUGvssIJbZO5GsABYotBQKsJDeZOVBcxAYLRBeQ2XDmvJa7ixfTuUBNrj3tDdpDK+srj4qjwHAhH7Ut2+m7MTcmKypeeHMCa0xPc6gvNenq+UyJBmN/KbXJrM6RCgDFGzRfF0N4vO9iOJRgG9BWBjSkDy/8TMtnYf7+uPaKqUXVHpNoO9YCqFbeMyGbqMjQo4Cyx8odId4hH0SSpsb0G48hZC5F+uXZp7xuzm31ize4DNh/VRQ8bw/8bFzcDgICM9wdX1MvTJDOxu7I6yJxmlulIIpVrY77UcljlDfPvrmbfHIJaY+U68vL5WBqWNTwauc0ESohBsQxQbFqZVB1cgSEMHG94uYTyvUbmVSPee25d/AidbAK9NhtI6qXvXPVvAhuYCjb/q644U8scKWTp3hUApy9DES/LEH3wzWA9ViczHufI5Aoz58g6V441CRU6QoX+Wx/QMce0VQ6v+QBo9bKwQs3KO82rl2ifMpEZIrgk7D1VrjZebnz/cNu1KOfGJF6/1KWNnAzTzCnyej+WOv2Mo8VILFZPmK5C83AanGpbW1s42gnPVT74VpmN+lbZQfhW2UEYz9XGE8/VxpPPdYbsmQW/8RNUjX3tUZMccfQ2zDP2b+0uIUubtQsHclpLSNPrO7sc2FTP27ZTwaoPMXvMiCJjtg3aMcSnlsmR1gUL+O1hjO0bLHkb+mlh3dH7hd0EU+3dZapdTA69U+zNWuP5wd5bCd0wPIJ4dx17OYttqDQ6GETEFAOpEixvHZFcabvU9kLrAoKktdEknAWTtNFmKlLvbEaLmG0IMSS1ulM+AFONdMIBRC5N0+1FSfThMgm14pg4LaJ0ypnNwsqZevCbKIQL0AgvCcEnMMaTVK4LSuH6grdd39TMidQ6iMcgZ1E5gHKFbrXI1zJ3AJOQF4AZKVe9MQtzCPRPGrIuU7bLtgV1/QUhO2cHA1EY/oi1AAeyQNS1Qi6GfLYCvgi2ApgFFfw0TRswnCnpG0359DhEZ/EwTLOZZ9TzT6CHUMk7WLWjOW+AwmP0TwAhbqDK7vh+NkaEuaAKxRPIUzfzFh/xD5/7PuyE/2TmvA1YdboIWewxxMWiXwEslmlLRGdxgTdADaUuizCUGAKVeJ79VJYLuss/jTUMSo47tyDFuPsJ+aTHPlo4yVRPCsiXDur3Yl6yhVQvbI7DBi83jKIp1D7eh6NpP7s64y6WHrSZefZCP92Pqd1R57v/JDSrP1nE/sdoE995JH1tz4Fale2bXlIUC2FCUVPN/TRByVLl94vkWdJY4SNppdjlrltTINpNXRPJQdxpwxis1lm4Lr94TMbkAxiSlb673w7ZvQmgGiQVi6FKZGHeqgQFoqlicYRth4PiEJCuuggL6rJesNeasqObBbcTzB2cSZn2s/oHGEIhRWgysOT0927lSoPRZRCa6dIIDYrmME+1em+gs+qotoppAOfHw1Rf2R2o8JCPDANGmujy7PhZHKn92E5iLVpvkR4mxYMeYnUB07XD+HNV6Ij1q2SE6wtZ0476ZXwu7MiDkBgtt+/rEa+Y09bPc7tXz7yfr8YrMgY5ax5pRYeXQDMEGxEezITrOnVlH6nELDX+r0QbuKf7o89fzpDyvMa8jDeD9Eaa7nx8bvE2isEcLJR8nGO0nHxMSNqgNuarOAvS1fzWg68ox8mJ0rG3zIQptsyEpxOzksMoymh3N7APAMJ3c4ztHJMx7c1PdVyqlFBBRnwhAocIZD+k8Zqg4D6KyTW3hFhmR5JqiifF4j+ITSGp2jkFFQIGr4J4OgGOqCPl4OHevPwEnq40HZ8KiHK0k5YYSAjxVJyVzLA+fnIi2AyliB/44EaHKWyyXGXSdmt4mAqbGqo2Nw8oLvD9t1HFEM56uP2L4jxzQrpXrcp4wrzRa826DLXMuCCd014ZLJ/g2cCouL2WO9uUTsv03D552KKTTiuaBlMjSDpbdrtrFKLfRHI55O8shmvVwjPVlVVsZNCDl5xWZtU7tO67ZOnZA/qVN2z56PDzyGoYojeu2fJ6is0MH9e78yWSv/HUC+hO5pu2OV8gh6zAb7T0GU2e2nnEU8QeMh5GI2OkakUvJhjJ6dzaqVewtIKbNFlYn5HO3MoZWhYNLNJenhGp3apslBrHhKPO17ha+bVSZRr9voC1PhYoHq9+Ct37pa968r/YqHOYYKAVrK9rWzxqh9ZVT7ktQNgXlZyWCkApnQ5fs5zL6gyLELA1Cn3Ig5wrWMfLOPaUG0rZ/5wL6HTYUnbyh6jZUxkIE7x9j5QybZRLcpHLW5yJx/Eyc4LKB0UlTHXcvW6e1giby7s1/ICMtaGS4GrYbHL+WG9aXzqQ4wyQj0ijx+CFOtwlLmrzF3hvt+uMWfiRtr2C1MiJjr1woDR9PH6oD9Ne39CIRg8t0gcq6gVMOtZGro/DSM0EiJjH4E02+Z63xctDbjOkD6mJWiJXaIOaG81z5QsX2L6j+Ih34k951YXJK1a2vyphKammL7acbgf8w4XxiqNWBLsoYnqnMzcaJ1E6Ch2Irsytuvmzn9S6ZkcDlSFQQC9rVhdlVJPJuRW0hVh5G1VTuFeznBjUZZYOzMv8hMNttEfI9pCaRIcWukmbtmM7TmI7nhjzoNXZS6D0WbnXuTRZGRuQehRw9QHDyf51kOjgdXGHay/p+K2BaQLRUmspSvPZTTKOSAyTj0h5PAj6ftdqsqMK0laTgCvTyGSSUlV1bAYD3xKnIocA8uSuu6ZuH3/3dKgXNnXoisZDnBsVBHV0tfMGloVxXQeexLiKX6wzW11SfFiRtxmya/CRPsTWSpfV93xcpBbWZU18dIs5I9Mg6ONq3AOZa2F+ukEX6MBRBETlO1tkWxwstdX1ticAXS6Spn/sIwZBKDcSuOdAOXtK75AsK5FEZJmEEFDMCom2e1uuPsLKtAy/Wt5JovWSwk/7BlAOjN2EQ+X312csnJBvW7xeQhQM9Ms8qO1341HMB7xhGD3qI3K6gsqSccTdyS6pM9CceDXpeuGtKn1fO704H6UjYa8RAIt91jO3kCDOeK37v8pKy/67u/McFC78VSROSyd0QXiZthi4oHh20WshPKh2ZIz4RysYPGCJuHQi0rRJsHQ60iyPKjxNshy6Q7teWpCHWMhiH24I7P76kAXYY16pdSnm4Hb69sIO/CJ6GI+9JOZL84mGDRlzksFDfsxPfNakaN1n1mxidtz1Rklg1tyGpNn8risEKZb8bcOc651fIVMs4wSB2BNjat+CP86jRa83pP66GP+4vjMdjV4Hrws/Dsz/ie2y5eY0RfyO/MD+s/y51tl1mYA4cVQcfPFclexTI6jb359mkOLJX516LZKcPaouWr3sRlYXHeve1YDf2S7f24HdXG9dHAidfAK9DOfN9ObViN9tYM3oVGUkHkRksRW0eR1fhdtbOsxYFUmY1r6NysNdGYX/sHslT6u3C3NYV4T1h45XvPAKA3Z9VTps/MHUF0aHgQEThIS6Bxf/ReFCK60bp/sesAYQv96KxDbOXa+QJcBIJMwyOoEYRHROglabHe1PqcGb6bkx9FmSy3lfSIjg8UB1zXvjzBfPg2JUEpkqVUDa+nJ1GKqYgxTrWtItlYz7t0885p9ZJQTLC2xmsg8OtGGVKp3zaIkT1FVXTgRSoSzMpSyj4e6RQW6DyU/a+wFQG1y4imbVLUIqoWTpPiqBXxr06a/68K7JZY4SMJlfhBaI+ZHtAExD23uT9eS9J0yukj2mSDcVC/izfUdV1DKqPcyi1b9Ju7w8K7QX1EPymLnV8ba1tR69hB4jDM01QkpMED2oP5R9Cuj5UYjkEgCncSIhdo9lBTDz7ibob2MRwymT/gkT6m6zwB5Ykdz0VCbbjMl/fahZmAVz49p0+iq1QbN2Fa1w4SZWnripd1kCWcgjk2SVmIzQwWoWRF077GvzqpR5Er3SV2UlJyx3i8Eo7LejF5F6t7+AkQG8avTLcJJRLpass6/1Dr21kv/DKzlURDKWgj/Ur0KoPaKJPaIJNo5CP/q9sTlkVg3d+s0sPhjf3qUrSSL93aaP6l7dIcc3y6ZxVqPLN7Qqz+qy9tiQ6w2W7LSPx9qy9otzwtjmn1qLc3odULH92MyAZmtXFIXpVC55vDRS9EAbA1JFdXnmm1npYGfwb1cxno9DnhrtkBY9hKwwk7hkjD7H4ITs8CDsenznuLqeAPhAIZZqhKQgUKJF/x9ZkNZpzRPrH9ZRJgm21OVpXsWD8mgw+1lGSUo2OwId9hDql6SC7LEi1cNrZ3TcNcHcQHZcetBcs6zcV6fcLhxcIb4IOX7Z9PdRrCz8RWVNs5G9D4NlD/lxznkJgJ5CGcx0TvpyznU8439Vtswyz8PI+eqDZtvMsxCwOrv2mejjGFCkiNKYlNYb1aQvUBAb2WnVWK42q+9JgWopGAnGoNPY2nvpKOI9RvYM6vXUcTWHvDQo0thPytsd3httXVwHnRwCvTznzQzmtamJCpoomyNZ9L37Uq8HC+y6JCylHK8JbGbBcYnMK2yJ5y9CrdjueD+iP73+ZjWG8dFyWGAb0sniOn/zUtYtMssgNhae7g5d+d+tft36730IXQveY9/17+0uXWXhIfL9B96D33XvPQZdAt4O4mUmHTnev+9tLV1h4QHy/QbeBuIlJh033qUOLjy0BpurFCE8vQMrwObJLhdCuQvylCjfSeKNAv2I3TbmpQYdK0N8TKwbDGCXuGCXQhPicuoWs8jIZ2WY/HtKENjXe+949ebnBAyntYIdyYC7YlcWYJ+OKA9TFu1YoDrjP3S4QHRCslcxslcBfTTeVwI9dd/pwGPr6ayROlP3C2AjkeRqbR4AuGAjp/fUktQjPFhq2EEjgLcQ9wJgU0Xs32W7kl4OxHoe2KuC2m/LWfqDZgsKsKqHTJ9aFpic6tRyydtLNpsXxTuqXdys4Flv3hzN3XyfX8iUgjMR4KoVYiVsWAoEV6MoUfrge9LdFC0LejsLBu5XFEdRG6TZ7+uFPpvjbgxBtZo9dJAXoAsDtd2Nr9oJmF5jy0oBUtUPEWAvr767JY3Y8unr1EOHHQ6xaT8oEMuBFYIteS8oeawweU8FK5YCqzox26CHWRW5uN5w82h0slTuWHXXr2BxczIDINSAJ2F5zwqDQpcQuf0Q7RLdAKpbZpUSYpUS5n3duSq2CsA6N7b4VDBT6ORxt+BT1DCpIJ3Lvl0vWJ0pHKKCbc6r6eRxn95JYFE8ktMGoPMQrX8bufYR9/xnApoWEiDfQdeJNn1IV1uQrtU3bOV2I/54qrw9KM1CHYOoQywy2g0yK/BZpgV0dQPBDrkFWRrIVKol9momyE1iy3Uh0d5BwpniI0smn1GbAJda2nFpV/PT2OTiiXylOt4cvQpMXJ/Z5qD4mO3wN0vZkSnf5NR6j5mDwbowx8evc81bCYda+QgCQQ8FiUsK5vVDZiUoCWIh/vaGXMC769JVLQMvPJuhmHvpyK22JdpGDDkdbyKehenAGSw574VYIXdHhsXgxSqgZ5fs1M3bn6/L8VKGZpcVnONz6z88sf6jQkF/rYjTCGPYKo6sPVpMiEWVXM1aAqBa6ZtmVXG5B/jL8JuMpE381FrLKFHC5DXeeMBhClsryAzuePXU7NFn5i2KcxT3dksXNF40FLp0P0no4pkPVadbycYFrToHchlTfyTmJPCtAZFKnknMbp/0CAhVL73t4jy6TXSidk53fq1HY6GQRhkWaMv8Gd4Ejeo91O7RwCLS+CJUtMw4f4MQYz2hB8QUf974AceuGc3BawkkeSLQt1aSKZTCw560teXpfApO21rsxMQvvZ490MOF5hS8fGZYfmLQoN6C013iCgbzYeAnvt2u0bbPaJcyM06rFWmkNMQOeGtONqI2/UUeKO3DuSZ/qsDFK7x7ZbIufqYUtHhZ6LLBuEBlpgQDYnlZjooqGzrJnHrsVbfOeWhIOkJK/sN5BQysXkl03hN8VOayRN2aByzMaVsQr0whSAj4bvtX04KWFO0Hr7nkfEVQPFEzSuyj0puFtbNqyG778HuR0TWfEIaBGMw/PxoJU8TLn/kTUrxgYzNnaBG6IMUhT4zpenxpRIWYGesK1Y87Sf8dPZ8cXuaMxzefVirsewOHWA/iyqukWVjEqCLsauRaHlyz3JkhmosmeiPwemSRDK+ERlpztYNrNTJNPIDmJxrvWoLpbkEf0ygLByLQW8KjyGAkJdznD/DxkICnI9qAw92XhzO9DDCigUvuMolrEuStYJJpq+vUPF07AVnFQ+RRW8f3ZSx0hD84o+ev3mwmLmq2Z/UO/A6vTgt8k9QpdNT5eYb3Qy6glXzDDOrScDu9q6wose4KcXqrxOdwNkRKoYY3aUTSIcqnhJHCcCZTyFFpGn0Aoy9eZre4GvqVV6nzn0Pw5LAgR7HifwZyO9aL1eFzTs31oUJFkjxtEakHkBwKDR7MbgPCoXnmrEG62i37jBQfxN53E1gTwKPnGiyhHVkFXr4tzqjHFGeDtPw4h8W0+3adEpoODWDRBKHIRvkHY1eKxG38G2D3AxdL/8Mxsdo87nZwxevpQiO2OYPrIE0jVOjxyBIKsLkQ+cO7sSCXaNA9YUEGuwg3JeHNXB4T1ICCYF83vJeHzTg0f+jUgKZiZI+5q+vvS98v3JhFAODBoOusYftTfSXZyMMhic/Pjxjj8CtztI3OoWi+IedVCboPeQX5l4kR97XVErV22ppzNdfdGcvSP6J0z6ZSt3HY1lnjgdRd83dZXX+m5JGtweAB6hsd77fgN+XKHw55+sUTC82amRw/vHLoq3+dXyCSEFUZ4TdCXjP8fcto8oxBRcgi+gRuKadIfBtdzaN4Vjd49NYxMA2F5M8fV/UzhmC1WhW5KLVa4bkotloBuaiZOw+h4x5RrXNxAdV5VQRKuwdSazqx60gFmF4OjxoOFqmgCePssApWdeE7zSJqdUie1sfvvDQPizdmiuQFaRA20dQDkInsfX+pl3Ua150PvKRp6fMNkdSlW4AtygWXAilFdwc0PoHaGIu9NFdNkyDIqvagkaVNfyR/1LPp4GubMLOxOJAIIpkGtaiaDXthiiqhhVzMm2uy0ux0p4RX8DEssJAepAcweL+iZUErcA5o5TzwQqKFIaC68qz2SxNcDxuRad1663PFUY1sKz2g5eLsS77S7DOVVk3ojFwNUL2rzK3c7FY6rrKAyVg4tzUeZQNRvToTsbzaaAVFUT83Ox0UxLP8u4gi1yz6rnUIJ/sqzLD0eZqlasTJaK9qJMYor2q0xKivakS9WIH4DKfUJxQ7T/wDulXkWxWWFMQTfRU2BymDq/CtRnSe1807/baVxhsv2b6BW47V2JnVoOr0uTG7luA/54d+G03vs4JudU/uxAX9Ed3/0TLnOsZkEzRP3fd97Inn4Ym/XWAGveHy7eYbKTQ2XBkF9H8NB3F04jUAX2gaoGtBFiazwOGr0gan0vF9SyxkPWNCMtidLXufLvfxwrH+gHmnLq1o151GZc8sHKeQ5FKluNUZTCtqSMN6XRIbnXBIhE637AVY9Ebc8iVYCyGYCkbeSJlskQvu/b3pSct5Isz6UAT1ud5YaOsFhmZKZcY5nDMdoamBK22R6NPeVPJQBohKyyOw0USEUZF05zWvPx6H02YaNNWLcgF6PvghAWIV90msC06+n5ucty6FojG7g1TL87CDqq/pHpQXTcNP84tSPRvMtSA0f8VuMrqJEWv+anJfWAmrd2jLTtkW+/yvEzXCe91UuxpuICv/4G4XCTYWCMbD+xK2OgK5sHsjltLMnlwP8ZuDGyXd+T+XhL25PeNSe6t61F9lNNM2BWdjFKrIRCmirnM2f3nNaxbSQ6laEScjtwVZyNY2k4LPkDFbc6es58L0Ym6fhRgf0WiJ1weXIhZaC7rx65knlut1py+RCzCNiJRHCRPgtTlURxWNLKex3dPLbfyFmhd+oLCE4Gp6I5HVQQlw2O48KKvIHXQrYiqN4FHl2nBgkKTpg6Ppo6Tpd0Dl7FUDU/yJqHY1GjX+/3YxokG78XC1BYSBwnzsRrfFrnc+J9itgPqTKiLLh0M5ib3A9VylGh4Q//qN/BPTCH8V2Q1gU1ltHvjE1OeWQgS9V/BTinL7TLRHJ/blUUyD8IyW2yk/gytokN4IhAP/jByoPLIWGYiWCz9pN1wjIwolXJgMTe+GaMNvjmp+yWzLfSrptUCiuqf2tZgYgEUvdSEjKv90A7Cj2/t165N39fKLKQct9otJZxqDmHeRTDhKia/a5ihq1vJ/d5ies+asnTVxnDrJzLw61xzzRbvb5AiRY3o0LVGZperfmwY7v+5rUHDQ5naqJsi03Wpl2hX3ySSH7ZUg/H40lqJs2I9l/fOkTpGWyXylYnvL/rLC+y9uP1jhF8o5fXUNYTDDkdgioN+C+vAH6rAXZwaKQPOAERA3CZeUjfJCNrstJSnwFSdw1Le9eZIvYORp9slJeuk4q+QXFi6FwKVZwTlVU24LtGknia8elwwsSISqxQ17Abn0y3b6T1vl1InrFhxhWEtkefyfGpwgq+y+u4Rgw+TTLJTnKz9UyVYcLGfnEQGwzoFdUBf4g4lo7AamA5bD7NXSypEY4ue4eiIoSwUYumAhYjxWILENsvOYqMsfyYt/t1tTTsnkIclROEm4k+64C6NCSXhAwBkb9EZoe5KQZXsK5yG+1TZnHJX/9EpoeZBQZXkIty72FqRu2FBDOMGZeiTBWa4z9+tWa4nCUD8EUHzrGgiLM2nwbBuhKLlKVGhys8sLt4euuoc3zpOl4phdpWJ/irc5LbInkSILtyIhC/OaFCFnjzeTMmi4MwvQp1ReynHLwSCZ2lymC34WAreI+Kt04LIsk/Ivk6gFgTmRcI9tj4dbhwpPbLpgpRoiGAIA1IXHhLj/wNLw4Mx7tUbS4WeJ2z0EAD6cRu/L2q+TB1ODD0gU/8p3CtxTXUkp0LzeLc0i79ucCs3S7xuQAOnc70F/v4yE4ttvYTQ3vT977pkDvl/wr6+/GCSf3ItivogCWWxz1RQolYesvAE5tKDWBdULVxX84hwp1NCuQtuVpFGW60rt2+SaJblceGaau2wI0flB4VPgfIgd2TucKGlokdF2+2kOdqc0v69jisXI+tkSVOSO8zTFilEoYE56GsUpndpT5AEI2qj/kmBViVxOJT1qFKHPi5jqhT6kueCiDVB5MWQDZr3eqDJJSaqhb/5ApALCO9D074bQV1AhgVMFRE2LdGmz52Cz5ysGxZ0t4tpSVkVyDY0nhfEuoleZuKcU/fACdaPPvjnsDrb2/7LjCYQBArVNM22WxU7LtXYy9gPNQ+uX6SdrKlnJY9COKcBk1jZPDywIeqQIBNCQ7+d7M8tYdEiJAKIfm2yKrTTsMETs0t6+uAEzgejGOA+LFSc0F98zltsGX9NRxx7gyTOMy0kD5Epl8ENCP9piWKIroXZmEymJTDf7zZnu6ZYqwcRWV8zoYZn0aUPW/ifcoYzcGgjxyP3HjIDLOagvRCSFc4dPiTzeGrkaJrMfla4uPlt8F2hV2yHS5bBa/WcimRWrjyNTazg1auinlETsizXUGgSVeo8MDSShCGvILWIezv+9CGrJ6Vf48Jdeect6VVhFQGLHMGVFtwmPxNYSSbJQlkbM9ZE0HP+RNKTNhZoX1zXKsq6iR4xr+zNYUlGNt4iAXLI7+rqI08fFOkyMW+HMss6OULYZTLNs7TKO0JE4ZAPne4Ke6KA0ZpwUjcTvEcAnztSX1XgXrl3H0feuYIJOwNg7zZdmsxEjCI6LzvW2ugIjFZh42CGE5cugLo3t8WS5polLFkQ/MKNaE3/MVqiQK1/CLMMvbZatTXGkyrfU8JxVCVmXHCs130KHP4aJHQcaEyrGldB+Y5o1RKSd4vYZDGJkal1guZm/lY5aHJIZokUJbY8ygv9qak2FM1YKpiKQg/qCk2VJDCGTgxhMaHY//nJ2c2gRpZ+ue4ZyYo05Q1fuD2qW2EkOMAmVD7B7/z5oTZFE96wDyZWn0T9Bd030Sw4wCakPsLv/fnpNkUR3qYPJgafRD0F3T+y5P4NVgShDF4kl1Qj5ynaDkPYYig+a+XZDuUI4qVGVGjlCF5kl8B4VtxDKqVO2egewKG1GdJg/aHZrjSSFKSTxRiPmJFiDUxNIuAewKG5GsxrfdtOaxQDRJVhBXqadA1gBxE5fcQU8ci4XRJeumf8AzJI/akNawAgQz1nq7pr4+zStG8tUlQa/OrItxDV2elW8k2A7STt2LtdELsoiLnIqLo/qxiFYNUU6ZK3XU6WHGyak4EQe1dJG708UHF6slyxmvKq6CKFvnsuuEVAhrxIlFyjZjVXQHe6AVl50QRGq4e7KKSG4qGhT7X869WVT7iQY6K7T038KHpFo364Lw0VEALfbO5GCZVNO/bcC+cr5ITjLIhjhrgvmIZhxgIoikaCaRajuyq8dkagVt91/CtN/CiCRqN+uC8RFyO1KhvTKPSGAfZNA9m/PV38M1N7sw6j+ueTe0VHz+ERAPYuCuYvCv3canjiS8ruEDPCBVxPTTQxRZiKs7Xk62hZehyt3rFENgZLjXLqE4fezK4Xc7r7UVD0yiUSczEgoNdLue4yTZMYr7bU4/FuFtYkr7xzLshf6fZq53oYjvKxaOay1dl+Wpqsl6kxX4VcKjMhY/Ier5EbCK6hnGV5n+frNrX/nG2u23Far5GHRvk3U+a4CoYLBf3nadyAg2K4V04CTtSJUT0ZqRBJbnLFR/PQLuGmYbK6UvRsmvH/YcdlbOluc/pxIwNlaK9fkvztauT3Cvk7EacJUkaHDXPpRdnclSZbIwM/+ozejE8iszIiKUxwLHbLpoiEF1koQdbR7/wxU4C/X5BATpgdnop07t55efhEEtQLSIX34DhdEKF/+7IKOo8hq5B1ViwNBl3e0iOQGr7KhM3v4NEteQoTeqKsgwqvsXzrsWR7tmfe9F03PH+zJG4Guxv6WDM+e9KAGukxdZhv3QcX3vvpp5mcnEcpy0EYQuhQAw370k9S78xcokXE8L05UbGVPTilApOhZPeowFVk9GhR08Wjxq59gVj7UzMpEUHk0pyumsY1HoIaiyRl6VlSbhLWGXNYGOns2VMUc2W6bdCpYDr6TanZwgsn3jIypDrZzz4kpvVcSamIblZB9rFiv/X2uDYPJpttR5OSuQ6qvely9TQgN1xZpW5e96OvgQPxwIGzZpcOUEDoxuBpjqxEeE8WDmgw0ybGhe2Oz54nsjfga9A+bhas2EbNwWQ6/y3L0ck4r8xuQD8X6bz92TQx+3oKZxkN+kG+fDYeVD1uS54WNye9XOFhuyfX+2jW0BaeCbSUr+t9sC9Duw0+8VmLM2d6znU7nnFtlUGb8rotdIL8/iNX6lzUT9XS37a0HwJjwaJLPBwobdtOQTkrb/0oRbIBNjD7V8fvdS3MZ9LamOHhE4nRBUWTuToxplIymRopQddxbsZV+sCiJBaV5uYjFv0e9/4OniBkjwkJtms9Wg3T0KFbQhxM2qpr3lnUmLJtI1swrUsy9qHHERok88U4cHjpoYqq2IJFWTX+xCcd4v6p4XRvuqnaBC9LTWYIagpB0qEbwVhshJRxAmzy0c7YNriDbm6aeb5Ujj4FhS+vUKOfRJofJlOLCCbVrT/WmukAiCNgb8zC0wZOM+XkmaKI3uHinftJa3flxxc44/liURw466TrgNZBzckDLGRGJ+UAhFXVJaDsFz7cEWdu7ml6rvKi71lg9f3gid7s4G1vsi96GTeTRTpjqJv6DBefuGd9tyjp+yrUxypKlQ+Cr7+BSCUnlZaqUNySLbf+AgVBNetXLCLcpN3ZmJa50KCWDoAHKqSFxCCczU3Ti5wx+zR9+GQEC6fP7IOSCkCN9YAGCESnEGumN+1IrcqBD9oNYfrHKYfIrg2YjfetfBXwemONg745/ouIad28g0adb50ndIbTNM6xBw3y/yuuza0FDD3zbR7yLDpLcJTdi80ZkubU2J7NNm7R0OAlwkx+eD4SoD2DKxsp4xyoVpWhFiAAo5pLOf0qTbhNmW1Y4yZwyStpUhnwUt6HM9K2P32AAWrC4w0QsRVsfFFFmcYZm2mroap6FcJ03cWYRHHA+Sq0ImbqrUna9av3Di4yENlkajB30ZJZIvdxeytU8QzNJ6NWM7B3EBxHe44UH4VSDh3YEVlSJath4ODf0K3G5X5T/DWzthakFw+kZ0eYzo+cyo0eMqVGcD4pM+3/KBJSUWiQLS+jRBrHTL9o8ZG9X3vBe7KgKYszDUAa0WDnnkY4PG2l25a/m7VI29YNyWjiCICBqINivLUEPehgJIYNO4072LqTzWq7itzW0zHyAGwdK+YcrMWrfNMCnTRIHOWjnxQPLbpLFR2IlvhOjP2hoojNo9HmqeEI89MZ909PL8SGcykyMPd7Q1r/yXOBMqteifd5wGfdNmn/eO9mbRkqhffkB41V44MQQVaShldBMMfiZmHDrxS+qS4zc6/yS26l3EAxd2ev9Wl0fL4fsa2VGZp+H5nrJqpjMH76MdzS53wUtk2CV4nV6sSqoljmuX/W6Etsl2Z1Ta84t6Z4Fe2hjd2ogTuFp0GRHGFp5TjvPEbO+ShnqEr8uBrmXDoBLhhF7yaQiAy8nSrvdTcBw/Zf4YpCP8+a8AYdNYJRStrKAJRpqwv+QkqRNhS5FPjm1u2QmUE3uvukisHq0GgoqM5kBGs+jkrHAl9gTclRAbet9Dz/WnAP7DSQDUFCDVqJOPCmyF8Rk1s2iMdNqPhtZgMGgHJIaWRURerK7vaO99x2WlXxrcBIPxphTKNhgvvLMGrZLsdQZ+gO9JnIt0doq9u/LumkssVbgBdl/NTdLXrz44tVHoNLfYOQFqt1v4SPC4WP44va/bKTaD2D6MuMr7K7O/pAukpkjf6k69iz7B3O+uFdxL8rEEFluv2vpyJMiEZ7yRuTv3LHhzbaAcUth0GDlNjeVR8JyrFRFV9BTQeb87ZJWRGMpR8qJ7N1LTmubw84DWt0OCYfq+K5firDEB5GUnfpQjziTZqPd55Y0xT04RI3mEAFqSdHtx+sfIQcFj05I55eJfBg3CKkt15biSrk5s6z6gPjixFHFoQ9rvQu16ONN4YLyFFc1TxhWJky2xO8FL56Mr8rBcm7ZEkr1qOAXJIXPBEh6UFmZOf6b5O5bvMLAVIGNAczyiOw9YXWnImcoqdt/BwjxL+3+VcTMUN/xe+v726s6yayIAKJUZjyLD/HT4oM50OK/W15Vf5VHCs+KFhcYj3cAVEDi44HRGXL5kCnUa/uXfs3in4Qze0Q2Wsa+lTxVlS/FpFU0E8jPxZTWAn0xjtZtbIlqmH5WVuwuEx/BjK5pR1tuxLg0EM8rsTS1Ln+RcrvO5sVkSCiGaiUPF3Rualn9IP+Y/+n0avtV7ZpZJdAedyDZaPmjafZptvay11hFH+fHzLcOQU5sN2UjU4z3nNzXmBDH96XCZGQyVNl1NIHFuYmQFY84997HSZr4z6fiLvWngAF8npaHNk3j0MXEn4fOU7x0GB+o0Dfu14flKmbMSL9487w8wk56IRU7ZAD3hbVvABna8SUTCjZ6i7MX4W+x2gEt8memAdMzb1m3LN9WP3m1bCpTUwgmm8ME/o4+IYOmSgKqkFv3xeu2LraA1rMRYnkWj7hrm3UQ5ARpfunHXBb/mZEXPGF5v8NNvB+8SUo9zUlQsguePgv69q8cR/zDy3+KSRpSlOrQqhXUOuRhAuKuRi3D7xDI2+kho2QRzAQBoUw+P176DxMLz6thD/QUwmAAIGcq+TJz53AzJSCnsC1QH6aNUxtd9jB4r1SZTIVnq1hgZmi+oVmzeGgyBNR6RWErTiCGJ74xAnZnWLVrptsJiQeV1GUzbI6qCLQdqAKrTRg7jSoU+AB2E6XdUESkD+QbqRzBMoU4CwdpCXS/WbQeM4E5kwA+HWwdbmb5lLRr4AL3XMxjOosPRv7DUPW+nQXLDwIZ1ahcn1JyMLwr8TefNId38NGXVWVNtua1X3DmymGB/843O5R31O4+gIXU50RSajUV3vgUe6TVa4BjH7T4OK0SRgS0Z37aD0W2hyAxtzzrdtODc5EGGJIzbBKcKTVUDGrhF2XHRSSDUlvNvmTp1CNrmtfdJY1QWvmkp16WDslFTE+/1bkr5MvFtxo4drIQ2mEV//Tm2siZU0xIn2Xl3CfsvAcgmFumYVq3bsxc1f5Lrg6q/POB1nopvWhwTYj8iHGB26hm1+hXHKmYIhRI+rwsYEoQzX0NtwHsA8W8Q29DSHeCkDqRuoJLtUkenkzuvLShtC9P8NlmokOJI9PtmVndZMnMiP/L3GWcdu9bDNQModnVl6CNwfEzDodlDGoxXqUh4hcs5IXZ5aLxh06PGYx5eT4TdT6bpmDVAvYfMMtSjdBWN2ImINg7PCC4tE5AG3fXFH5ppxu9Cnzaj1C4QtKievHsrU8G1ks/8sWJQW6/GrKm2qA4vx1sog7NAKlQw9HelQkAr9VZ7Ls0MbnCTOFkzQVPvCT8HStL5BF5ujzsME+lLoXsnJgHX04ymPA0kiJ5DGVpmTi2nMLaCqSsrhh7MnajucW7YuD5EzPmZWXcSELU1iPOGnW82NJn9NDcCi5enhCkXagg0kf8yBie5WXn4I66FGTOAuytWwNECR8p5UdZb3QF+kwocWhBAF4xTitCi8InIxP3LtRLLAtiXLq6t3aUaIX11STg4GxTzAm4qmZIWn7TvBAh2HRWANX1EEcsQVV8znXZG4v1lKQCHSJVL+IZBt4spsy01shZsHAUzXiJZC3c/zEtMdcT2+7g1EGVFB29MoVJNLnUP/G0jNUwOU42yZ0UwdR4z9gK1toTm7RVhpuehu0obBPu5m+vTKilvG68zKfM1M2KWGacoGacqGacxKzotRI7C8cLJXW4hiK1Hbn5QMHlhLloYP/mVCPofNAZE15VExtC0vq0z1//tn70HGoa5WRTgAoJEeevWoifrDWiFLaDoXb+j3zjwlrmg6A+EAcMELjuBpjeqnmKBpqe25E7bDf6iLoJEfhRmp+7104kKIJk1wSchoqLfE+RhOAu9tTOFI0V5VP/Lm7Y88UBjF37o8gb1v6US5X4IARhR7xwrw8a25tEo/OwmBQf5y0/LLuaBsviubn/7S3Wa3rBxGgSvS150FJHqwZfIwoSz2iWaYE8I0EcoJpii4HsTvSCgVIW2/a1lr9Y9ctEWvNXiSV5vM1I11rwFdg0DuH4O15ckNbrhqTRbyaHwr+QPm2+zAdVrz/ViOncel+EP+lcar6cMs1Reb6cP9GwcXqYoA5UpZ2uh8MMhqg2vGYhM5cYm6Nkt3Q//NQZPo3QuM8tlIQ2KoRgslGJXXcrodrxhbRgL2bH7LuOn+gRDLnQmE5a2Ip7CprQuoSKl6mUPlyR1fu+tveF/PqNGH+Lg5ewwmgKHOH8PRHD35zosXSSe9LFPdQa7RQfWa5srZYmorOTGvDwmSxxL8L88AfcmLgJXEHHvIxdB1yvrwpynKAOuAm820xznEu4wlTbFKj8uVPWdtxD1uhrukPWOtyWz/6k4CoXb7MYwQtVgMqpOa43tYEc5xGKDoB0YU1xasapHhMiJ++po39JgT83F5tT5ZivcxNOd3d8Dspbnt38att+CdteplsIhcBXbZW3WdclY9wTuVqB6OeDmCaVkNfDy+pf3qnH0vy6rY6XliWJHzaOeDcpvD/QHc4SQMvKZUdN29zoJyKLnOg0HsnTHaCjBNW4WrchgJhHjsQxxF07V2IilYS8HXkSJTUb+H5AYjmRdRC0YPe0o6iCMsl+JQALcpAFnZOFp1El//MwiI3OaUjiivAojba8Lo6AklaZwpbANcxnR7cr9McM/OiStVGO2/RTcaFvyrkeNASvkd7vuEYYI8CuWWaFx+j9bBwDy3hbenzRYesMoCdKrf7pBpJC1dlf8BTLoX9kwoBOBSfV5g+x5M1OG2QgYnwuFondtPYzXVh4l8b0sQa2lfl6VVrTTpf5ehVsZ11qlTA4KgBihLJFZe+D2FbFv8oqutsgB8JCyQJF8IzsPRJmuOb77jZ+oO5Uumy9yfKrnikTjpZNCyGjSa8XQ1QHxvr/ihTh9L4hoSxKZ2yQ4apTSsubJwGRmOdaKFqQq6w+hXCXekHKeKE9CUgVaCEunNHRsg/XkdaXkYLcVaRq5Mivi6ea+vy5okt5iNsluJebt17XnZD2V3V+tVkrFeNEpgBGh/o0fEgbcQc4FHx06oNV6Xp8PwzZ7vK4X6DchxTZHISrI8Y/TM5QssSrhTt5siWW07HWJ4tajfMYb0asENwjWxUYoZrVQGU82ZC/B8ek+YSFAzyF1MrhTsAjTOX545R6qvjHIbtlec44NeLdyH2YeLLWf4ZyLgO2PdsKOGCD1yJ/V8A8Ab2LJTdSaZ1oQEbp6o9HeRF1+E7DoK87/r8b31Ky6eCQd9AtFJoDk1QpxoPLnvDbd8AftAyKv3LW6wYJ+paoqlOz2t8qU5jFWaBhWWdiiqaHoKb8GQtRoK+f6ij2cMKCpmU4dBKelA7iAZaXTBt6rCKBK0oyh53LDjMxfBXQT91v6wWlw6GB8IaLHSPwWB7VyUUHfPBJt6qlxal7eXKsos+WVaGa7m+BmXp04zUKBrvFcVydaEc3oYyjI2X8gHGQFXAdClffbTkpV4X3ThhDpEpoyP0nnN6CVM80yS7r8b1HJBt0BcFvXsKF7VDYXjwSzkAER19bFSjtEKewR/qlaXAkc6aeG9Yt0hVrSLbm1P2+gajbXdqvK7Mj11a4JjfIHdNGkuDOOwj0zr62aTDHMuSBU0NBv/UTQrCj4yS5SJjWMq10dpqa63nQDLW68UtDkM5t0qUuIsSy+w2lVH/K3200XQjexXNi1PLaIhsETb7QD1OUZ9o25qUHnUrvbTBduAI9gd+JnhUxzY8dhP2GETHmWkFsTZwjvuoMmajLz5+on9r3lE/d0MECU3zi1KjJG+TLPOG5YBreep04GIPbmYBsVnZ104vV+8R6uJxfhryS/j3oTfhXWctoJeOwx4rDUUHtRjp3Gq90x32A2nxSZEUqCTW9E9G/2d840cAf4qMf4qOFHbpNGboIOpg3p9P/kpbXnWj287K+yPuzKH+X9NpSv/b9UfHIoW7JBhUY/u/iFN6F9aImUEHJhJq1ItNhPxwqkdeEj5184+fZBsrnHvAM8hDZVWycWtaVbY2WjQduLMe26x7oPPGgtxwWPQhKlMAaHgxB74PxwCQ4IpmeMgmoYRvRqVNdbD4a6Wg1YLdNSPoV8sQLdQX+7TK7p/AkQCJ4keOCCaamjYISiLWhB0nqGSSITw7CODJosgloCXUyhVCVuIM6bD5Oa8WC/gMWpRFFeOO3VqTO/pjgD3NX34EF2Yhi/IxekeeiWgcj0Bc7xTjD6ES/U5n9sG8JQ3D6REMCPyYYT/JoFYI3c5zLCUvaKLEbSxFoGwnDHldjMa5Xwmh9wcu8qEcOW9zVU1BaGRei6lEnAPh4kXC+ribjRGQ9hUWJ0dKMVomeLIZD+3wzzfZSRN7HK/UlyV+Sa+1UIQx2miilMEvU1C8DpVmmVJK5KHfBovvIVUcK0D99AFWQyeHsRBxWn5xgkNHxYKG2pbNNE/zBmcE4bV47Zi8c4S7HEPsngo8JN4AkTWMjBqne9iiaEjzxWyOGE5hgigXyyMYYoyQGdbRtRgInNmEvVXx27qfaZLHeaGb7spHwWvhr3DP8f8+H7LjHN7Zvk/yyELFkM+WQdbjIEfVyi6VmyRT0zcirrcUXsp4jxckI8ghura9Mgy5RvIMb5wfKkqlo7fLVfxRBbZTQdR7eOJfYu+0Cq5VFyFH+rx/0/7go9Mklhsxt85/t9l8NIc6TbPkkewb1pHl9vARWwJXRoVxE+Q79R/mKk06RaZ9TUcQzo0hWyFVyoMDy+WZqIGmhXIzAqFoIGy+kRCnEJT88SlB9Xoc6jIczXMEhjBjwFf3D5TSKcdInke+4bS/HE2ZKpqgMdKeD34llf6APOVmrXQncKhasuMw+HeW4T+zAbBo4mmQenqEIyQS9CFp3Tj9ldfc7OABJEAIuKY9Zgr/8OvHOYUtnnQ48lW9pJq4nn8fMhXVqxjVrlIG5JjEEAdvlzmaTNmeYWD1tiYnyyYVtb0QLk/qnqqRjk52cz7OW9JoKDYxQbnciVA6HLg+F+kS7K6cTZXz4pug6KQaU4nvUwJLL2LdGmAdYi6RInHmy/kosI5IAEbOiwgfLVy+dEfq0a8QKUTmaxgRUtZniFEcal0EBUXxurXZubbSywbb3qXV5ZZrYeqUCHooQdpqRqV+wugjKLlk3oTjCvp5wO3rFrbCMcPKHcKJSf3Z0bekHuci8X7Whq0wT3K8AiiRLVSieKifIGaTMJFZ/7nMZfR4c7A2STTT9EKIWuKbb1hB00vgRlH2MoLSmP/m844FRAngpBq21vvumsFlsQft/mWAFImffQGWVaJAGox7MryFvDw8K/Z6xs1SDIYJNCmIidvfoqtGjuu2c2nON5JwDpqohvASkyIFwKsA8TRvF5ni20snJo8AnVFLdUqSuwBjP2IvZ2zNbrif52zBDx+n1WG6Wj/mAXCxa+i8Y0OYsvDIrlpDVapSQBY6EvcEhxXUdTDMdPE1s0PHFU0ytGE6PQmW8o/ROu/LGgfCGJUyoprOcD+Fs05N5SUpDlbK4T4/S/qCqu3NwCmrQbAYVhe1kUVHXE67UMNr3qs2idGmZ1u9G23uTz5wAGJJ8odu0HKAPn0Q1ZjtSY9K06cYCN7cDXs2E7zrqBY14sOvuPR7UrfT7uvDh6FGsKe5VaFEMSHWrWwFQpd2c2x9VH5wrRExFyuU6iX6yGCHsoLQ2ARyCUDspqNvCro+cRCUXaewoZLykK+L3QykEwN4Xtlx5G10bCLGQdEaIwKsf/Djby/CZHJ0WmTRKFMOJ0TPI4UY52qKA7FMfMdHs+15tSIF9cMeKtikTk5ZNmwTqw6Xe9s0rWmRjNuh9HW4sjc6Tc1QcbkXJeLdG5Ab32BDKf6AYDyeT2OzOGkroVGh/jJkfH86cfuAvV47WnJ/Op9RGg294eNaxp+3u0fhGYrdFko/eflgfSr9lvRWjJ9LiiKXNQLhN37xWFdwmJSBlKoLzBWobzSxcWdvlxGuaIMbTmc4EvIO+HKK00kXZtzL8flZ7ZZnCByJoIXntonRlpJMF7iRGKzRMaCEZUX7odxBee2hkVwu7u0B4mubNXrw0153kh3h5+lnW1UlKyScC/BwkaHqIq8M/t8wbhxmIwvun3Ozfig3j2uQBN7iXHLEDzFcsi7HM4jPH1FkJ1ZCUq/mme23h6F19mcgsO8n/WB+O3CFA1uw2vRzf4p+qGckKf3gzWFXa24cKynRJbo1cBFbHWM+tP2CTWkvFg7rtj19/8gGpLgbL385hleiBNGeY23vOojpNOHYlsABbj+THPv4gyvWLybwr68qsWj4fqPtlj2fy2OvYBd9h7dRJ8nh9Z7MzdsWmM82ftAEoAdf8AU/AAe/f4qLAsHoaHuu2cPysxhXNt+sG1I6RxKHUUUzJKxoCPYQXAAYtSaVO+aIGW1wnzaL6+yLWUSo9XFbahn6uk18IM3iBRSg0wZNUzYIhY8amtCGnl7SbqoRL7EvLU7etv3VsC2COt3bjScdcfEa8sbRXF6KN3D5lbdsGOYqkLOgym8zNM/YdTJipo8VK8g+RO5HpJ+cLRXTxsfceXqqVwBZwg8jSbXH0JdadLfCfa9HT+s7uYg7OO1bU8Veh6kzZW75LrNVqOhqR9aN0h9lY4M2Ssr7eFY9S3WOS6x2+gOodytGzuxxnsJWEXIHb+7NUsW3amhq/dPgZzqjohNxkogx+ts1MqDw/tzh+FkqxHP8rSVorzPH/FtzKFppM2oCqRvc9SL1s23eq+zuQCjuQ3CUIpRwQWa3OrJ2X1CxcSrbrSRmQ8vjCyWwR25iQPDqsUxzNzBgg5D/F2KuAILiiLbWBvhcMatsKRUkTOEseBCaWw1xFsrF6MYwMlvi/kw7/CLpkYv62uiZqSqjLaav+QlSjs9ON3GPJC5E02qzmzGvozth3lCBXjFJksQuaWKy8Ce5Ul/LGerc42x1QhNbPmJ4W21jdvK63yQ5hq7aTxAtaXs2/AHVCNfNH2WS7Q8T8impMFn9AgzaTelVKF3/QTJ8Hm8ndypEEWbg1p9viNMO7IyUjxlAsQ0WMBUJxp2lilKbAOvX11ezf6RlKsHU//WinlWwkGBqKT4IwW+PN+D8EgvDrlEuVPLcres9+sJjUjSsWVs/Lmk4MvZvKsQY8sIcwK0IB2g99MNvCSshxiJjRRK/630QM74eCUSAJ/BhYx3lgdomblr1XL/DMC1of8EhpcVZ1t7v1ELX0t4VIiOJ695YzFOdWmW0HD/aE6KczNx60wiHbn+aSFmG9Vu4PFfVQ9DiFjZGzzHq4R7cBChAoENcStefwy5Z3TnSlw/8ebX+rP24iA7/JuChPFcV9Q6lpwungfjde9f/trR8DB/PYm93an3jvRED7ygznVPS/5McH5odcj23v0gx1RV7LaX7zNXJ1SR73/p/wrCMFiQOfhepORyAvkp7PuA08qAkySu3LIJXqMCdio5T9fMvJMSz/VKcUbxjWu5oek3es7tJZUxK7ZIHIK4j/QenPCD9dcNfyXTjixFuG3chv34kiFqIHfHDYOdVVOgglrDTAewF457h+MMAvTq5EdLud+PmnkdMSlxB7A08sBGlxEz2BMfxdpLaFRrJDDLL22NIiJyO3e125rsMNvRiWasNN/UmqQ0yh1veBYwAXJmm1b9blY63QpXrPe7j5MvMC/B0fc8UuSNjfPcTeEXbZuUsHQfpPT4eax8v0Oy43KI9bsfrf1hIBbfy2tMkAvpiu+aIvVqdA5ME+FxR/awBCusUYLjwUr6hW/LawkO14WPDE5yyI0G6zLVq6e7FCSIaovTsUZN3gPl01RHhQhvLdcneQGhTi7P1pzQHuXXeqmhembyH9vzsgAlnt2tLJN8x3+s1rT8B36/3X8jGi3t315DZDQEW0iE7WlLjDe1/w7JxWorPD9qsghemy2gA0kMJpQVPME6slA0+e4IUgQudY6YcuQjtIrGbO67Fvdx1EBJBYoEQEi2SYvm7l/U2CEmkEi+zBy4IbfcPir/P173nHzTRDyBJoYHXAinmEjHgsIK2B/nUskjtdCVh30PV2LDxk25pmyj9dC4rw0vvdOqdWrDHuOq+0yiA2WnmPtyT/xlsRT82+g8Dn+3vaGMZ7wwWgtyUAdr/14F04w2d10A1BNJWSBq8pWSZp/F96eA6008pxxCIUplcl2ioM4MtfUDeIBKe4cn+T8cMJ7lEVog8JK3dnLqROQYdiKV6TKVkJNfHsphu7Rcksirq0eNswFxLTyrnItjogmtwFw9uQ+B9lCM8WZdfMGcecYEHcCoL57H82TY3E69HCD8uobPazsqXNUdk5jp6oQPqfZjwNivKI604r8gt75TvcWyTRDH8XlH1cdJGvNLacZQ6Nqci8m/1hmL79jPhzLiJ0YZc+Jn34Zbu/WohSfZTI635TPB1SG2E3l18PXZhC9ZaqZO/2gHjtPxZZZXMgZxpd7ahWYUq7379Z82o3u4bJUMhV3F1GjHyfVnELd+ErhiowE6dsoNvCfiMK7BHnWlNvFIzsgBM6IUoXaSXztb/D7rEN3f/pFa/gIXgkVstZ0EWsqjpXKQSKaN0VlH8mZNDROVRVhR9k2PIfOOJogBKa0EiJRnStd0MRbMihL5PL1SuSHSgsXjPFJQp68gnQAbHtLY6tumMfbHIRyzUyhdSnEWCFwfDhCCsEXQgYJgy9DpU0UiczQHKfjDb7jJ1ooAYxcgiGpCv+H1EH0p4GsTYILXKwlfDdThN+GwSoKxW2yGFm191WRzv8cV2gxWBEjM8DuS9eJ1Q7ImyErlcJXbekBqsEn069KsFwf1CroUE36En1HRQqtZDqIwk/FccXfUB+CoPQlcVvoy5REUoS/stmQpJeEr+4Ya0Ew047X4RFUyfrbvnfjTvesyidpPK9wO+NHt4TJZ2W502L4XmE3cQmndbnTZvhOX3d9CWdYudNvtw+zCq9wQWHpM57y3vLe1BUUwMQWEzrbxFQwbUqHwtPTWEAed4fH12F+d/uV8Ym5UG27avt5WT//z0dM5bm/WT0308F+zwR5WV/Nuvy7jEd4R4N1pqAh5hEUxOY+VvcfKzM1CwbGDrEiDSMO5pXMtKHJ+E5/eAL7d7IQp1X7k1+6ZUt4Ult3vghnSIPvf/uTY7plTXhSXHe+AK8uf7WY/FT/2hNi9J6RNarUpvQSbxWa8wZtFR7xBis1Hr01avSm9AfvJaeVDvBGI7nOxhXvFBtDojcwFlJDIWwF/msi2NZq+kZWZTTB0Fz5CaphquA1aVDny0y2AddvhndO+6Xz6idg469SGG7OQqDKXcCrLWGUQzGtnJChYJXz5YwNIe6qyVXerAWuX0EaJspsJ0njfu5DvABuW0P85vEMZ1qhqs2FXAh7a7bhWY4ELaH1kUpJhPWlb66NMQznSVkss9URkd3s9jEowWfUdOeUmazFdYJ0wLwwWiNLAY8KchU2s4xlWXISDELeiCklI3O1SaZLibP2Ce9+4QBBCfU8QJ2hJgYv6e5Yk9cMwD2DzfkuV/qH6ItEK2YtXQfd9CHRrgtIrhO2gTID80IUmfpOX+3VL9ZT2wpMTxiyB0OkHUOeoAg7fPEjJBEZXvDme+Ci+6TFJS9wFlVoWWDnaJld+n409KFquP3Ca07hHzIfGL7KsgoHjmAFUSrtTxI9k11N8NsxNnZQEfBzBUzsEjebdbwag+cHlRYtAUc5hfXsrLd48+nfdYQDcb8I9sNmnM4ejwTqL5bOCqHsjMKh9py8zfz6vDKSHwabAaQ86XPUTdQFZyHXLG9araHWvSPXoq3lP68SCN0txw7kZZLvK4f7C18JIK4lDC2W6Tnc5q0/zYTuErrfTIjTSfqFyIk1VWM+vss/IKyfbC7h1oUM0MnA4fqaIRSw0bE2Z5W1WGPPIyAU61jHndXStWIBvtLHbBM/kvGJ7cX9Ml9GmARItuWPcXTeQFnRjIQMR2xrXpLr3eNMYyZt0rF0GyDyRqZlx+Sy4YyitJgklLEi1v2KGM0hDoh9kCZF2J6sI4Tl5APNZLSsjJwQsuTnKw8ROpsnGuLsuzULspY7m6G/DJDF/TrPQ1muGYIWrnT9vuqfoy7ZEVBIQ4p8gVCoOtVhkhrDGjz64x5mUe8bMJBIhYmrpX9Ygv3McMrehTpdlyorQ+cOlIb6AfeBz+rxK0OK7J3ZnlZJMXsPdE5bNdQJqrBqEQAOI3v7mDDPCS5js4HVsqZ0BahvMZjxb/fvk1bfGF8QA6C5bV3ceyt+fzlyixvni69n1PE4V+T+376CPmrUQzQJnl2H8QBVjgMddjoO8tyJGHdngImMadoqp34WLGA56/tkwyexp0g1eeoBuWq2xNr2Eil1g1hl/jwfkvYZFU/2ifhVgOikUjV5ytgnpa8nyQwsz9YcjEt1RGkItM5pjqCacuwhoR7Zbk48+vECNWwqmYFvQfVtlVt/+bGV1YF49RKGMcEkaDMpYvm/0PCO3XZ5PeBFupv9I8P2SXpXCX0viPbRbIa9rUqSR/76PGO7GYF8Vuy/b4sHVWTI9W4kp+AFmn3mIcThSDj5jw8CLlYvADEztBJcTREWvKykGYdVoPXAJHwL4JZJ7urakO72ycWRwWuUoW2QrT+3dQzBXBb1RsPYQyzS01MZMwNF2TkvszuiHT8ogbLVC68zJ48oFbp9Oi5zP1p5B4eCRxr5ps0pEjYmaxS/poKqswZmCwdp0U+RIpAX7AoDARDBMc3ke2yqbnvxPFisxYFhp4m6tgk7lt/epQOqyBYgMQz4opv1/9BP/GUp9ifZLzmdQzNrGVUZChOsjvhCT1c9c9opbYcI7XS0U77nyh9Frf6UndVwCe74pr557hdz9jYe6uL8BaAPv5vRH1mHCjA9vidRpWQ3SW1xiKJtL/sqkC5tD8nlO230M5E4U9XAI8FpFycqmi8CgGxS768+tgpeL4L4p1e/QQMsPJrvSVbWHVg07fu/xFc6PH50TTeDxHYRLVaHfnc+ZvXJpbP8JV/RkbT7C0p2WH1ful26dhc/f1+N96YC+MkUBWRyGe9hrR8fxWLl61CWwiMJsBhQd7BO/E/lP+zkZmYknmsH8uOrj+mTYyio/dsUKMzoFrWQyJVx+mU0vPGruhXC7x1TKtoDt9sjDoxsnuX2u3q0ACXnzhOayDK+BC6qt08vFV+BGmFIrl8AFaHIOJqK0fzkUbzQVb4OClvgqYE6GAiZ2GCiE4tt6Warww6BMRI/nfEO2nALrF96OVtUxfZPmSkyMr9iC9F+278VhZxdvzWItfa79o7XpwAzxtcTImBJFXBLO3tMF7ybJUiOUvWOUvvUMYyqULvUDZgT5YmqUMyTpbywU9w9aOHqsL5huSWWSRl1TlKM07W3R076BMv6AP/8rkaR5JJo5GLI9/ELqr9WPiW8Xoh8kr1dXfMdZxuDJwxcAz87lmG03wLdk++R0GnjIcStoyCZ9oziYuqW3fAkX1qKxWkfVOlW/vcek6brFy1fAvu2YTm2yCA65cckT7BHGawu368VFpb6HB7XEYiGsB9oRxj0qmj5wqH4+C2kP43mBR5RE2cxE5lwNgKprzW2OeikzespJJpUL1Y9rsCFPxk8opFRnHw0m/PmO1hlDv7PRdG5bAJB2rTwHNpORQkLgOzeA9NBNX2NPXm9e6C1KErHtYIMK2CdjkhxIqeoWOF0NISt1PBJarIQINYChOHcQyILpt9Zm7l1ejhAdIdZUnK04ez63obNUiM84pqSrmF7AJEC9VvmbCoLauGAvxnft3LUCx0lWSCiZW6dPI81EEi0h3RpkKicUcGngDbTSElVX3lhmq8Lf8BOSBhEbLv/igs3IH/gR9jXV+IiYdv/jS0vZCN2mEEIKv3tUGDWNvGpUs0tHMEijL5U9D9+YPQJVPSbX+hwI5S+Fo2X8gUdOg2f+NBJv4bT2Zn70GGJ+/hyNVyN1rG5Edd/Fz4hbm4NRa+63xeuoWPW0oy0vhSI31bqrLSoIcCrrYRkYnJuv3Y7YyCWY7fxOFIrg1k2wa3OMKA8ULNx4v6AHw15EtrcCyJ4KSIKcehV0wphkhzyJq9k8JXDJWEBqbxitTXyApFoF2O1SxSxCB6Eq+HZRMNLn5dENldMAa99Ry9OecVq+yVc98bzOS5J94E1976lGP9PWL8zQAnTo/8zbWOJxRsKP89rLgNqIZbncwFKLbsVWjfM9bexPlgNjPY3m4SdX+k7CUwHYyUi2pQeyN9onRNiy8XBWhXUEvmK0i6EyWnkImupTaHGEPqT6QSFe7OgV3HC4nuJ3TgFFK7fLR5fB7g0H61XRh+FhzklHJS2+Qbd9AB2SOPqwy9cCrIsE7dKMZdY7Y9M37eyYU4dHsVTt+A4EllAjgG2nfdF/8R/yDocoaIjvztKULAdtyWhEq8m/p0H1HYpvPMydBBhmjUvVns8U6pdUR8w9kP73moLnF+uJxFbti/PsIT1TtewBDrg0XUuI6pUZMtJKkr+T6FA6rkehf5OVZuAIxT+eKgCQJfdrz9Zv2tD3QXBFi+MyliOe5IRmsgsJfjOjKglMD36lF/rVK7YLbRleVF9bCoLTig2sbAHeOnbEek0YD+TY6Y58UhHBlAowsmWDdVvp90jkzcoXQkGdAJszB1WMe+T7QG8JLMpN+Mri4tgqC2kS61BvIr9rShCsQzaZbquIGiW/eQyPMaxmipdQ8vvigsyVnjPBmOzL/Ub3wj/jIGW//e1tBisILZvhiZDLNgFaM9P8zBVJFMwoxuZHFrXtbKMEjBc1aKkZzDt+S8CIjGMO+BlhqGpeqWCpSlSsaJ0PFOLQ5JOVc/BsJL33+IqyqVoy1FojQdCxoOFBbCmzv6eZpDAp9l3kTB/v3EOYgAJLas7X4Xo04/awkspAngRSTTaQQGlpBykbkAmM2om/l8akgG8lJmiMuJ+5KYgK7WZmMVdNEpiZy2pUF5IpVGVsqdKigmgI5wmRRWUcQWyfnw9clVAeRi25MX8bjvvBCYp6Bes2Gxe+SN+KOxz4xN6sPeN4GevJ63hFKZnARmzZs36szk37uw5czk4czkoF1Ub7fQfaWGo/KA1B6n1j36fATBj4uLC8j+bsD2Ccj+p86tJJ3ad0dV7OhVrP+ZZOa7oKBdZLSKUHxDlbQzoFohndoSn1phvRvP7s353cyu/Zkk5ruA/N67tIe+GgO9GmTN+wBVbOrguxZHrMB1EIKHq5CdTcIYSUWWpAbcwFLbWrVUn/WWZrulf0LHu/yybsKoCJGV2Q+Lr0sQm+LuwuHRCcQURTrTMMm/2NEx+5J9kRbElIXTyf6veTJ2Y9829H/3jzDI1ZmuRTyg+GGBUFz4Z7iz6QfgWca3BbJWe3NoDj14jnwLjla7oMNmR0l7BElbJLWhFarYEo0OWkkpZmoGjQ4Ijja/QNAYn0PmPlBhCo7WmmSqi0QzPtAYn0MIPvDEEcIQ5D9A1rU17/goPUDiju7UkwenOQKWnI+kQS+KfDFvnDDTtTgk1I8tz6Htls7bZECiOR8IYs8poj/IPRHKBJpCZiUwmIMMfSsabRY7aW0aXosRHpKLgJjhe4Xo+V7cDlVD2+gGdcgilMdJIgu4Q9mWIl9VZv3UUM2IO82o+0b8hf+KalYaY1ic4y5IDzmw3WPINPWhO5oy4pkn4uX7N7wYKftH950g2iei2KbQooL5fPBQf3C97MwCvpMxcaQh1azgvvVuXRz67d26vFh04sQsleRXWsL1M5vmtJsyksQk+4446VjcM/EI08xO0mIi3gRNxx6RmJxi5/dDaFo9SLIjwJ0arb5xZgq2x3LW33LG2d54dKi5QP9x9jdoQpPrOsNKS+Zvr+xISIFJ+ZkPscqLXXyJumtetQPWsLHPi92Y9EKcVUvqVi71EOZWWBWsJjBHQMyQO8G3PPDD0eVdA/tZrcXu54baPt8U+88x+WvK2vLhtLeoSS+X09BC2YZ8V3ZXJiEM4pcVgAY3zFpX3RNnZKzbpFhAAN8dQJKEotT2ziK5z2i68iXM8vuajnXZCA0ZmWv4498umt+uxO1w+N91DX+cnnmMviDoXNo1NkJ+koYwejDowWGn2WMIUAwzwzuMD6zqOna8s6PF1j4xQyQ2VDl2x3k3/QQxw1aLqSg1dnSZp9kzxxX7LFDuSJTXeWJpXzvU2QtsbNG7vB4lde4mhz4LyNTtMw2yDRZHzlE3do58HPQ1x3J2sWYBfFeGb1QkBRDrzVXUVF//nERngazfZ73sMEEICBaSRc8/AlMM652LnONTDCXJO9V1EdaRKIomcFsecPR1A1j/KtPRRc9/LHBgiEXPT92Yd+lq5rkOcFpZ9p5046IIilEKzc1XZs7GHllXGVk7+/l8HOtirPyaSy9erPxjXuyTrP+MGcuifENeOTsjxreoiNz8ldt4jtt4mtfcrozcGWYsVjv1fn//oascb3BjjRx+cCRpNCUw/1FItSRSBsexJ9ixbOY44CsijNjIYtu1QNz2ErY3UssvN+zRx9kks+Qyj47aF8ZgNWVUV9TsgUer5uxPwxB+sZLXzKh/usHqkj4VkIgdpdmm89ypBbuus2SX57MjiXINhVUShbmvRT7r2OofLHfKkRVM3YRxt7I9gdpHIcMTeZqglSOVEUdBBBuB4x3T22JrvFekhIjJwzfWachOms9rgnWvUF6siJUMKEznWJUkCKV9QhhwN32RqwmUNigkhXj8RU7PsU8ed+TNs+VMXV01KymHQKZuOKc1qKiAiNdxnVbWR/zEzzf8xPi+2GrnV6Tiq+ZmUJqDDOY9Glbtif7yk6XFPi06eNWZq5Ktc7eMIqX3Qo+JbAbI8G50PuSpEZrX0Tm+tMSPSNnX+RYh+H25n0/OrVcok9T2r4jumonD2fJO8iE6/zV+swCs72QmWNgVCRW1lMiY9Zu8ud4qzipkIzfrCqkpxqvl4jSUKp+o+V10DhOUAUeznepPCx3O1D3C/4HUYU9y2v6a/A83tsghOyyIw2YyyFkWkdykgn7DCeXsI5EduGp3vnSYqEtyF9RqGMXYKZIhPjlhRfMy6p+g9SUQnwCf0dYyTahDzZsq0cYtFyIY/3tY+8LAlslVfKQbGDEcBGFPae2wZ87vGRxJI+itScfbGwvo9NiVeRwpd6rxERBflfbgTRBHvQPF1a0kf8BfwFkXCxqypLo2wMBrUMR4YwzItLNz0lwkeLKAYE574gMkF3jQfaAUGFh9Ww1S5c4xOJXPNQ6YRNjTymCxOZOwMlTWUrrZOotIhIWlXj4XpfPNDbxUZU4cpSw22Ezg40wWrGtB2RvQgv63PMrWGFVnJEd9iK8lLMGpKzul7iuP8gTWXHH1AufG5yO+toy9XRziFh1BV0Dk4APQn7snpMRaOxVbiix8ELSo2i2Zlm3csmIhqJpmIFWQ851fKLF5FL5UOTtTjz2p34NGzUlG4pk5tG3dkODeWytCN0ZTKzB/CEyhVD2u/GVFiWk1ydve8qUcVecBEytbg0fUbdHJWjxF3MzYV4KR4vQEmBuF0OtWWiWo7CPlzB/SUjxdH0ZR7hyGUg04TTimq87WQsckCUQNdUe7ZBZKpA0SGI9AfelQRCIK1Y8+dP49x1NRZB32QzsuaBupYFPpcComn+Dd7CZHC0h/b7owc0IHms06YlrXHFJ7ClnsX74W6AUx/Fd7Yoc32ydei3BejWvuds+xbT/R23j17lymn7TaInyvqibfzNP/cRuQGevqSdPl6lv7vdCLnHwV75s8zU3w2PQ1K7JDoh1WoFZQslYc1eFWHPk7u0aSz/+rogFcRugXt3wzyrKn60mPGM8bHAn8b6Sp3okdU4urthXwgNF3ODeEZ12eV3/Botl+W7aYJnb8vewFrR94FQdghsd5YEAVcp6Bf10eqy/xVD7VaLqa/RrajdXWrH1PQ5g8RIK7yNx+1/3QTETDxNU6HHt59o95fsKpXds46pB/3FtxB+nJnOBBN1I2H4PqO14+pZHeDdLehewCsCnCGQZEDXRxELgaro85yh61yTYBwWlY8k1jBEOTbnW2M/5DBSK978LKAUJP6UktTgDWzXEQR6X3nyzRuEr8Ljvh0Evc4Vbu2Gz/SIdOIzaQysCmd4Igk5oWXUq6q8b+/jcVLh2zSfxR2gmMyVEd6hbwvewsq/1ZgydiebYbSRaQ8sKpMyyrPfbWUJmkorJXx1L3W0WghhQ5EF47ct0RACpZUs6CTRmBDPA9M0asYRMdFMB38Mp9sE5whS6ntmfe99uF741HpW0kKeckWCQuMeUJ+iUpzHweZpbkKulSmECrM5h44OQ6T99TgTrePIC4DhyxuvRGD9j/0ykF/Ys2q4pFEgpJa+rCTaVY6Lc1mvKedkcvlNSgqhLYiC3Qz9TOH/W6HoimUVlX6ZTmwGtr0JFNKDREQcJSfSZ/sm7Q63aIX2ADFia+feYqnj1xr76fgaWnyA5kdg96XFDrMMMNSMIlYgqyKcZdsd6K1dM+p39kSC9zWBWxmKK26dXyLC36uVkpYjAzL8S6HapmosZWoWVwX7eD8GI/B759/lIXpw2A70MJ8gizPsM1Viy599vkizUBVfvO0NtzMX9FX3SY6fPuJfKEMRDcj+oDOAAvzjKXn+ymH2uBtKbDLL7qtVvVoJAGll0KC2PANqFT5XjkXAAhFc+nTL1YCJHovdY4mWMCebGAYuW7wmOEa10IeyQo0uap4ois0/vhHQgxFwxfU7mxw45BtYEjrMESYAwmvZQUZzp52GhEWEzKrzpvWr9KYiPoCmnuIf/2a+XtY5i2AFpG7+BVrQx7+yudOC/Gf0ipeLNwvnHL/n0XTuAKu0ac9I+5Y5kkeJn3lHIyhSg2sTNVP++QXnR3wLLbVaffv2eS/7pW78Stbp+Lramc5YDqdJDsE+teZt91BV4m9WkYVRoN2W8CvGP9A2q8ZL3l4WhGgL45YeHrzibdEU/JZRfItmVt52Xyty8OwwaFPAepc11bD2UBlazgufWdag45b4JG4NdsygdUneXThJCaSCDAhlUToh+YDPJEx/Zijr6ziy5LxfkM9htlyQIotdgrwchYqJAxG9WFF1Cecg+0YWXUbydIO4uC+oORewe6UHFaDHHLTAjW9La6i7dMBee6VdQTWy4jnZWFuWtTjCIokKBA8oCIsrr2zaaVNCF+49h5AGr1pwz0TV6yO+3+pkOGd5CF8gzW/e7vDAEKb/tFV2S+fzo8yCw2sVbvnhRZJWOsMHdsvQinHXGjgklq6LZ3bd7m7m1x3ibuLQTgpQ4wSgFkNKJ7V24LMgzMyjgF2INaAT2F9Ap6q1lxx7T7fwWXWNIWT/xya2jhgEscBI06OyzAPUxnvvAJG/xpWGRUvfW9nF2QE4RR1Daa9uyQT+TSZL81Cm4qyGL5t8QfRAUMoACHACCbukrBr/AYPDPqxErtJJrq0lmDb6i12Q6oFU/FD107z3hz0SpoXWnppWVd7tWaHZLsR6LwnF8x7HvAyldGmnG/EfLyflKaFiFtjcpKATkO/J+mJp0W3pVuZEVqsG50VLM/Xtl1jSbDSe/eyg99OuFRpV3r7q0J4HciHejyg6aKGIehg+uiuC/MSu7mOGQntQfvk+pyjSoB+QabgMeitjhwyX/MgZR23B4Un3M3uoTay9VRMlQRZShAA2B3FbKyq9Kvf5CuWMJf782CojOr8evjPw/fcISX0Nq50Jq51TPlAr0p7nYYn5ZGiqh9WKuVTPppuW16dcJXfOJNXxgRV1NvZZa/ORmh82WuA5OXFNj1fRA1NH24JbOyI+aPavO8ehkaqTFTX+lUbvpcYvm4O+IpOJLyTQoDkXLVUpNeLYjsRqsfN4r5ZKfF4hXl+4eOjB6OmP4mDumG51C6r1b7vUCr6Ckv9d36/H925//16e/yxvYwbCPPdL8CUh3SCFpFbHn0RRBqZN4o3z98YQ6zZN7Kexe8YA7A2R2o5vXVnagr++m2TyWMYm3NS5cYyr09DLtNm8mil+mXs+x/F2an/3pDiyTKBIdDxx/qfheSHpJwgD0zFGtXDNvzSiYlaua29YbsxnIeviWad+JCXDxUkDx2FJmnzaK43kdf7bAImW8qBW3otDMSHbO7DmHl2980UTq9HtzJ4jIJg1DXjjtXOpEviFiSfMqGx0k3zEXDqXrhJGt0H6Pz3tEiV3zjcdezDdVwhFR29aA/3cLWVdqLRhWYdoHuqqCmIJ76kLvgYKujZwbgQtQ32bhHay3vijr+fus7zHju0mv0VcwJzsvjmdT890yrfrZkHmhvF/4J/Wz8IjRKvprjXc7n/MDyyGDaZFeqqxmcRGkMhT+pSQX9JFTzNcOilL2oLrGYzL6UyBqqo6kjhKChMq4zkh1WQECiZcb5XQQG54Stuhp+js4/oe8eqJEyLukn8Xj/GSjn9FEZsODH/YYTTPSDSIi/dQGK9DD/K3ROissyWwL8OzwCkyw+eSx3FaBaoCwT259nVEsWatSpio6OcHwSzT49Wix3GaAawx/so5L0M8fIcSOdDRr1w/2P+LKfbAqYfNCOBUr1rSDPuSDnf4Ynj2RxIR2uTBhxA/TrmGxBQGKuebqZA0v26XcMoBwsBBJ8TBSCAX3NGcp7mJ5gZqv3n6+bj/LEtTnregQj25z0zNyDSZQfE1gPxc2/DY3he3qZFBgmzkceoghLN7/9bv6E7pvPskzP7kH7pHTPpPaEP08brNFMxY4CnKSnS83R4wZpEhn9wORHn1kgyArn2jGH2fI8N/y131KXbLs6paFf19zI+FMNSy+EZfPsQJocLnXt/pr8g3lzMuAdwX8n3T8j05Dbgu57McgeoN6ufj+iNmKmA54KA9UY6a0DYFsfqQxDCBAsMA8/u8CqVM0HYdgiehDOHkeazX/HN9xggqBVaCHDadr+C6V34BANdkNZ+GesA3UzRpBNH2dIcLMAlgLmhRZNJWrPiEQ6BnrtneJdv7XxuNryOLrS9OpnHSftwI/b7gZw5kriBLVudvQGcjL1DbBwKk4J+y64Yux+6rYDsi3h92yBaa/rxHJ/qjMGiDvAgu+2Q28+2LKSFMCNu8Ys/4N9kI5U9DeWON9ag1RTmpFvM5KJWjAIPL5xktg3mlhmfOC1vCNaxABesCdiknCexKsRgUZ4k0/eR2tUSIEWcz/xrESRkTL1MreHirf4m602bw2kVy8g0DyfJjhilO/eRjg+j9l1a6w3vuoil1oQS2FUsdSrnouIihfjMKJoADKo1i2kBhK7cQEvRlH074Tp8SpSGfHH1XpsOyTYVJEDhnKcjMBHEIDjsYid50poS2NT2MukfT4asM2yqFrQnfupqe2R+6mjVpJ7NsV7okthp32Se3bFe6bLhsV7p8tGxXujywtRVI5YC5fEj1g0UcynS4npsiXIdmtXPiGq0X+ATV+n/qscPi+pKILMvdFVl3SzVhRf6PvAHara9AqJLwUp7rtovcqg09jNBoTNB4uq5xs3Pdz43ycsziDwgDGCIqWXe7aPPVHx6y8Wocae0GlEvyyMgX1lJoefF38rgh7k4CrEiW1E/DBG+m7Geh5gB7hi2STGd6FMVYenRn5rCMJ4phfLus02u2yzojFKSXGlRk3zg4T3Q08EInACoLkhJmCeASpLg4EiAaro+a3L0VgRw+gLVr9/nRffE4NzprdA6pfGyx7BpelRYmTGjWVGbKHAReUrMnaAhXK49n75/gHXHGvAvKRPeQAdAgojIUkeqLNId5BxsTHlEslk3VF+KwEQXnMwRZ+S+Zk265JUn4i8sWn2Axm/h/KhIPx4/Y8h5fRX5PfK+fx9lnOtmIZ/1HYvgIou1OkpkLuiCt6aFTrMtjyg09vdakaVsJg4DOcZx0RnxNlBn+xuGOgwFcKPaOC0Q3a/+hwysKiUk3/2UA7+T/arXP9ZSuaKMkyfmpCtJHQCkkiFtEk6nhq1pVeVj26yjW4Ax+8IIMivZAFf4LX2Af8BixxhzOwbmzlnoyCP/uMNX0HdMuWICrp3FYepmcbJqElvALYxaCqxjQbZIDOEenZ1scAr7q0CmzCZ1896vLVMEtyFGrPzVJKDZcEwAnmG/z136XUD31Nu3phlXca/GCBZRGfMCXYtvxU0WcQNXMinwl2sYEFUarVL5ghfIREerL7iCVWBOO9mMEJ6V3Irn8g2dT3KZIjKtInp8ByMlzgysSGBFTNqLQCF7sRF1ZVUyYpRJHmAnSYU7rdUPeCiNvc3AeowPi0zHTYnfptcJJvP+kyutxw78xX9UgUT5mwNqz9R0IW/+V5L+255AsV7o1KyJUMbYdj41g26VXdSZ7319AtbUyhgiZSjmfkQqSNrMsqY3iWOQqh5hwFOoEdvJsu+AVCIbwFpJRAEDs+89O+h/SOsiEvYI5K4uuZbeahN2JlluyvGqgCMfSvNjQxYQSt3TXF8oFZx96wD5xg27kRitXx+iuuwuxfvzY6B/NIzdQBAk6uEonrozOsdxEctziOg7IDQoiSeGLCgS1oXscqr0I3QwqlOd2+/ozaNjr/Jge0EcNWerptq8lPeBTtGut3WbYtqyRDGK51XWwC1qjl/U5TXrNobazAY6MNVHP8kgEfcdfkqh9rhFncy2ATBRa7J/G9gnSZ2hQYcY8zsmpR91SICy+sQE4Az2g3xNRt0+75926dz7EAKMLklvptN5ktOMLEAlYgybJ7L1GsAFaVXovZbv3MoMk7y4oTNQOuW8Z79WEspfQsnPZVo9BBbj/vsXcLTPALMko1V0wnUZxzdofx+mygHqxORiLlrA8ZQO131m4JgptaKKAg7OJEqYAsK//eiZfXO/e0CJxB8EPcp+BFrRV/A/2v3wooUEJ+BUCP2lQpJTf48zOumQulZY63HKDaWMfV8/jlqcMDeZs3GHtQ0RoKYDPKm5nGhqm0tjeNCqgGgtkFglgqYcIRg5uPD+CdhSp6+p2P01roMwSiZmL8uf6iLjwJoFlTKRTmJmjEJ36Epm1lvCC95orViDIg1XLwykxMKxVeZBzNSdqDnEBXIfwgH87zaiW5eNgBvFni6tJx/U6CEzAfXTXqvcP9RLL1A1fP1RpCUPU/qGNjlCF/YHyujnQblB4i5mB5F2yZKrEKPtokum658GNrmvRlrWVzuqV+Tme7v7FNyyMb7WoTyG7ZujEedC8htiKx/YmodxcIPsRrHky0SXXU28F3lyhUTbdhEBB7OhAWeuU6IIxeZGUWoHi9rL5dhmNDqfsvDKKtjLVt597RuKtWe+k76DFKvynySp1hHUReU2QCJELeGWX8XzNwyyRQ1DWUK4EHx8mBCud1C2bWACKvR5HG+i125wuoSaM3nU5wZjTrhNpSdvQg72dV26y48hn9MC13FJmiOOP5/nZWli30040U/BVxkzPBdTCRpDA9fi1SgS0Vob1A0uWO8I9RELo8qTiyV/JyqyyfXky3q2P+KsRFabhPUGedMVHxgx9IiF//LenGO4KONDnUPxwubXA0zDodIbhALGg4tbMrdUCiFX3edA2olKjFwRTCPBjBrwCnKGfl1Q7sMCKsMNgBINd5jnZfMCtZ+41FFc/odTOLFkrfccJ2ReHL3DfSV0F6mkPELTiQYCflAXF8XaOvPDXcwUKiY0xTJfACeny5Z8cVcWcQMWcRwm9B0m9AGvJYiFzaduWDner71BcroAPcRuGm/8DBzUBi24r3R398K5Qma6d82uHP6xOZBsJT+OH5pm2HCzT/UcY79TAxi/JPOH/r+HCtKqbasP8rrXUYpJqjzH5Zr16xByTyw9+ily1a7lxPG1pZmALTLZLciy0ctbKO/rNmIGhpAaXVpyaA325sZcjo1LEQOHGxmnFWSkQ4gBdZGhzNb43KtxI6ZFlWoVdY2rGxURsk2NhtFe+Slv9rG7eIKD9k66prZC0d32HBnaZyr2IrZwexW22J7RsmuedSh9zSjyyS0Ke6LGNzmw9ZUrdDeV/OYLD1yk1cyF10md6q1XH1VrBtLDrDATYba/AOR26DBeTcw627QbcmhLTsa8EDJ2gn1BcRGn9RlY9iHZF9QxsETVBjzuk9qARr2oCFqTwFnQAUEsHPR+wdm2Q/v0rIz1pOCK8RcXMea1GFRGudmVc0SXhbCLyNY9iyQpbRge8+pE/3L7hHY2Aj2vr/ui5yRZ4gvZdTxQms/Ci1/vN0Mt5QLY218fpl4VG/axO6xBMY+tzWUf1GBeHfZyrwFMV4UOKl5w6FZPIC1OA16xCPpT+xaIbZKflQz5O5RQ5JOMPweKhqYasop1Zmyi1HU97Oolg5pl76UnOaXxSWZr2wIt2DqJNvCOkYe3wTr9dL7Zsj6kCEl/ycXAJe6wiWdzK+iuSKyaU+ei2B+pB6+AnmW+iZxoeWgtpIqk2ZjTGpOeNE9Z69vvkAv7/7UIJ76UjrKn3hpf8qEvBU7tiTvwE4YyoMB68FTbxF4uMOcmvNuyDfqZ9pDXVw904LZedXETBG0P9P+ixmgwCdECU5v/dvZE1cApSQkm+6BBUBxlyujPopXbVigEkUeVAMH2VKHVy1z33kXhame1jxYiRdMkRTWCYa2mYO3fev4mXia7ersCTKQvCNxUB9TwJvO3GXSjjf9MQ9F3ZsXpR2a+qOlv9+w5q47ID4Ju1UkeBFha8M5Ymfdu9S0nwSv0Tl/nCZLO9uHzw1EE8y8BhQixhm7nOjqzIBWb9M1pqcMg2/SOX8NCu8JaoYuSasiKuu9KguXluxK1OeDpmOIP+rQrr33AxobeM6njDBTGDW32hvlfbnEi27fyQU8+762rjxVz95hnsQ29XndfOmNEltYLZ2UDAz2wtcF+sAJhG0ANK3nrgutt8LjzXSw9dXi/s8rcQ9t+dQR4/0SC3ytfy80jgQfQ3LX79ImWO9PwVIyZj57ZCUWdgXnI0/LaHC+rp3DBADRDIYa1eLDGbJAq9wxDgQlRiqs5Z0VS7a4N1ZMDInZ70WNc8vN3G3T6gCH+5MY7fJSSawmbROUgdQBN7Vdzcq16p84jKCO59on+NYMAlwvlLiePOw6TOLSYu4uN6Rm3iGgE/2H3OGn8p85R9wPzguOp7vaYTRAzIt36rdk7ijHomVHt0r1dy0qJ69pjTci1wVXxwGPKOY2zNkeYI/WPj3jPtBgj0T7piApsa62kkmKaPEC/vr6/YGGdL5/B+XGDWVDqwPhEqZEA1S6kk9wNBLhLqPCzzZbuH3qpxkUacil5aubjWqz6MAd8KqNJF5sL08cVuebnAG2JQpiF+JTNlkOxRkPzwcj6YMnnkGggXUW4PytEVg7rfJaA7skPX+7oe8/qFYvIMk38N02GXawDakdYb5Z+KqgoKJpx8tXisGtjRr2G2I1/Snk2bq6noTwsA88NyuzxC5BNO3yvk7a52ji/uCcffnaECI4iGDD6cpezCRJPrjoLng/Zogv96gVX/vLbgruBrOGg/J+M5RtTy73xLVzyAZdsP++Qb92YTZpD4n/JxqQgUbiYF4TBeo3YEfI3Z9Fxp81no0WN0ddkfMQPP7h2eOXWrNrPjcRcc3LrCR4yuP5YFbJLefkhe5UjEjOtz2Y5uYTJJK54La8ZdvmvRwZvUzk3M9dHObbrNhbvdiaacPmHW8GQ6x8jfciIwf6MzA+GLJj45y9J8cGoEudM+3LCd9oeLVI3TG3SPxLcBnHBpjfmltiTISU+fer+XmxEORkkjKdBH5goOTyUhpYRTs40ulVaA24GhGGkArMnrBusJEyVE4hC+1Oi/9KQmcmmqZsBXmpOWxQ8JGvHLe1DyuPgfqj+3rp8y11QEkWfRcbLSt+urUPig8b+wkrvJSCSG7EKMfk8hKa1q3blg6w225/9V6bS0887DWt1lr6g44/iqLW6oc9518q3jW3h9Sd1xnaaW/bkA9U51Wc32qnEpIxhOab0v3zmLE5O1LLraU0V/543GTHewlYbwNYbyMa5iMwMoTbg5eI/RH5xTyxW4m0vnbbhMbp5mu9LvKU/epyGFu5n2JBDzkUxlTfcazDx04waZg2k4rErnQk0++BPzDJfwKjtMSQifw2ERzX78fKk7YjlGaiLqheC0LxMP1i6j0ZVzQbX6Bj6z/32v3mJK4NX/v7Lu2zH4ZI4tf56Zp1vOVIq0W9zamTLVM4Zdc57yIqD3mewPzl6u93shmqD93M5Flju22eK++qo4/OCfe09Qksc/cJ0DdNr2vD7s4xtU1DYx1noeeQIsGy/hun3259UoT4/Q87xe1urcYgdko3H1Uuq10UisSvgx5FdD85My6og6rnbj++lV3ocAMy51Egx5tuJY6lra8uEmJE8CWz2t/80wKQgaidcp402U2VC2nkQogewulbRacJAoovKeIvgv8J5bV2ioPvbA7jrcY2wfrUyR6hVvV1bWJb77hv9Q6mLqYNOrSMvj8Kq0ttnI9QzWZQksToEV8RI04zLRc7UhRVAGVlR5+2GmCQ5XcVIe4LQS8+G4J+l/S89sdrtTpKVXNkts3scjS45Icx9YqXdFaC7T2Ql6ABaj8QhaWKSlGvZccwEyC6BnqnzdGiaHIuVI2bV2/HmWQzg9LZUsuB+OUxDntI54WAp4zGesMwLW6X+Oxl+YNDqAS+8/ziUgNeGs3SCfWMRPbRYTOpOZIXYahBIsVBfYv2oq4HGHmita3RRe6Xk2JZHX9hOMK66HOPEJG6UJEEmuvWColE9EIdMZye5xpNw2LtmcfMvYrsRoi7vu7SAbIrvYHJUN7W9OvHF7+2ZE9xfFqtV8efnaHq2YJzU3tp3oRiRrTjzJIUenwkomg/vQIOpoUVhCBVOawKj69X3DZmHWbjdLXJzOSl72p+KBH3AH8NgAa/eWcfB54859OwVoUdzucaTgdB0TRyl3hykDd+6i3EIliTvI27XpiGnV+wbmR+By6XSrjW330NwFmvgzMQglAo6P764YX4ogJN2crFNbsSOhI0/5b4ERgm+fMGC+f0yGov/2T0uliZdq8QAzK0vys4P+0AzvJ7i26ST3UIHN2VczrM1GF2JL+jISJEHcIXraJ2dICnytQQDJyDLionflntEfB7JPaqJqRtP1M6kpEdGr4SXc44dyiHrZUZjB4KrEV5ZIdHfVZSSbujg6P9IFbKZTmyBeknoKvQbZvZ/hvO65C27hVeV/pmC54UJCbIAKY98etiEwKmPSN5CPG75QfK7wUV+/mmpm+Sfz3wPA4OZgrnc94QsgHL1/cJNpveoRFddWMZhcSs/KwtG9iZWVAfND1ThRls1y9LRpr3CwOyjVjgZqj5p+2qRl7faCpFX64jT+6Bae4pXg2tnc1UsVS8aCVw3hokUaw8fdMVhcgUhRaD3zvSP9EXkWlenHV/eDCRZvGMQGdLJ16cQUxiE6icBHiiTUbxLRRgsVpqNbdaLC6XJKviW0gf7ySAYuD1cE/oZ0II91M3JtgKUd1yu7HOx1nD2pelh5StJ+oRTIl7RJfZeKe2XCJimZK2tifO4Zbr7QO2ljLRGAcKOXXq+c4DPiWCfWERTesniec6n+dRilfJJPNOTHXXbvn/+7U+jG2VIXJa626VdQHg1y5rUC61VQeIh/NZ19T5H0bpew/9ku5UZGFtr2a8D65bWWAO8PS5g9MMDrXfk1zUIUGknZbg4l1kUG7nTrj8NIopY4Yt1Tdi6X1YxgAnOoCPBMeBVfhNV3KP2PGOI0Yepehy0tvwtzjRzBsxakj9QjP/4h/wlIVN0wIH+rtnk/uR6PLiH5GeBK6c3WaUwI9VXeVxYky6pQ5d6HhG8lQuuqp7NZAPy5qBD0wA8G1pmE9XJddZ1yk86x+R85r/6ikAIjaLkXqGCR0Ux3LA/tMil6i5Sx7CFPDg0q3NRIIOWWKneG+Pa11EzzyfmwtBt2WFpbWJ91XD4gSQM04h4bGW5YYDjl8CcXF1dkTboYh5PIObCam0SKpAiWwPbL7Y4EXiFqPQ8he04P5c5b13AuZzyHcbdVFsMmc1EHRArktvQfRXbybMNdqutKRqb4fE4Cg4lsLVGQb0dp7y6hAY1u0wfE09fTVqaEpzkhDfojcWViWKLvsvSOeLrDVhavYJj4BbVg5GzTn3Y5kmfbDG1iQy1F5+BEDeW66hl/7bsGg2dboVxB7vZFUtVEWK4QQdq5YPseTI1adGtUaMOQpuWIPwotnl/XlsRzgXqaps0Ak9j26lQf9r9J15EkrREwVVSxnhh7tBVH27CG8LfWSW7h+qbU6SIPE7/DoD0+wbMxqgCNY9f7ommmFHRzOM7sJs/ZmE3uC2AOBFUE3jYCTq5aPELMqu4F9EQMcO4F8MpLEY4l/a2tc6n33QipkPgZEhHB4w9zbAr/B6jjLyoJIcRlT0O8a/N8mVhbxrwDUM5Qj3DdR86Slg5JKA8iXt5O/7suKYbF64TbOHzz68C+faBmLTHUWJXmp3yQZ3aRJ5UDF5FsP5b2bLDAbOdu3z5H4xcrVacz+sMMZevt6OFSpgxuOhS3kHCikhscwFwOIHHAsZ/cQo8Zrr7syHxzfsEuRXSNDPi+EkR6tVafL71KzdnY6AUST25Marq8W6NFIMxuYexCJjwLJRfpw64Lw0RZrhVPEXDyhh/niYtLSxS1TcjOboEBFSFju3knZTO/X7UgF0V4zzK+68H4QedqJwHwMbackLZN2LDBubAX8Xc5AaOX6DQrn0Yj6uEztbtObUV5Jn7SaMf2JHJ8Ur7mALT2yghznZEpaoXnjeT/hP+mexGcVYBRZS18Lo49B6+cMZ4vf1e319aMnEhRqEQHi55qXDk4bVL856u+umJ7v+NiK4/AK50RVgefCtliPJXHkD1BwriPRUFvaB2Nr2uP2wWBdMjEXCJK2d81raHcxFXPWxrVtXjLpa7Qf/a+G3PEWA2hKfRhC/EZ7jC2DhdnlM18GiZxCkeehSHA6bBFAndbwZ4FSI71tsoxwgVvwfO4IS1HJPUA4UPnPHS6Tf35MyO8mjQCC/ksmb5Wla3vx0ltMpuWTGtcH2nH6DBc+89EPabUnyFmlXEkqD+wljf0BOPrAvyvAuGqhooh/nGR5BNgKQnY0XL1LstsGuX3ERZ6R4HOHCq33CdGaZD7CHl4jgxi6unyaVJShin4WmSNoxxatH7JNT7EvJ9DiWU3gTMhpFjl8z19knt/i3xb7N34Rcs4TjK64Jb4UVDoC5c1rvQsTyBgcxcRC/l4dPU6Rh+ZSoUvspkdmIfY3CCZ/BS9YXnINF1jRuJZH0y4HSZXqR+7smGFDNehE3ZBbt39sf2GPQLWFqyjaq2EGIRheTd9RzXWhOQAUwnqJ3GoRqjKKlgaqKhWho6vpwWOoLb966QxlsR1GfjU8BLBWry6ByH1pKjIT9Yi0ep6ZC+YFf9nnZNxZoE02esnXvJH1ifJGAcesVvXo5pRJmW/B2/q6M4ectll1DfF/y4iGZ3/+75ypBZAgR7rcTEK8DyrWKw/oY2dkb4meMWZzBEM1U39m+sJ9V3kQzvvTlQtUMIhXTRDLFP5WEXlxSnzyajBy8+OzpwkxtyxJHnBqNEuHAbsZfR8FQjsa8HnjhO54hUwkCoR8AzkMvEskanm5qKpxpr7q9IqL+R94Vg3wj7rRX7gb1Wk6TSsxijigF87T+FlOP/lkEvaXsB2mehrTb8VEyYH95TJ19wJnkT1dXUOWENQpmx8sjyHh64Bf5J2FxC1c5ddjuKZyNqKKEwIqTlVeS7H8OZtA7UjpiuktBwCzGgitgkCPJWgYEu/z7yY7KedaEshpTFCk6FXdAvJeLH+sxUST+6cnG3s409TS2ZORTUcs0M64PCbDe6q/lp842sJSeQazbGYsSqJD82J/UUiy75CFG1iqRYw1n8PWyeozs+XUOoV72c4IDPRbgOEfvZTEwtdi+eDRcglJSbEpDvVosv853h68/OaVOtDQRcMYS7eAeawl7NzWj1/OwtvN78DWdq0Ii/xhW98VNTF7nPo1qIRLC1XlVXU8vv+Rkmoh1M3cuu183HuW0F0TZYzPUtG3/Y1q88XJ8KYdlvAxDuSLmCMh2vVe7WFoimCRBSCSHZAxJPQ5ZNu8eCRe/UedK6eSN0bQIoleh8MMZM4I1pv6nEfuurpOxVuJK+C9X1nSPO6k8n+vB9Z3ZTBU0qtK/yS2Awqa7ipuQPKTwHxRVSg+aDTeSLAO2HulrdMO5aW84yJ458woQM21T6HATLE/myj7bK5lPiuTPrZ95fZ31AL34wvV9+bApx9iHJsiSASLnJrK7mGqMUICVPU7Upr+FWxXsVmDBOvKrvH6uY6ua+QzBgyd4tWkhNaj7NzWFr5OS6ab6N3V+r6OT6UYZkQ07gopJ9q9RRT5hJ3i2D4HWrV+DkvmHyrgfWFhWc6xwfZkU6hd0wcqIJIjb59INRcsk115DDKFMY6uGvRadlK0jUm6fbCDWn23FFoNt7a+kVib+sJLdVtsB9ZqOCD4V2J3BoQVUrsEbtEL3wgbFcdAheXza4Kie9GCAXxc1n2m03mDGnAFvrgexzkpyr0TfRd1kWZo34H0DZXaRM7I/dE2Q9a+K/HVr4YQyX6XM6mWJB8KCHiieEg2ccYP4R3PfVyNhS0FAhzElrW644O/x0lWRUlW4tHSEfxLMEZE8oTZWibzj7/rlovV7ybnPa7mPRDre4fPzyriiBidAgD+cJMhw47p41yw31OdzjehzjecxyiHc8VyHLS7xxrY4DSp9DW3hMTchidCGJ0AQyNvByy2ffRDJfbnGNUtD9cJDG0uWmOyBRHAa4GgaQQ1f+w/1HgIaeHdjf8QpCT1iD1GaMwV8BxpEPpawYx6sRnxLGKujT/TqgJtoG0tazsp8VIeogvZLN8x8XkK/CyhcFe72LQ3r2jjzMfL5w19G8HC8QjFyKTOrPp66v8Bu9hYx2lSi14z547o0W5dRfAAKeGQHVLiEqERQjrnVDcf43FHIGOyoCuyAuc+EOMtZCVTTDad62k6nyjG6EN1tYBdEm3D0/7aA6RcDyWP1Oht15ZjZMPXwJRN8E2kXfNPGr1dUCZRQ9cJTW5fCy17Ci/sjlogcS5bQ/dM6k+pvqvoSj8IaTmSVvGtOLoOUx5PCiaczaU0WMzuTPhOItTzwjVSKngC4Tn6S81g5BmxO6j3sbByvRnwcTSvUDHtYVlV0zLDW65HYvkgD1+hOC6LnL6f6KcelT78nhyoGWSBxkN5PmyTCOWPCfZ+ktOBCra8JKGyRRLBDA0rO3xpAn6jPwcOyvpopDxBSLdSf1ijuzAWDQm8tA6PIz7KGoJn9PPoJM78GFasozLImKTtPhL0hXFoXd2eDilvozBljjG+PZ+IDKScvgwsyFG1kx3UPh2CHvXOGz4mBcpCc6yC5avVta9R0r+beCf5dsoTHkDiDVeTZ9jWa+bhpJVbqS/EBKhvXSYJvg1ALOzl4Yd6NdPpjUBsYv6vjU3WrV0/tHK21FTeW196iP3vj1EBnYhlqrqqqfu9rdndV7CzOQ4YRNq3JzoX59KH/BHwdXlalz295CwzdK4KCUyd2pOoreVx9usyyZ6SsvOiwu+sq32kvC30gVLFSNokexH0Qrrnk1O3CGuAxt12vTqZcAiqW1B8gFC5ntdm1GMeq08UxK9tQn3SJay1V25Q1i2CuV0IDFyV2Uo+pWqUdgX5/rVqAuw/j4BTJMCUbVYIM+S0Xr4bip/tik4Cr4hWUTbMvdOWfprA2+IGkH5ofGyHgCKxj0HrvSgDX9qpVXEN5xzs2GoZuzwSLaXt9QbWzGSnXtthRU89HkjjAOI7GtyHhlYd04SyOsk/T4K2iad5Q1UwfwDar24Wj+p1IxHN+dNyKpbL4W3U2i9x9aq0ZbPxFBCcLrpQyiU6hqQmi03ZpC7DuVDzrwXp5hH0fy+QUpXp5EGAYFprSWZyMI3Q82vhCrrV7YH/VdzTLgQKaxZ9IukRX2BLk0DuBg/H92uQBXA6FFSeS9A5mroj2q/4ul3Bl4aR+dQagwmmMqbQDDxEFqz7FLDHCNskry+DRLMpwxQzzGFJkoPQ1SGah5GR/7ObLvt+7L2GE99ZjrZPu1Zdu5p37IT1+TCU9JM0bPFb2yxM+G45CUmw0vFDI1id+6MfWJ37SmTxSOxp6rxk8SS16CJvEZozpnB1ZtLRoEB/ugjw0cdzde9s1HmDp2kGTHsAHI9bpyTK4aax+mPRcq2N8UvQ/oMILVieCIJTbEbUa9ccgHG1ExB3b2gjP1HYWXBPI+2NWzQTg5uyFJ7XFLBy6QnVN9uCU4J3siaewwSwAusJ1RBbE9vqlUC0ye0NcF8X7ZFZr8OX6OXKNonyclgQ/n/D21dXdzSIyVjfalnTIPfsk3RyBBz54HCZOqHWNCe/7M3KNunwylRp1jSQBOTlyjQC/rOC5UA7Clv/CvrIGgJvDyztpBgzzBnQxhGnWl5PYIinWIoMeGx1ggrJ2vzgjpdhfJcKD/CWVMP2w7rJ279sy3YF3sOwB+fSlkYkXMK+0nrqI7ZqI9Zof/bBusnbHWTq3umF2E2a3/DJ6j7u0W7r4DsJq/8KusgYwm4u+S6NxeCKnwrIG+FlicPEx115hQOAFXIMXMLc0A7rY7tnaOaw//bBEiBBC2cYV/K2g/CUVA23GrccpALM/bOQkHb7+Im5b/aRhHctAh0+MuN1WRmpOuiJ7yD9M/M/eLOFLYY1JkY3YNymT81D2tBXE3emvikHdi8OKmhVt35RcX25V5grkOVc/xJo/GpMovpBH4TgCXdkz4acN9aX3Wv6Fr86wfx5SY+5E3nKD16bQJL1G4plgqa1RN0WDIk6verd+eTYVM08RNtOLWXiJta6vtf0QT14w8IEaYLxNm/XHjU9I/fa7o3rcmyeUONH7xurkR9YF+fxro92S5BzCwvXNdgWa+omwuJS4RRrZkIGQPbOmSN8m/unwGHxov052P2BD/GD3HSClG/NgbABwNq3vId1Za6TNrCTGo1/wf9FL5bo1DaqYjh0S5d6jcyhLGT/mfsq4qGswQwnEmOlrRPGRz2YVTe9FshtmpJwdaZD/B6xThacuzborQAc+3OLZFvbIUSd9K/HHLaJ3zSdKL0pBcimgT9fxh6KGNWhbi6Lp3P/5/LTOp5Xa9rQnabmFGYRh0DWi4bps/x24D2iwdacNDAgkRjL7WmP20Xarpx1x0T3eY8uJZ8+QcTFysONvQBLjMq7LUXxTyvlwHJsrjqwdpz3nTYweVCxxuyaRrKGZUwxfOMhEysHlxAkLEXVHerTj97rC7Q9ulAXStuXV+f+cWksxmVxOO3EMqxccZ/eDVdz/zd8L0fXEX+ebRTF3GMJ2XPyNZLDXXhU6xb6BCCy9eeROx7YdiirDKZW+X7OXVWYP+sowJNFLvQtQ7t/9nfRAnLZlfhZnCfngrsVUC551KBYaW61jqcj5mnQunJ+8v0Fy+nnpaqaNjHEMpEE8oc0jX3lo02zyYmXvZQt0iNN0f9XnTpyGtzQhduBuA31zBuwaocxQH4j/gVlQVgbBNiBa3qxEg/I2RFnxUiy5O+dmnBmfIKXbmudqZ7epzRf2u6N2ndPeOvfewixuQf8Brq95baJTALZjMOzqRXoKXHanMlhud0XI9C8/7YRAGN04PCYKnlCBbu3bkWNQgcAF7PvXsqbqcOtN+IPaXivNIJF0pNAGbrOxtVmIp2foNeAMNo6cjNdZTf4TGM6D9IJyP1GsR1YMgXnDSS9tJNTCFDdL4Wb6nzae0nX5TPs1EnNDDaLuRS9O+mF3wnhNyZ7+gm1uXv/kYufbm1DN1DojB2gswNQ6o75IPDxmV1SaqjSlvwuCLrZVgyaZUi6/Lk7IFN9Y0TednaK/JGypzx/qRwLLUOUIbJ+0HVYx58IadVkfUsr0PtW/mOL4xUsexXw6R9zO8hThmz8VHN9dguNAqAu7p+6bSC15iIqhsH5ZWpAuhSjmMFyyj0zi16XwBIzTbCX2WaiPdg9o1ePzMF/IcNhDYiZwMz6PoGwNIpUnb0QcgJF7ptT9qFq7ulWJmWKDthdyi/eXaipeA1bTgIeRErs+1+SxPde6QWkDP7cyR1TF+XcrGFyxs1WeaasLZ53GKKplqT3uZOnjR6I97rDj4JJFjfm442hl7OOHGTWhyffukjlx1c+epxpKDc16YCKJ+0OWoFLmWxXdZEhx7KIDsmoL6FIYDmUKox7yYSuWz7SFs4YuknXp4SHoI9YjQfvYZONFkKXyDmAPeKsQSklVYFr29y2O5VMpspC0FTwi0v9/Sviuauz2xH5YwpfHBsNX6OSOTAcn/szWHn+55d6iDiNOAQM6J/RnotF5dhIMGq67pOHuiHbTKnWmYCZSd2bzfC1LJNNvGiVV4UO/WiM9Z7pE4YOuWiM9W7lE4QObWiM9T7hE4UOKWiN4HL7JELfaFkJ83hCpT5300sRjvWjW0BTNotpm9tXv22noWSZcM+KbF1zD4ZtXXFPhm3Ecyt48YBx83jy3fHxdDMAI0r34juL4MtWzWm60Hs1ricqfrasayXgVyNqDeWw5XpByiH4OtFrmhPjVwGBdZqsIFaSW42SlSL5kwOqibNxQatUwH1vZyBK/zLDZ1ZyzZZwuM+W/PIruXDD92wwSv7jfzoyyZZwW7dyU986U4b/cOwDbJP4c+z3yh8Bc+WWcgiPZ8F7VOEihfPJ9zDgSp1w21MAcie7cL/3bYPfOnOehnDwA2yxe1VyxZbz3ZVyUI9noXtXUR6HU5L/cMgDbdh3ZGBK/fOqh3JAj2Tzfzkw0ocQmlKGSxwWl8SfKWeoAFG5LHN9xvcgtCrDpl3KGhcQ/2grtVVoxOT+ES6jLviqDj1YwxR3Sp8Ureyi+towEvvjg1VXK+NMM1KZMV4xVcYOYXOD8ZFS6BZ/W9h7AWgJFUQvsqcbCFk4RKQRJnPuCUHSiY41a4D/nb5Ls8irVW+DI3S9xDWyGd0Lcm+oUalNkkbxpZxZKVThTLIzfy3L8B7r2C9lkjAWeJEYRGZCEwAgRMVWhfKj5fqmVH7MyMKueclexpn+XvrlldUHAA7YhBLXls2bFYc5Lv1UTM2orLGjs+kc6uxIDv9kYH15VG7GOzSJ0l+UeXQ0Rbaiiwlau2AisaDciEm8UmladJcIdZKxmI5DW5iFFWxB+lpkJ35c0quwa/E746xw/CaLQIuaQT2rgEbTXQxmt3tBI+4H/P47g0dkxK6wKzGcSxflwr9DDc0tWVAaMjnzpbUuhjZVyJLfa5aclP/Z9c7rrQuDZiwOaRla0RfynI9nxQK1L+e2ruFT9d+pj5Q3P6oNNd3kVuz1m3Yjtg7EOoJYeflQTVCamRDmTqejqIeug7+p+pSNRSaj/7QR/vUATvy9u/F/jCftRZuM8vem5xFVvj6R6myto0JWulQyRQolxh1tWCKSvbauXxd+yOuXanrvp5Uyh/mPDKCaGwGdIacp4wtkf+u00m0LkTlh4/yswm+lOUoNE8CUKybOMMJeGcj5XsUEviPMw+akbE47AocuG/iv5lGcqc3T1YIreZrSmoQ1UR2dVZg4VvwQTp0yxrnYPasNw0qX0y8SuMdUrQeqyGuC6VC5Id8LWwAaKZ1BBF+SEl6huVVTw+HJMas/3qz3OlFbOtRsGB6ieVQdoVoP+QeXrlRoHyoEyV9yT3rAotlOjartKaZF9lMcJO7747UoVHUvMKTTmnDHLojXLlJVreK1a7HOLl5QnWb9jRq46hY9MvxRgyvR2ZRh1B3YmLy+kX+3lVeHQu2jeoyGGoMeRZBPf0Grx1nuiQdQ+jxOr1OPhwcnYDoFgEKdZNqnUqWHHWSwsfVm+eA28lA7BhuY7m//BqD6bPGVZBiVzkpxgplsbfpedBAYAw3jq1vcOvAj/PPjBkJxoZjv7Lbto+Q/WAx4ixGzf67CG5r7ZUt15NBZ0PG60A9VRR2NZqnXMKm5MNJ/YWHXLah0XGbyuX0qVwiIWv8+9MAmcCE/LLBacbBa8w/9sf23kDcH6X4JLVpcPVFDWZuZRgaPaGYLa3oNaSd/6SbfPR0K3tsKDZkVE+Ik49x8JI3dVpvae3unKHukmPiV7FlHSKs93M6a8ihjBTLGLR9DUk+Zy2boj2Wo0/qgbebnsTVdl1tgJocw+v0yoCQjwWtv7Ykg/cZRQl7zcDADRXAXhXRtuFHpEvfeXiHIJMvT34xxFaFuHMZsQ7TZyz2tFIidxlP2qcus3QJcMH8/TDZfCtJsc/0IdZcsq4JZuj5wzrCSgTg7c66CYXNUJkWjd9cvUjWcco0hq3GKLCEaCw+6XtNeu7Sa3kcaTuenxWfmZkRdxxTztWb+7205hYUm5z3wqrEy2B/JB2FNKPRG8ZftuVOVrL/dEBb/q+Vso4LTyyiTFvnvtiC27BrQZx2RVez1xxpp+3bKoIzJXxkpB4XHuGzy3Dn4IK5gNlqZXA7scoljLaixj23cr+qpfl67aeNJnJ6OBztu1lVtAOZwTizymwYqZjVy2PGYJMxGT6uLULyJYLJdsMRGRYh6XgAkcCQmkERi5K0wKd8rPOZ87tQtlVKOb6Lz4NJBW2E6Z6hh4BbUzwff1bRPwzs6UiB6CAH/j2isfKhTLOujcCDFK9JjQTHPKVLOqf9rP6Eno51EUAx+6B2TtrH+ptwzhSpvYun7LUixAtJXfz4lY4zq8HrSQvUeZ4YTFDWY8mPY1THBuOFgEWrTaN8m5nAWbDL7U3bKLTKSUD1c7hfRMd78Ybs8PvVvh2n6/HMyuKJbYYyd+x5rhe7MxLOKZpL1XTHEoBgrGhWxO1pbCIrpJ3GnNEn8MBFqqqHiYCXDpTP1lzpOwXYkmbFTT/4XboRXubkcEiFzpwaiuf7sbad9xSBcpJj24wBfot7bKYVrE5n122MR4CGx+vwLCv/PCiOdRH/1ZaLe6bwYs6n7xCZSRwPeAmfT01Luto+bHI2EJA/XkqpYIx5xQ7jO/LWiOAdBdsjLOJT6mTYTfyZkZY7CVYbcru6hzKvgjc5ffC4xTwQT5RDdAUCi/+iRM38xEl58WxQtQnhaUCAM/A0kHKSViygOhAQCfa7mhazFVMP7CFv64jwsSdL2PUDrubleEKpaRDtr+OeMr9ju+6Q6/HiliTlLzLXfjnFAEEZ/MDxvfm+jZCu+8nx4GmvXQD/LDJCdQFwOdIUJXQtWrbq8VnN8Kcm5OnzGsAudH83zWEI3L8H/VmOp3iX1CxqkwoYz2GoxktLAuqnOryrebWpjRKxkPLQqadV6Hwo1HGNjik/Ai6h+RfjOyGM86VWuNngiuAHp2kqdUQJhQlHVSaPdZViCi0INVxXHrU477j++00aI1Nbpy4TTBdQjNm5shPomnZMzA88D6DikFGLPOdirJjRNuXb6ZepyngVIQGBZLQSqf6KVCrw4wAfbGk1WTf95SVZlsblXvATfz/N/6iHcx73SAxH9iM+7fiYSwGH3R84UFpr2YOc4adM4Yh2w0dBXn2Boy/snw7l13Yy5jiO62cWr0I8S/YlOIdWft54LHhz/3Fv/lCZtC8kA7h0kZcOs0sRsJSPxDuQubgs9uNZcgBAmsTp8ZzUXyNZk74utshvqoA/VHpC64H1FskZHYJzC8DEEx1PiUvYrqNfSZq29jCudAqTuln8FoyD6HUwBrBDaZFvsC7dvNJ/4/cpwlsskaMaKNRIZVuE2pGjB0eCz9OjxDxkosZCW3Wp0xkStKrNM5EDGXdNvuBXtb9df8VYZvs0StE/AhL0fKCAXTRPHOqydFD9GWTLzvldnaLAVCSLqO+zA3pNB1vN/AA6uESTCfeDoBIKEcf74gLbINzw9MAQDQzzgFGwuQCE1+lLtiB9IaQaE61UjM5pCQ5tZrbkfsP0Vc5Ec5R74Z7PyEUZiWOJowkxNEXPWQburKq6pgwrdEHYvMQH7Wa1ZgwhWSB+Rt6YiqcjR6mLjkOS7Mrsx0rCj3heeHBRryyu4wUlgpGDodFOSSbbdRKZLXDW38eIc9RemgdhjtYWQkWmjsQMkdm809qbgeOsd3WjtF+eWA/3ipgANZ+51U7FNz2YDmX6uBB2GW1TKMjWIqbdUUM+78it87AgnaZ9fUOSy4OHOErprS1jfCooiosBCO2+7l1QzKUUyaTGC9jGQSBQAY3PhSVsqcMnS03NTIz7TcMzrbE5mXYXKgLgKGOnSB4dvEXnJWQD1CzSuGnOw3fHbY1kK/lnw/ytcxdGbyR/GdvLUuelN3M7YbYLHGgDKmVlC1yhAlWkcxZLfEir7Ptz4YRfzagJJs0Gzeks6oeZuMPMOZ+pFsG40fNt/b0533JrWAhNmU1cp83CpbWERV2dNGtMa63EN62xK5G2HMFnNHoHQJzWReMrfIk8cHFpz8eQxfWuXEfPBjMvszBOBdlLOHZzR0a6ZyUnbVRrGC3JwydPRjOvR5IyuHqkj8igsM6/Hjj5mGWFpvl5kRqZfNd/zHVJNryIs3kgcDz/XnGwTzqbDBwqbpCCw3xTtxhC/Kz6+IM4K7+9SnLcquLQDElGDGeGNvqdWX/7NSjzZy1CvZNl9TCxwy5Id5++sN4IddsBYV+XV76+zrx4s6kr1x0JIdVQ2vKnLRRbKIPVlMFdHlrhYLnGpWny04xBNxJTpCdnCIuL0YoAhQQeJsZZnU6xzMY8eZ7OscTIsXzKCgrLg1etRuLG3Urr7CItsVgZdKZqyXar7OZIYZ67yBCRy+mqoqv8RIh9QTVCLVejuVR3CWv1uVU0csv8BSY6tUuPxdHOS/l1RcW3nsrVr5XNey55Di6qy+rwhYQ0ZEnO0reLFxvWomFztxnUbAnsR9CU6zVjwCUJFv3JRf1GH2pxq80sLMss16/9gwuXhvwE9heW/M+1+2zkvZUifFdvfNIbZ6TgNhzRf+bLuHmt16RFEFY65BvLH/IJHP2S9CqOEvd3mvOcAouB34SpWpdOCAR6URqtYuavaNfJxLYRzraYtyPFRbOehdqTx80sYTg0PbjdChfVBNICbCWVpEScrZfa/ZQWRSzdZRrRfZUVVSte7rHPgD6/63eIpjLq+Qrtsjrp/s6btMeCQPeQAhEzkSxCkcRcRUljGCgD+JcMrZ0N6I8ZKji7dW3EQ1VhgIz1faPym7OMbxvXv5lT3/vmr3HPELnPXjCz5C6lmEJ3oijK02Ebob9+bJO+P3LnUpbcZtLqn9eOYQxFnoqpbl1LhM6JlvKfbX/xarsPTulKv+N2PQCX7C1J5dC1JxwND8u9+YH4ZeNKmgiO8/HRhwzU8Y2NLZD+1FN4pXg9rj1dIfLA1yvJ/04ZkEkNPBZNl5dgd7ev4EmnvtCEEvDls9bDDNqk3tw5qI7wh3vQKhUXMjU1jkG1vZEe0GH+EqyCmucTt4gcZVB3uC0VqGFZuT7URni1cqwnRTQ70bgRvgQY1vJuCC1F8vD5PoovG4Lz564HlC+nvtClO9sDNi7u0m6LfynpmhSoOhP0Q6p+W9ehO6dN1ucRYZqfCGIXMP0YLvlnHmnD9GOfQiKx11c9jen5Fj5BB2J0MGIDwHdig2zQj1CS3K2rnRykcU5OrsBzumHXbXL1IWq2U0D/1BVOmeNw1JNVUA4ELHKLLEFQC7pR2YE8blDSKdBwjypqx8H9o0Xp54o3tLc1jR7KAuBFSeTpvHZMAVrje2zM66nACIGJrJ0I5xvJQ3h9C2JOoHCH/SfBF8K9TvtG1U4NFdBh4aPVnKLhltIWvZCctbGpWJGcf1nOvV+7sLGDvMV3LDRdNOBTk9pVhMrRJj0yZ84cvYIJ86iKdmxum9AtR1uAgEg5UeYL5cmDpLrZn/1FNFqDyeVGzsbVmhEC2qNrueeP3V0hQelWDstXm12mvHqubE6MpZAyKJxny5K+wLWDjqhH3cAfYqSnBOmygm+mlv0K+m3OhQtmww67cyUldWp9S9Q8k91okBxOBn/KxSsKWDpbiY5c8esYQuzB0z0rebW5GsMPBynVspqtLoqjYYhSu1fYGj1Y1T/PEMS8vQzIWZMTMNCs3GNmDRzuNCuVH824GeTtIeivgpPEgt91PPPsoT4YvsMb7H7sDJnkEdYA9TdGwjtFBjJrR+TVpEDTms2tFNGkx1lb+32NE3Dwf+PUIehRjE8JFlVeaC/BGepzZ8/8tYTC5/QHKl8XfU4rS+ZGTQ4qChVn914Mnls9ds3UiDk0A19Ovo87h410A3LUFLizcb0Te1cPgKgBtmOdjcqNtciEmTEnq+iijDxTn7e6PKkGM7bF2OhjhrKvDj/HhZ9tqynsIvjQzqKLs8GhlWHAmZi/b3jCK7U+uMETm4C7x2/Hsp17cNwqWNzbrRBq/Ol76tLgQ1YL0C1P9O9sbXt1Bh4wIas2SyFhU7HjU8/FkahR6madhlEZi+MIE2vM1VTBXAqBRjFgPpcNu82fHGXMDNxdxcbMnRtOCQ3IJWoNwakddcjMnczMfdwMnj+UvN6ymZxuLchhGcy1rq6tZPmtydLFZM3a3Y6xa86mDQOk+7aBSS2fh6ezrZfO7Qhgjgc3Fc5p2uRUiwVuq+nGvvnxa2nXQI1ci55XfYh+U9LamHXn1y9bHY84vv/Xuo22hVx+EEjD0W7FlHwplI46vmmaJhNd3yAD3Rcfgg7Oh/eeNOD0ysQ1ZjJaB0lpnNCJpNcgABfrzDrByaV7nUnDpsLI7fZdx021TN3BXBAteb1Ya+VNxDfPxG4m7oslftNB81NeCkMlNNPvfKd/DMXfhUj8rzodWM8T1caLJepA2qeHnjVKdYvEC1ZYXJekXertgbctAZClu69ILYajvC8hcnaLycZcycx6JQS8HV5x2d2sm7nBARuXzLWmC6lSS72BQpUme3YL1n6tny4rr8olg+3sFY78FYf2mUQp24/71S9s1XmpVoMALWFnDLjh9nIdYwR8OhP04aqxs3H2lvultla0ihxQsFgUuOoTxZTboFa+lVM8qDrSjHTqAWKPDRqkTQJGVZTm7RgbeeCPFXeYEwyp4DjjiuGOp8anKKYbLXeImzvCGdvKLU6s5aMANVMLMYKUTnTOTZUC4uQV+cd9A2kdo9k9eLC1SjQEOzvboKMPmjLfWrqUcVJt4kVBsUOR3lRDMSeRfmBMn5ECkd5UTURxVG7OupbWsiJeIahkTs+gOZ+rHMlWwvnOIYochVn6jpRPTeR2hjY5aVbywRRPZPo12tAEhj+zoQ0RDnHEynWi3Ey/RDey+VjL1YwJCFjJkgWqL0L1nL+MBEMNmY+cwmCxlWbpB8S9SsfzvevDrGGcBQ7RdAGmaehLfG9tA7oFYAaewtirFn5EE/h1r0aAvXF5VP/BBqidBKxdZB3e4EXzZRVI9HgNUQKIPYOG1m4i0+TfSiv5rwSOqC8VZ6FpWQX3Zf3khVjPl8apjizCxw/9PgPKHvp6ImaYzQA5uaMiV3qzg+l4JgU0MpzOeb3tiRwHLD1s/JhIs55LwWIeTxfqJR1tlfwQdeuPdzQaIif6IjEBsAy4k5RfKqlfF4bjBt95WcfOk8+GkucZVDd4a+ezrmZjw0a1AA4C7yTiRei9nsvRdUBTncNuC0ZEjAl4HntLk6GJ1ydidQk77qyCC1rqEIykVVKKpAe/0krViWkCK8odBzNSWOe5xf6LK5DVcWz6mb3UT7rwQkIP5sT1V6/Ft6zmHi6zerVM0rbx+fUZsoRPt6vNX50FcqmKhOJ7A5hlTUmQyhF8fe1qLLGx0SVLI6TyzpDup7JdrdDozoexTa7IOdV8AXuFnHjPXB2fv8rTredyXWw1O7zBGf0xNMKqYxAyCyVBDO+sapnvvFTFQnrT72kaVtHsJ2VT1YymT11586x91wiYZFbe3ruBjAK4Qa6+S45nlXxJgaO30hfWW1U+S7i7T8LPYiEAIDEHcam+AUmMkFWb9DJpB90pGNSzcmujNNnQuhruyb7dfRr8TpROs9cniVMZAkHcon5GQm1k0L597a1OVw0557OhHUZRuCmFnnO3AkUmjtFA9npLo6zt96Ywytvvh+bhJyVJ7NF0IIk8AHApNrlJEywv3Cxg5+lf+jrobdRFSBShWt95fQ9jgO6ytj7DfS70uDf8Aimdh4O91poJ1elzbGaVNlTZn6qr8po8yHmAhXejZJv+f0MIPjNqyhytoSVduYjbWv1WKc2haE04pnedUbgvOjBIOQJcGfVXaZuglD5bP25ZM743if7gv6SO7+UPB05jf832ZaP8zmm2weSmxadbfz0IR+iV61Gs1r5b+XgW4WdfyvJceiBulBIkKikWH90wxt0nS/rJnr/v0/Yq6mTY560Do4coz+QWwdgPNrWsc48lQJI8FmMmtqucCir0iE1T8GHFhG3zj309NTkY0l97lfq+IlP4X4trghhDznUigipsHjCjyvnfABWervm0gPQZRfOn1FgWmRNvUk1OOVQMzOaRA/hvXz96iC6dWSrP9A9KBv4oMpgx5WLInWix0WI1j0/EoRpB448xOgJs4ShxBsvJtaWIJGZJwrzVDCYwwNTECYBV3aex9LQX+xFw4LwYVYB+TjKqwSBZ1E0iXhK08mAvtzIWBA/NNArtHj947gSizvksZscxFjUOECPgD39ZVNkBuG5Ff6hE0zLbSwlsgCrV467DcnRJ+CoHaR3tEUefBt2VIzB6nzIGPiym2T6ZiSYOJ0SzhBJqHVGcjAYBMVJTUTmH4repOVMKyZ82IaXYH7Wk+q+3qvaNAKy68QL1enwRt6i6yDMGLTMVoHUupNeYKD/2NLhI0nQYhypwomhL082oIEUxs8FffwdZ7hYmISYl1HYmplSxRu2i8+GXG6+QuiljXH23Zxcu/t/3sQORcbAkKdbh/j+ffx3ljiAp2pXeElJCbh3Uyycd7qhuNx3uoB4C+uEi3n0nVRfhRyw8vviMsHY0WHM8Xjf6ihryP+dGdWKjRlgz+PvikA8iv2INNrKQdwootyvhMmUMw1qpoA6poAOlb7wRXSb1yFH8v4EZx1HNV1l2B+9pdms/7LFOYIal2o33DSsn6kQouh5NQxGfKIfr4Q7JNPIaMekkVjtn/ivDRkL/jxGK8etGjKc+lE60OtfJqUXzb12wzMivX9fsClJDd2stLbwILad/bDa6Xg+MpEjsu+qWc9hAXdVBaQnnaN/6tL+ww4m7p+4nHzA3PzHYst7y9Xe6S8xHEuzKbOVF7PNQHBkuC7Ape0pEXk9/Og+kECJ7BfzmNgsN97LqGKP2sdNttBYHrVz/GnozsFVEz31FSJMNJWo0AmWo3TabmE19eG44cGEwNF5rF1ieHeMpTQ8ye9R01c/NLlAlSHeXhFIYVaKVcQKWAzFBhhm2kTkdizw5LcoLtYXSYzMeidlEybekNLVCzUgXp7jZBYxpsa+GMNECi1AuRiOh21AgoeLr9iS/NRZDYOP92pRmqJ9uLy5mddXf3//+glL1MBZWWszVWFrJXYfC0UUjWtxNSczNq8nA1ayLOKTcexhjDEeYcXsvssYvE9MjNR8sMqgXqRnbLLaYhpwpdz7ZOkVb9Ms61/7hG+APlo3Wugt6BeVEUezMHvXzewQ2LEf8BBJlci2BlKzTclH5TtJskxFTKAn4bnUYQjYjDUX9OfJO/os7cn/Ug34ej5fZ5CuArw+FdArTPYa/WDMx2B9ZlMRQid8S+b5fDg35iqzatUt95dADXUpEzo3QXU/d0J1Sm64RqwU2MMvbXjK21wRmuskanO27qoysTVgXohE/9D1kFYNS29niEZrIRVe6Tle8Y00AF9N4X2nQgpR+IhYcPE7gkKsdMlza3AX6T7Kl9kDFBhD62+L0d6AdVoKVu3rtT8aQL9pjE279MCOQhVgs3criFsJz7qRYHJQeHMxLX9tAxg7rvMOmkONpbb272qosyMb6gQu7ilZDKsIYwuN6hWdEFB5ZAAb3bmKcX3okIrBoalIqAY5H8iYBxXOrHS1kdOHFYQDw9zjNc3Lhj2y74amVoYP2qFIvgePeyl0ngFw0BRmDusASPH48i6KnLAmsY5VsXwI3BL81KU9rCFr/BG3OVkc3blEynUhqr8ZYWzMfL5yv6Z5AUOgQiqJfw05dc/6ddL0X9/BxtXPDsYQbe8Kdv+uM0yhCWTjn2aXG//yprSFxZFjC9czRfc98W3S9napsWhHbxiun9xaeebu3hOwTTUMsfYmzTPaDWzOeHMoUZ02kprbJ10A/fBoiydhAC31PiI5/rXi7WTyG+i8Sow9uUsHGLpZadxjEysn48u331oQdESuBsBvmreqoLAHl/Pb8/mu5RGJ2xRVU7WVwLVb46p3gNpICgGogH3z6tifMthL/8UG6EDrgJvxjp0ndXP5sGUO05bAMBIk2IFtPUSVljcmUGxo/K+fEaKBZB3THD5VTWeFvxu8XCCMnOCstOPEc854lYLpq/Ho3Xqn8RnieziWfEWBCVgt0eypn6RKZfGWVPupw7Byeu7ATj0RMMTJVo0JfwXMKKCx9QDM7l4pfsJy62gqKs0gEwOqXBpthtfNzDjetklZIXrDmeT3aGFx1qmn1USuzj2KIGg1nB5Li6XKdItTrdABRfSdmcj5BFRqrikHrBuwqQh/hDxiyHQg/mXy14oJwez3QvVArqs5nsV6kel975QlmKUUAxm7IC05Kt1mkBGcmao+a7yhycNeXlV6iYIhpZjy/FtFM32p3acva71018zGz7/yOR0iZn0G60udIE3P+9vls9myECwlfepv7QdOTNoBi6icTe83Fd84IMyU5aSGm7ufkLgR4w8VKPsC7Z7hYeCR391NKrG/B9kOBLtboNMYG1FxD1pvSEIkGk9nhnsmhsjjJcMAB0C+vdgn1/HKOaC8SAV2pXxoiwHnayBsvYKBS6FXgWecKD4hLtgArL8Gek1AtRYh3H/4VSosuiytZF+I4Rq9tvzvuwPQUmL8ELrsnQWlStUNRlY6pRkYA2spYdw5Emq+ZZapOuD3pkIEWcrbdd2e5BHVWHH7zFf/6YRN+gDocCoO+vHXoXdJJzxvkIUj0K1v1eyukoAdx0RTv37+H60R6cTPVfEvrv/RZJlL4FkmSCpaL7VLMfumbSrrmYDorhXmlsL64T5N/Frscj04wzkxdIoBbqyFY7KfrS87pvKf7SMfRTHjd56lyWZQtHXZGBMci/i0srqRcgkdRfqwT2tTGtpypComx1SytJuBjbysA6wWnG0BaHiUjLQ06PrAfx67hxqJChgxCanD2baET90+7Y743DIbDnMqDUmmpVRESmdSAwsOfylxlXTFkJJ4c4tRNYiswYU0v+sG8YT8JkGw1NwQXFg3nM67xiUJEFMbVR/sM+DM0Rh9LqsSQjx0unWT9HtHU7x2KlR6rYGjh0tKQiwPOAlVVheuIphc4S/U/YVby0dc7ztMIIJczJhF6LY7g3Q+s6pDYovyxBMZWb1kwePUIQ3EnWAh+bt5qWNBKl3OEtlDjowQWb3a8RMZVAZbiElLRKi3eqb5Yny3a43I+8PHDj5JfIJrbMHmWuQL+CnxgFU1k7LalvERXolmWJEvhYdohzWBHUqbykXn7uY1GpOorYzj3ewaN+42D6LSblhzzLAGBVMUNeweK/Eg0+KUG9vNFIUgiAuWZfvraowvuhe7dXT+OD10FP7V0Voemw914P4wLMZspTDfki6eM6LCtQV+gHeDgiWH70u43lkbbgqTgIRa8NM6enMGlPsxX6+b8DzmIThtcZ+oiqBkGqT4z/5mDXJK03+6JzyXS+RaGWqP+Gtcr60bzqfjAKOQ2jhHNDpKd45qYY+nzuY9PDTT2CZOK2czw4nu626ru1E3hzMrnJfRT/hE+hF9s6tX4sbmGwJtVru/Rz1s7pM1EC62tFSG0rEOaCr5gB6v7pnOFSDc5HThcJa9Losd4+GtgNg6WErs4g+EcNlhZrc7XX2W9mKFX7p8dDzNv53JxM+1bnjVhKE/Hjq+lhDYbi3JiXbdqJFgPNgvbgeMOPKnn98WGga9UbMeKAh6MnibiHodfyf2MrNO3qtugfE1Vd1QKX7Z8H1v15HcrO/bRSaGP1TfEYTAuzdy6H69n/aWLri2kpXvCA5cogoyo9UBOMwCvNnPliVRYSTtaCZ7eVf6TYsqLs6JelUTPhgMVN2jC31jiR9f+6L5a0eCGmDv0HePLJhbyy0/N7FYr8vXO+fqwtFqapFSTT2jbBJ0o/FQBswOiWILu31LacEwSRQgKvUfjf+BvXSPC4HN5OPED/FabZAIio1VqMnU/dbVr7n1TDshRpT8yWewa4laOyYkZFWfpqNRUSUtegieJCZEY6fqyPRfwuzaJe3yCLA0xUvzBXIIjqViUjgS0m8e5zHslk71njNVAjBFTxrfEDjb2/7XcSyJxnbG2JB5Abg5cxmoZzi25vjTqiSDRq34nPhkwAivTVD8YhPjzdvNiN94mlBsnHyN5vN1IbqE8SSQYQpBj5zOS3rSeccZFGMx0Fkx53cwkEGwrh5r0Osof8uYjcpMtjCfyavIKMvhQDijHFoBqA6tF5jMfblIahGSuUhQt8ugLSe5d+uKMVlc8WAMn9pxtkfM51YMXMCzauhA7CwYfB3px1c5jxzjeA8ZxWUOhpFrWa2gRvkUvmw3nyKMIlpo2hlZWO1CeH1MQnMumU0LfBpt087vdoQ/YIMj/nLSgE5hQIH4t+awXWYGi8/o0FjVJzlKx8V7QRWtkXz3FO7WW0OCcYNfc5AgA8j14MdtbA37m2yYY1d/x0nUN4TM0wpaoOTd24yhIxkhxFEeanWmmoLORaljwCBO8Sl54x/cGkDOxJiVkBbxzKlvc+p+6IVPFUwePIZdxhXj1dJq+3b/kH4tLlN+69oDfDC6URpsx9KkBOqqlbaKp4BUUGdLEuYBhN+QBoZgEwg2vThmzbgJwwqmui8J7vuF7tmsPNfgUo2VWxBC8YJIU8Vu+M7jJiLSoWr3V9vaytCRnWpUTPAHVoyVpvwR4PXenVRXTAgTA0SrYnpba0Pw3YZ1HFdynJ1yp447JnSZXKSGar+EHxjdkW4F58PLAD99R2HGyuikovZK1naYBiEXEfkk5l8GCSlWlRi3eu14CIYkOKDG8d5ngOxDRrBkO0qEHJCRFWHb8rpi4xoY1S4tplqlcfzlaciTnKQkBuLSbjzNn+4f0n4m1zx4eDUffPpv3lMuNtJrM1sufl4vc7QbR2NquXjEevfX+Pi99j2alzhEavUtdppoI86YwHCnTC7h2hWe019vSyf0IshWTue2tdCZViFBttKzVTzodpE/xu8iV58WL22vBEcap/sp7aYBz5XkbSb5MOCkgyOo/nrRjlf4M701EyEEiJhTy0N4QyEMpzG1OTf10hLa4z8MMGy7YatMvIKfMtgLFfYLJxkLH+T0+bPlKXE9qp8UZGb5z22JX+ThRSFFwWbw50otTdYmoPdykKaw0M8jKbIgbXVmB13Enh7hkZxYLIDqqORMhRKiGWb5p5KNZQGA7fFE6E9qZWn7e6zLkKdrIkQtZU7ax8aMQ6k+aOnh8v9MWJj+LH9Ypq63+LvMvxtJjKiYyGJ3t44zhJ9GrdIHaU5kYXfsTj/KmHxfZF6u0WEU4Pdfk9+oVJocvpR6H7durkr3h/rf/3gvjOQ41F5b6So7vMjTXjesx4X7QVdfeGGqift/QmwO+gfut1WsT1YCuUWYb8QZQPbhthHrb+zy+Q1Juynn7FAROLBDd5+NkFxk4XVTlgcvC7w9wfDmIOLbjfoNLqQPRPelnNR7NWX4cS2QDjx/L0fov228z0kShL8Lw6fMYlGLeHGGyh+F5Qi1t46AHdGYRBSXtPgebizNtq2fIR9/h23bR13RdI7HLdr9DLNGQ83OkNszwGvun/pfRs+VGDz/un+UxRIHYCJ3lpc+Ps+kCR2yl/D3VIK8fdtt3/etkcKip5p/dMaMjdHIJreNtuVPHiqlyRJJgOkhySLmseOpTthAZBlMmz5h/vi3Yf90Ry0qYeDVLjt+FJZGuGCeTygvBsq2dn3VaRYAwstwM78Y9QyzVmRJuweUs0lZbh9ItoMNq98vcCX6w86+JguPd3/dit629+LKY01lNRD6ZBBhEiwdK44OY2wv196syuNyHtPLsHFywG1nkEr33QKiSQqo13f5lKHYw96M1/u3AylUUErr9omXsYlpVFix7atPh99sDtjHZT06FE2QapFZoWT9Lati2H/OCxwpTO9qi3Ma7Anucfflf8ewOQFjBZhGQNXdRf9Ms6CwpKvsWw2LwJ5hDjBEu8FsKXC5sRaKgrES6tEWahfQoRaVgp6rH+pI+VdbWxdiwkFxZt7vAdbvhE9VNbQXd6pYY2u/2Ru+bbCLOBdcmVZ54r+iQm3Hr80Zi4P9XKtrS5OMdtX4BmMSW+Qmwqul5nRkoNV8crUYpX8EqY8EtXWBadOKlNgym3r9I1cC6TCjFZlHGvTQGJvMrMt3DKuJ9pcKpFvkIceuYdxNJL3Ox1xMvg8+j8IB+Yv0QBn08uEWhcKWTSsd2ISNqoSj4OKjIaLniQzBD5a6unCH7txkMPH/2kEAESvuyURf46aWza3k2e7mC5BsIiC5dyBECnWqRORmkHqdWk9GVd07kDCGkdkHr3e/uyWWGABodixU2Lte9mmRIh9Gq22fBlR5+kjGdvgDhHzfOIXqJdFWT8XsJmKNTEXp52w1qmZ5jyLYnQEyWnNFAEoNAGnNAShO6I8JZxcBT6PGiVw++Sx+yxI+pUqX4zdKfb4iWEBmNq57rCUobWzsQNvC+mXq+sU5rEhl5QRghgDvqjunJyCsMMqoij+3r23KDee2t2W/lygW1q2is6KzY5C6m2QQTcY3gflX5XKJwoWJDKl8gDyT0k15QtZtc5y7IgzDYRGOJknpKNJerMP9scUYjaiO4493vXCuSKTO/jCcbzpMGfqQNvfTA5GSMtHZa1n4XOYHMRVA6leaJBxAApPMWQWKseYjko+cQPw9v3kWRTDs65MNpMhBpDOkHKUndBh68hWu7yu67DdU2CU+DQ8inj8BXwZFkBzs8ciTPCpFiijUVWepQuAWY9UBm3b/2UlNFQQpwTNSJLv46g1neZwNoDbA92uyH+lgd6OPjMw8ZrZ2umrgrxqFR5ylDUCYExkw1u/9JwKfG5Tkxxp1AdrFHh754qDhEsmg6I1KzF4baJSSVW8s2VVNrMIdF/iWxyVQc9CzASgWBKbr1v8850n5ecUvhrtmZZKB8VNSzN06b3KBJO0gnIBzBN6mxjuCa5keG6tswhrGJYIcgN4vu+ilPYjafTzysUpBkPoC/An4XQQFdPyXp7uAqF97z0NgtHXeGwJIslzJfW7OCWuYmNOLWVVPG4/+Omfyp3bj8aAvjUeUIv+USEafz1xTGgO/gscvSDJERmmjt0wUfRmno5niq+nFkV0Mb3ulKLVcL+Qg8fm7urTapSi1WzsdaJXCIyS36Dr4tQsu/PAF1tjASjM99FFaObzViuNGDLEmr2gzcIB0TRkYleMXuygL5QBinwr4znWto0Dl1luAymZZ+t8MmrBJxn2IgQTVa7YsqEBb9mjZAER0WEoZAEvV9r8LYG+UsD91AwQXBdbXWqIE0tsUnQLS1+0IjpUYVKC1mrID30LYMendTF0AscPn5fphahlsxJPWIl4KS701HK1qFyHEdczXAzcbIKu3MHNMtLybZRb2crbViUfWcvrZThX5DszGGFuNSYCzYoxVwa8J6ioDKiUr6gHSM+8NbOLDIyJAnqo51kbyq43sZzJfE3HQnPSj1lBKnTcWhuPQzvrmxHGCG1WmsxcCzAlB5KZ9xXOmgBNJ5/JBAzLC72KPKaG2m5oTzGMtWuyimP4dIPz47xImGiJ8JULh8Mxjsli2G45ICYr2uK9LqEH9srtKivab3+fSm0+proP6OAnSeZqpzeCH3l7sICoR+Bjn3CZfnMxTs6E1DLyRNoqvgT+5Hlq4vV9+kDeIgt9w4TveILQiuLK8/EtagQLC6jWuLSJHeHO8JC5/Tn2mshr9QDlDOBKU6+WR21SBPrbG+PGHOpcph1UL4K4vVaPvIRW8hcSU8LhqptZ8iJK/cM2GPDOA7sKlLhf97w35xDq7x8nUjA+xIHxIEmEE3Yph8CtLLt5o7BTq4mGBT3WkFSPpyumcFcDW32h79FHJTyWMyfY0ZctZ7oKf52ZHWtleroXrpgLwldaV7SCFN2/Kx62KVU36BkzJEHvTtwLXjIuSJ8DB1CXrGGaYThdMVzobW8Jg3GRd95CCxlabOhy0jjMnRrH7G6SEqFGF6E1I14rp0glqlOrA5/AeldLnGxUGd9lVazmmXQvh9VfI/bZb8QMj0bmGNJPONKksLoeZpIentzPlyn45j4rAGscEuYqX5khzRC4ga1ZYojXuSAtk5AYyn1uCrhNM+XQ7vYF0HO1MsC/c2tSVoh1LDPQOWSFnytzs3+pPTiofPBmRC3JFEqgFIp4Sv370v4roidwUu0FBTF6cirea9TgD7Hx0PaF+LTiEHgiuvaF+JHxGFqi9qh8ivtf5DLmW2o0B4+TYwuz1IHSktZuWXRJVLY6u/kdwlrhW6HyrKuGURNNu2/KiZD080mVNhqjk3Un/6/si5XjJAMA2PaYwsltGV/UK9yNl21uqnFkuDnoEVRTqLKBiWVNHy7id/sxBxHzHQpvK+qkVoQu20+jDs3lDiPGOWRviTsFCD9Bbg7HIfxrEQynlXXDJcUMt+4+50MVtox14AE+UKk3PeM/DMl/swzb42BHD+kQzdBUocIMPNHHqQB72HqsANvM2HigmyI4tkbK2RboZyoHnUqHpKfjamppono/xplUitfnY9OsThk33vsKJwP4CYCC6cfwy3YCuiN3vHYFdFs5hBCD7v72rHXvqVbGn1TXVRQB4gdXUk2szFHhtQZRhP+w5yxn/jjbmpUfwSBDIRMYrFn10omlW0TUEXo0IHMKs4aNEfRTwdQ/h3DGSCqykjdKRhX5ldC73Jq1oriF83LF+d3L4qs1+BbaLJv0tGhfmoVpPTaJpxUYU8lFZPuuhEbGNFzlxAsZVNh39VsPP2P5riLcBrGJQZJ44Aa27ckrvud0G6+fPC0Ur1oahSIzPRUvr67I4DxjPPVvtWSoG81bF5+Qmji5inmjUCXmGM3jM70Ut8cxENUCtk+IejxkEPacaGjLCeunK6aQj9oPy1nrzBnAmVk0DjTaL1bWSbtIwEpvRFQdlcOlkG/6Mq2a0heqAI+Q/Cv6F9mpPien97zMqiLVlLqtKLjY7DCvlzSkzHcH1sptmpqG/gnOUs3KeXOJe40KRShcerzzVjPexUB01S0prT6VTIpzZlH10/uDPZloGlAWHOtwzsuWE8qy2pBI+sulCSaMuvGT0CpfLKchqlAxG9bB7uo8x28Qd0uLBY+2t2xHt3AqTg4UG+WJias+GEFqCKWHULV6ysw3Nf2KmG2+GIO7WgTFoIBU1xfP00tTz+LcQ4HwgcCC8D75MWVcvl+z40mk/SpvwDi07N1r+2HWSiugB5ZWFxJM83iEtx7QX6b0wMeMnBAV5P6sPzvM/gWCRD8u1TYNgBh4a45sZvPIuT+Alma5mzqC8Lz0x2CLLEThrIn7r6Y7GVPRK0CEATagzk5UY/6nzqSJzq/Ay3XXqrV9vOEVo9nyY0rwWRxw2UW6YJjmyd1ARslGWYo8VjRdCfxm8VyoOn5Uppb5oYW77H5pqNzg9DeujraalTjaZxAnyC+yaYn4eHr8HmHejCNOpswYuSBSJwDNCmIiM2uGHE30u5BPdOyYSuicXofR7mbLxI4g5DBWYQhPyllBKEIvDAum6O8GPQhylvsJJ4zSoj+2caW8QSL5GO68Uf7irjRW81yuNP4bNgQmZn8FlFz26RHikHC0oN9cfQnxrkDYG8rxwYbblkmn/sP5K2qYSAZzt6FOq2QlDuAB+s1aHa/WvNRucZRaeC8dWCLflrEfWIJ0IFjn1hRt2k9xJe7FNpCxF63a25HjX9vJ8krM8KxbeFlcpkEMFii1fI7Vdexk4u0uqC2ZlPXIAE/I9ELp1VX57e5gW6Hf7g7BJOlmZY/8Ht7BbLTY2W5afOtj2Y71Pv2eq0Dfzvi8bFUWopqcUJoh/0HwfMjADRfGwb/VBQL+558EP1Vdn7Eb3/OfoPX7ww1fKA0g9TgoKnN6kDgqLd4smtmHbcRcz0KSpiRVF+5SGR4uzkZdf8tnkXZ4iE8oEuPrNRsTB4iWg3mylSv77IJ0YVqg2ODW5I5m+hLJVPHiu/kN/F/CuW/xD/x/iVBgs7n8YpCsxPT3ikB8SuX3ixzU2pUs/oe0+sNsdpham+xZYBxK7rNCxJUll46YANDgXO+ICI9QWQG6h/06twnPBI6pABikI6/6+IEghmMb4lTV/rKVQHnLiZjAk1TXxeh2cswU7khBeBkSYgaTwTnr5VK7h7+ndcw80fn5ZPg7fciPIf6AOaWs0WF18bxQVNDWGTZUq547GGOQlwY2TqtiZb/TIYI1dl2UUKH4z5biLawg58vMMy9XPlifXZym6Qv6BbtWNSkmQRc8QW/VyZ4tETyqDUdP7m+v4BpKMD+8dEuYkSIpOOewp6V//J3D/DCcxMv14ArnQw4He0C/FkvoXGIIAhtQBhhM/UhkUE62HB05vjrObJo071fpbqOiIfcCK5yivbrNIcRolanhu2r4zVxpIWSF1dGLi622ZXi3ITTBtqL/63y7KkDFpM9oP7s2yex+ot9bpGxNoZlgmfqs/Xkom/QIpUnsbnpoxQ2js7wfPBfMHQhwFCubGbku4MPQph6Aldbf2XVzKswtQUOYtcEM99CsOH3Kz9IizwmjNLV7PycI7MMYaN1rh+zk4itvRPS3P0IuU60FZGRB5haLdSYO774iPLLM8JMxdivLq2rimeoWneWvxyTrKWG59u4bFKt59PgTFKc58j5AnfKf6L7hnzXCeag+4Ww9YQ2zoHIGYdyWIvkjrcTNhE8He/ACwbDs+u9Y9OCLXdnX2nRhGPGHMhzHSnCem0N83mvhCVhRRM5dumKpeqTiVIPj30SLD8wDGUFS4wFITVj1sun/2vH3hACv5f5heG9U45TmpB76t8D+rE07rcV1CFYvVy7Q5CBePHXbYlpJKdTbHU5M5b8vsonvWMSjoTOkasXHlS4+dua0XavoyAwd2to5GRiAqM3ozMEgUrqWmanEUfIX9NkOz5KHs02qWwyCE58dhXEmXZglM3oIbe4LXRFa3ym3Rb+D2SxPZqsLBq+/fSkCZ+KC8uhxYkm7nWOC0KI7B/tYq2KBYcOwg1QbP0C7NxGMDL/wtJIA6PagUuGTxyxiEN736urM/+Z0BJKjJsWXj7fIhKjZnUS32WLtqSsKimrXY1a3Q0tgQQ1f+F5lFAHN/zUmco8WBoYDxXswBhgFBnTXvo+BRVtVMS+tM2cVnRBFUr8EEoVA49SkpWrYrTpZamXlxkvIkk67bzRoVopX70tWt1leI9DL4nUBQlWM+9GuFaoCTzEr01tp+ENY+ELPsPPWQVfUoPSwzStg9Ezuy4uyJ0juHJNXovaoFPQPeTemBjFjSN0DDfYp4dja/RPuaeUbhh2Ys9XAlBGU3/gPae8zQAgTSXzN2uoPmYyh1KPg1cZtDVVFDb8+SautqDIftXZmsdAAnHufuQcpMXW49PyilpplvqnKKjWhB5rkrrMSaJJW7C7tQNiafOGu2rug9QsXVL6FC6v6KVbu7czuJ1El9Rlxrxz3IWhNPK7W50E7AQzN4MKR/AfXXv4crTzPHKrKrC38/cN78husPP7/09EA0/HuWGbEu7+WJxmO1nLsCEsvBgSaAg2glmbnXIr2bVrygEI8blcceyzyxqpdoOOu/iMGcG0mdrhs7V2cJtrdYoJBbyV9OIHH7vr4L7oy+wdS1bH0psLkJ7lZxFuuntjoxevNwi6bsPJWYolpBOYosQtiXz6j4FoJ+qXKr4KI/bzitYtPtMIA5ydHIpZu/CDukgF095z1oi2MuVXkItKmwjHAA2fIdNghRR0LE1sUX34elo5rf/Olmv9H5R85JbZfzxWPeXH45E5B5+UdcTArIG7/HiNLQYajTzMLBCLmUOTWykJ2abcYaG6nQ8zW7s8NnkyH1MjuOV12ZlrT1AUq3nS2HVNn/OA7o3BL7KV5OG2DZjFSzA4REzFBxPNpUJugZo8qPGafdZslPjxrNHAwQYd1e5fvhl4HFBRECYdb13rtRE7r1j8pxdpDYWfjduKk77ty2C6FiY1Segf196VxlYlVM51NmryfmKvRqyL23+9M4+2zm/7KHYJqTOm+8kTJkEOka/p6B9xPmc/fxrZVdM5iYaCIJptQ6oXXm48VaAdwWgbX+gxL5Dpe43np/U6/3679p2n0Lrf4DQuWxg15jMzYHrE5U7buHXmbF4EVPIAbhmoOqdlSyE5OnTJqbjLOzKmZ68aCbKQ4b+TiK2/lPUf7VXCroMrm4F4Spwbeii5u6t6KjEC3b7L8nGxwpzutjsniKkIMVpZCjNGoC4QY8WsAhYbRgoqCJEkFhvOVaPq+CxNymcnCn2rQuMiOLGQXcxrxDLj4/KDypJtmeRaRy902TTDZiKOISIZM8YOBzP5koKj1m8SocGdhn5/4LXsYkZUJCAhkc7POY5zBQfe7FRkT3qf5WTd4CYKHMI8rjkaQe5fkVGy+qCGziczymSrHVT2XdxGooPB3NpMD2FKliNgL5uqnpWDJNyIMihgX7xAGgA9Xhfn2ZhHqNIs9weVjsBc3Dni9OmSgXbUl0C0406CwFs7zrrEgyKJfUfvNrWJAFeuAeaAM4FyuiP8ObU7Op9/fXFHLgU6xN1lDwkqhxCHm/hEoK2YD02x4ABE8VzyfZANCUV+DFOsqTAgRI4LL3jsiJqWm27JTdnLfrmgGeuqVekI8GKmkwLIs2l23t2FgkTb7eDmy6+JLGPHJGrbw5IJxeVcYR5FdeUu2LChdMjxGcxBw5JQIV5kaU5BKOAZnSNezKRzYab/PQ8ohDoZtSldtbXiOFywUP6flFYwyTLnwkAOyuqjFtRuOv2c5G6nlXZeSKVtUUob449aiYdQ/R0cbruumY7jg9TfOBUs53oegekkwHIF0jqZHBqImcK6Wstbz8Rzaw+FmtRWYKzolxtR5uYD6IyS4PlFJ77Wyqi2rsenCGlbPzRNWdCwUfnNtL/zXdVE70HEx3M8ajpbxZzlWPNjukcTSKrHzUdAhXJjFqaeU4+JCId/8ic6ZJ2223qZDA4Q3Bb3CLzLW8jOJ7HiFE0QXODG52uT6E47oMRKOzYIlDJpapOugyt/H7bkMgWoGPGt9wYeDi4Ai8YLqGDASHnHuvoRPh6mtffUWPqbCqdPh+O9i+k30XLpkcnSaUrm3X5h2If5sIP6nYeZ5+fRae+xZlJr7e1BVBKDgkR6Ag/GI86UClH4KUUpH9aOv+LCyIJbxYCfeBs3tXas5l4wyG2mErnlL7nFzlEfp0IKI4ihFApKBMhsxgZ/2pGXdldkoyTTSyk71HWny3YkoBjE0zJdR0mE1qM0pIhAxNZSWWYfqMTUjRjpYhSmO1VOKy9pxgSmjqNQiXPJvsoA26PH3/7QsUgNSnJVpv8uGdDRNZqi4gtw2fR5PZCOb83RbB88zGE9Ez1fSRqI6syfOIIowt2cmaCJxIrJIPT8DAjUFpSwB5oFKJe8oHTYBGjW1iyvvUYHlmjbOw443KgaKyisFrhdk1iLuoFN/GNN7eZlsckprsvJ65rsYHe/U8qYvFn02i8bEJjtvsdGwbik2GDs4Fiudik3h4JuLTwF0/KEbaZNnwkkSzfuk8/qrDMGEC4gYXN3CiI+M/HQyehxrjxNmxdLMmhcwxUBnWFcuUW+fdcwMZutp7v9Sia/L4C+lwZp6j8WLC7E2g5Ta39vtfujvYhetOwT/8FOZWrdxlElGxK9RTEx9Op603zAlYkGSOiE2Z9fvn/TQil2UieXXNKlH7i1jF14fTd0Zq2BeKs/9BUQw/QgDgDGVCfBW3t8KCy5nuuY2vmOxzCKuxy1ECCfHD5SrhfkwXOd/xmTKNmS2fnpGQrn7WvHyIJ6ADrVV70ozSMqdQzJFWfGFRcsV7zD3/B6IzUcJy0221ubmnohmXxsG6fTR6sgWtoykVuHyHLLY9YKjb5qEpRcS1AeHQokDxvR7GpPBuawDS7PTusSVUMNr/pm+zA37jLsa7LDvmn45lGsbYF2PeeAtxPfOGS8ZbO+sgFo1C84+/s2ZrH3Ok4ux3FXsi4ZAR8wSl7zx18cq/rAIp66FoiUbdTWG+ByhaSQUQpmPEsByHiNf4kI0sX68ZVqKhauAGQYwL3EXeVYvnRVfkQygiqbjcu1H2COazGRuYiLbmaJRWfo3gFCddG172whlSEkvPd19H9R8QnOdjhAEo6nqJGAPe449u4fGaoRORHg+Vqz9CA1R8Exo0R6WDsVFzHcPGBVRaJM3e7+m/uKe9nv3G5tGemqEHFz1HJb6RoDL2t8UYZ2RwRpoMgLnauQkTjC/mf4YrHTO5Yfzx2tv0ZKMJmMBVfTHnkx/Tl+icoQakQt9K7fmZsJ21zgfLZtrcOK8ND8nnYiCFDAc8Yb8Tdrq5gUCiFDVceiiP34tTXtHx2+R5jo/E1Jm9sbv0SGnOj8udKl4jx4CI9Rxtq9uhCYDyL1z0fMib7sfUA46qPVGuVVvd/STC/LGbx83rM2Iwrorfe58TtgpxM7p/aMTqgXApjH8MUikI6Sdfm50zwXUvcuDPT2SVUvJUW8dHcJoaedp3moTChizDdN/OQ9Pl4DqkCgkVNSJxwush7t2raKSOsGFqgdJMNrHfWzlQDIZbUK3I5RHyLqXSrGzuHfUKE+BMjpuqBisAqYUQCF4jqq28G3Le+pXXlpHdrs8rSlG9IU5pdcIORmVVht4qEwM+/4on3o+/kzyz6YfGzKlhOjWKeSHrLe2RlHygpft7+Ec0BhljZC7y+17WxdBDgF0Zc3qAcnZ+WjFj5hHkvW9tlfDu5VAYgnwbLogDSAq5E+kQUmIQ7Y6VkjH4e03/tv9HBsmzqaG2hbbPRwbIs6GBnTA7M7AsPF8ewd9Cg6vAt2pUeXp1s/OXgbvDTAsgJzwiBPrMmsdzuh9hZsJiiAk5bF97sWAjr26Xky6h7i0Tinzz52HWzrDoAucHo9X+9jGmd9Xqf03U9KJc6wy+oNJ9LoNAyoYwBlq6R0QvjCjy8NMh7pqBBBHJ95FBMDzj4d6niJ9OTNMuWN5o4tz/auPcFOnK2jslGyPyApcvMlFv70Q8DYmxfsVRJvywuBUYr8a3yaMFeBB6uvzFATS6vCdJbqPW94bmkZlelpC6zVmvl8XvRkwg5IfLUJNi7yqdPZFTQbRaIOKP483cWL3oOxp8hMILwN7B863GtCelO7Mfzrkqxbz+5CGglX6rUXJBhAQXSQeSnlfhFPsYfy/qlkohpauvMBr3JeXgbdNH2+OSZlU0co107PQfQ9/aI1vrEA5hHdxaxLW0gk1ndK9m2TiXtkjgdDqPnnDxo//GDqgL/1Eyu4sWBqE+q5kVduO0RsDSiBMmd8iOzpL9YAxZxrJ2EQ74kL5fR/2wJAFVF2LegHeIUQmQNSi+lUwwLtdFMoOX5SQy8p0jWvPgH1OiQozSGvy7kjKPdzup2X9ULg3CvAGkzg+fjqAH3A5YTitEszyjwwDxruMLh+yFG9pl7SrqN7OXMdCcfFkJmp0AtgNKqQnL7hzYVDF4X3Cr408G/grciLMUP7UQePVJHNE6QCQyqwB9NsGaVVr/9vvIxkf7lzqAMt/ZZxi7rQuobygZawvYRf5IZl8/3ENX5MhGNy9CYdudkylq9PNyhKPcPXru2tqjVt10HR3wjQPbgpnjymQ26ZYQEMR8Ho723P32d/yenb0FbPmAiw1xaQiefKhmhwjX1rDQmFpZ1Ua9hubAG28/zohj1UvU6/lBLsJRinAV4QbGOLJo9jsObI7uUZvWr27tQH4SDuqEc/Xkzxwykn+FBDoWdkiwbnXk+T+uw349B+6nXzcvShdFijjbj3woTN8dHrcB7AaN2NLVvz8SgdbV+wJtjhj8IMoco3BFTCD9A5yw8VCTFuWdsMvgZ1GkXvxHo9l0qT/HEJKbeiL8tkvPkPNoi6KcbSH2OImhIBPuStilb2l5+gBTI4SlDOaPYQWxXnV87hBE+6IBg/pFVXwdxlUuCuwzE4+Rtb8opdFB+wG/1o4KI/Fe7TE1GohdAP6WwhXnB7az+pdW5QE89JXebvR1hHb4T+TO87G7dz6ANB87n6gNIdv0SvgzOkM35ISE+3eYUAajM8oBhe1ItzJiTSjNSa1yiSOsBmDXHdEx+MCAeHU/SvZbvyiEeeomOVdnuh5cBB0B5VI/7cIqlVZau/wqa+XGKSC29skDpzmg8yIYmgUmoQB0RkfhHyZ5mEDSnM0V2itt3OHCxSi2XAUqHN1ZikO8B5ABAY68k/JALO/J4Y/T8c+EX4rgJT84z6yWg4UDUO94QMCZ1So3/d3uOElf9GGKK7elIW6+vPmVtNIJ1b/g/GtdltJ3bhF+V50vPQkvU11lnMQaFtA2BbQr/WXlTa0ZKpnuncX0s0cfYUeq5X/cw4PKTenHTwTg8ymQ8da3GWRV9QTisPZDGHWrrRqxtiUdjdg1uJTVEiiSyhLmQOy0UwmeqdAyzunGtrLLcGck6nLgbm6Hjh2I+GyvyUaxaSOIKebLGZLQw6yegDuGqZ2xSVrGtcqPM5UPfsxDrFj6Isw9Nz6bg/L1ARaEMZwvbYXzUh61dKxx/2UfJ/TEpMZoD746aWxVW0xhZywVmVGIrexvNzjro+U7pZsQ8Kq1lneW4/fJXJEHHjLJ9PWqxXZcl2kyeZcNp5UrSNfSHLM58Lnjk7+hmiW5jI/QqC8RYA1Sh7xplfaf/ykBTS2rWx/ViKMuCNfpE1QayzclbqZpQ8osT0PxiF2kjucyKTuajxsR9kXKXOsaa2XZWZbWYFUZEqWA0WoVa1zNRDIXGFP9q1pO7y+nJVriSR+M8vMNZjQ3snfKEw5G2eUJQxuesRVb0xH1cHajmMgTDte9mnn0l7f+lE2GJUQ3rlqAE54P3EV5/aw3Ot+C/sAVORAgZkk2hLUpGt15yjmrcK0APDnPvyBsG4lwssdwYIZqnL1CUJeuT5OBDZwmCJYBgfcWcLb1cELRxP/mjt7hxxQXFkf9IYpMzHqiGIy5qr741vKUkMWqKBMdCsdMZSjCvr6fmo14kVP8U1N9MB+M566lp+3pzP2IPWI19pbdTYsUOJEfah3f/kdFJPblJwWsNj92TmNI3Pj99hrj9uBKBQfDDvLvHADIXdPN/WGuTsDHhsksgfNcah5DTKo158NTO9mgQlDwXm/2ZRtC0gAs62h37bljkCxrGUALFPbCQ284dfj4RrsgO26qDdquw5LYAaKZJk0ffs8GZf9jbokXYJpRjEe6a7lOb1OWyhoS8Kws16zBa4O5lHTY7jU02IciDl8DYnPIvAAsjZC2a2vpiSgTNb8yGyLW+7guLTkzPxeHQxcY7XHGP2tXM+usii9FlHPrg4nV2vjtqmGRXTuM7wl0BzxTNuxZyWPZU7V04oOYiF1ZGIzD4LMzdiameQS+tVf6feQmB1r5pOqlWtf1h+FxJ5lVlNIaF7yxkI0ZVbsi1b/cB3IkA1IswT8ZYRMnt0dwVP380xV/WtgOJ/WFPlp9oiTlTDevGb0PZdItVHF+58s/vKJ7eOioycOSJWY9Sof7wTVQJkZCDLK08RNGqsJH1D/pZ5l1kZW5IuDVMjibjsplpl72ygF0JpF8CvKUYmCN6Q3FAQplPxInWB0GbV/kS00Qf9C8qXY5v8PwZfB44ly6KyZ9VEfhpu+njXMb3/1QMAkIeilENQ37j421oX/XoSCOC/oDUpLdEUym1vaYBh+iPRZvglGSD8XzCX/HFiN6sbgfkT7tybiEeadma92z7MZ8YQZ4JSauCOg+vJIgZdRm8HM9mjUVXgrk1SrLeLQFDboUHxsL4suXDD5cR8ipTp8XRbcWhts3ETGq4zwEZvfVLEfkHnALVwptWneOaUNhtaWg8xnZ+juL+pRoYwkhmEB4hoLBumTbvEpHuAlbCY48hGNkTBEOtotaD+1Liv9kipNtvFwo7G8ATE+ltKwnMitfx0Of/P2rvP2zl7UMobKndjt9pE13+8Kb+g/VXE0LZyS9uNHrVmCvSg5ejBInl1esTeY03BLA7d8xhERrYBSJD7E1mS/Z3cFCQjj59aFk6qjzy7+MMBjj9TciFE3C8txHKPEbva8J9EvTaRhtnMGEJ+72ZIwDiNrXT3s5NR0SpJaGtZ8oaMIca1IwNmqyBZeY/I+ZA4XwBjertynqD9pqDujfZ1W4GgRGGtndbGn8uCosN3TMa3XR39FEsFt3KreGlz9wVygiih9ERLWr8RPnuA6oEXZU5WmrdNvb50IXK+B2zVqEKOfkORVDNfkIDUnyj6+R2H39y7rDGf0K4jIdoc+dpGbCxgYdd9cDBjvB7uHwtrr6lky7VkY39nCA13qqBIKXO66M/i7dfWLu9ZAyXT8rHba4LfOfi1saGlguyVwrXO5dz+W7WtIaArURbZH9+Yz2r4VIbKCQypMeRNjsN3UZdTYQa1jjbkeB/PXw8/FhM62wEq3V2XsnhKx1gscW/qiHI4Q4UbsFNKFinP3RGsmblLUrCWavG+XAa6k/Xcn/EtoeJtci5jUZbRJMbWM+nu21iUlIAD658L9i12ilXIAFK4RUS5GSypdeqmZBvTG2uaIsy7AGRzrN7Jxil/Qqr71XN8vD/iAGev2LIgCSHpB19N1GL7Wrn36afgbBi/c06DF2ermILkyOGi4BpMa+bAj0XUTr0EfZYbdmKX6dUvKblVgV2p12g39i4i3R5HyuSTPN0WspDfJKIPLKv/8S3fz5waaGQUptVdW3hA6KFNbZtoyqtbIGZ7ZeK/+aZE3uQsU8+batm1b41JL60Y+kWLzUTcFTAA0OqzlNgnsEnx7Zj3CQF1yH6iZMAldJyp4Dn9z8nbhoKKhXegCmtvVAJ+lQYhjIvg7pXmuTnka9MzesLP3WC0YTqo96UGlbCAYkqNcn7U8MCUHi7XzM/u4Btpc/klaptg/QQfQsrFvv0wR7TpwrEmY3n0tR4+2p0HlMbdIdEaZHdg0384iBRWXzbZ8EE9Xq1HRPtO0PLjyQ6CQQThoya+txzpsoyFxjyi74lr2gpefo/riY4oUqyJoxVweYrdHLYg7SaTc8y1o7aQQROLHVeVMmxLkKYrkGve0G/HUEW7JMD54HDrzu4x01CQ/MQdzoX5Zh1c3qHQlFvmeGDb+yvvSCH63ozjNiQsliG55c3qRYXgyGDq7YhqFXwXYN6flb2lQ8/3fTBAlEiuksoQ9+rF9q4Jo41kYDfcx+12DwsLVFwU7AtzmgYKf94LO5AGEo/xOEEQOFychhM8bcBIOMz/rcCNvMzN4u3xNggky2lZJR6g1yzEGQq45cjTeN8ycDjYF1YBpcOEa9R1F2VbhzPjtIjIc+eI+Ugq48+k3AvDVygLoVZ500DZ9pfhjSEaIVkBRdAXg4RIHAQ17aIJAko3j8eC0TRhrqYwat4G1BoiaHMB7NswMzUj4V46u9fDrH7wTsyMjCgxBjT35lUyRimWymcCXTzB6bv8yO4U7gIuLKqdTkNXdgiTj8gcuwpqhfSeOdUhj0NNsgsc8VWa9yh3pxT6zxvjDShJ3hSI4Or0A4CkY5B+OfIES0cGNHDgi1VpnQ3tRQOKLRhcwY3FJuQEAdA1hORpqVNhjCcDobntpjwSeKK3WB7u7QOnADxANbZBeXhEUFaMiLRvrleV4UohYvddoSfgr58auoTtHDhQUUG3qfh5Mh9uxgHoq8XlDMlrZjlV35XKunZFBTAz5l4PUGPHPZcnglj160aCOTTzx12TX8bfV2x04iUaZgumUffgRI/+SNHyzonvVqEAT68x4woOrlmviiZsFhPR8xTl/fCuJEOx2wjKe18/7nr8IpJbAG6hGkxihJxEHLAi75W9wflXyuQ6xRlk60TWw1Z/wanY+XMtYElnWUbjaDRnVolvrBChVh3YdFLhzHnsjU3FBQ4zoe4IpYSkuRbfNJ3XSWvqqOOrKL3OLawZac7hCcZkeBbJd71z7SXqFgiq2VunE4Xhz82iAWcyUSLadVpO6XSPnVTvwFH8fAlWfkDl2ufgl09ak2cKFCZmaxZyWgI/dY7fsmrtIVUKB20uADiHoLCOtrdVzJAqPUaNngcOMj9XPYb5SwLOXqbHong9iCw2lWPRpJ1Hsqsst8XuUqSSz7ZzerKytu2IfZ1MdgGMgmKdFVj5UqFo6+GoDDx2m+IwcHRKOOeCaXshrEpZ14cr/jyS39BhOEJJJIsSExxgqzKpt60Z5IIImsAlXdAWVbqcS6pBOCOsOVVs4eVr8NXdxLY+WDxUQwRB7DKRGFKeth9j2DYjmxrFNl2571GBuZUQY6UwGo9TVBkf6qVStarp5k1OKvgqkxDKu/sGsviLfweY7E+OuyU06SfcbHbSAeGNaXQMh/KMbz5dw+xgdwfRVhzy9jk8wg1Vsohyz3NM1idi3QdKYDxP2HZTyCkuLPWPzKHV9IwGW6W0OCI+GOKtEJFbO8J9qLGwPElY0v2cI76FELesDJAfbFsuW1I0lYJnMddUbI46DR8Y/GOHL1EHBYAePeZRp1T07qEYYjiLRZqIXypAtpPN31Oc/u7CAQp1FYWUft4W8UISchsKZda1xw/s1r0PiR9fOFdgIO5P6OqhJ/ObRMXU8q1wZG5z1l1beBz9qmE00vrFWkUfCwWPuyvjroLLWh8nBopVRqJdS3iNfB5+Uov1harKVykpHFDkM3pFccrvzoHitwAxryM4/DEatzc/eH0DqgPXUxRWFjObC8xDmPzziQzzFyRmbp4OxjFmZJsAk23xd1KxjTVn+wdxKEXfxel6dav/bB2T+sfdA+Pu9HXDpDouVyyPaINf2jY1wU6ufbZbjCanx2CnFX46lvmtDht8UznaSqIlR0vpeOU4sMHzfhvCQn6YBTGEY+ZwFdVD9lNInbJyd0WzV9l3vG7Qp3BHUsKGF2PBVN1NX7dK4W2B4+Jo6Ijluv/ugFT7epLXvorsejpjkjprxaFPQPaA4KbjUFnB+FGsk6G476bssggqhHRHOGqLC2qLDBlxUjjvvufPj32ay8npU4pbyNkz/9Zp71kbBqWtcOQSx2szwbyVNG8EBbJS/fvrmrBpaG5H6ye57WEb+kT8xE9pJhS+Utm3Y3ygtc9Yv6D+wHEqc/bMJSncdFSJM5Q1MQ8PYWXfryNLiKb7AP3JR07LFX3rUkcBq4zxFk6YttBQSEbJ+fsY1IADNsE5hKd3S13wTppzfLxDfhq0upp3XDc/Tjzu7MnW4Ur4t6JY7IgxlhNz2hGJWaY5nAW02vjUVLYcS2dP370s02z+Y2hKwntv3u+HTwu07U1HaLD9/LeerDkKVoRyjKJHPxytN7dcqHDY3WUa1PJUg2Cj+Ksu7KXAqc3p0InuBaoIgSgkAeDNm8po6AFV/Zj+pM9qgppV9jf+T9R9oyrK44kkQ0rpbsyGGVkoE4SfkrZWqjG2rmma4aQ/C/i2fdKAbWF3E7QqR4/MAEC33ZOCOXvFYiGmm+HaFSxpC1nMKcxh/h5OCsmnXBt1cMohc2USOXjVpv/eR4LuMczSIg3UCv2h6cPqjFDPN3TRtXH+G35uNbnFsYE27Jb7WjzquFfOPE6lcofBxXMtmtV91itZoPqLnwQtVRhnPf8Aq7lh/gzAWg5tUfFH72s0mMoGsp7vPyWYVRIsMjx9cfol9nWdOwsrIflLZ1sGW8ACGWLiC2yRtlxR7l7wsmgZv16LSsoHVWc8tGdotmK/cGAW6LJqM1a/KBLz1JtvY0jKo3AuvBGjBNFFUfYz0Uc/eh4UW5rH+xRoPJcDjxHfLRcClQMXqceR1iGuiIMMXRsWfDBPXtvf+nD9V/Mh/PhcEjd3yj0EzsjKqhn5353dKHn6M7THneY0PjsYBAWNixR1PJUPy1Sl2E5Wx0dcUfTAI2aNkUMUpq/h+m4il5ADfFE5+v5nfLP6Gy++6OjUK8lGEE1+BrHzqsk0DTa7evzpljNqZfwfxMK4ztOlqiQ5IUVQukizBKXh5sK8z2DPtHMwTpYBN+T2ZgVXCTtESwupsKMlMft2NWuJShFTw9x2fIFlXdEBSbAW7mxdXTsGE1Hlri07UoIUbW1d09wUgzWjJXu+GlO8H/wlN0zrs2diaowMEeIS4wV/QknXFUSJ7gsU2Z3qiJSOYfFoDpVtz/ZaQf8HsptP7A4QmZ5Ds49s63PoHcFkWVBOfolL5+2rvsuqmkNU3tnp85+Zs3Ny43GS8UZ4wSfUkPKLWK7L3tMAtL1UF/swtaKuS9TEdG1pyjZgFkiEizuufDreKVeRsrdKmu2YAquTp8cwFZYi8+KkTwUAkzuv2fmAk+d1zIvKxdhE+UXmgYMg5+zn7r8Fpie1AL3r4DsoDVvPwBm6HsSXqrY26QoJ7twN8xLkN+Zn8/JnAuNKe+KZGLWVREqrWNYzYI2LrsLELL0XkGVA/L0AeVxhy8FbmEQo0WCqbvq/NtCTGk/lWWyxwDHtZD1f4X5tSdvHF59NZmKq6Wdltwm9Cr580jiySfe7QriO5FfxMP8fErozInxRiDsPqa2dMNKQvNywjvCtpmlrQpo3rnHupMM5XjMxdN1tcsjCujDxmmtqOhoFae2tbWrywboxb+JNp7xoHr3IbGlf038fHuHvrywcf14GV9Leh2j5WfwILlokSy8yYJj55GWhhxRe/eNLpc1hOCVrbdiU63dkch2/d2zOCtLQ1IhFvjmc0r4rpHLH9HLDUeMK+2Y0BKvHCvt8bkM9N7BtSljlgdn8xtv/s1D+hbRm5BO/TaGHg/74/J9VDlhkXrgTs7D+JCuwMnYQC7GDTAy7fdXGTvo1Qw77UwadiJ1ZRr72UZy87ab5KQQc0/daG2b+fZOeEXr1F4lqKrEvBdk9TMxkMk6I+Nu6+xcW0Q/BlrRmnFK8FVPLywSbPKB/2O8fYDiq8ltHTjiD5+Bkc+amcUBHKrl2IzHzTWFvLanXIFVZTcCqrRHrcgWOwCJPlUK6bEbGwjM5aFzAR8nIoFUQ3gbvK/8hQdSjDqThSXKlYTCTkn3RtXR2i98tebu8fw51u0mhdAWm7vUteDcLzkAGZHnhR/VXAqyfWvxCuaOT/YuVD4EpItNEizwkf9+5Yu6C1WgxQw9QOGzHPsHpEdtFnEAvkMQMRxKI+l4uZ/aw/RzqyFBhoKc8/mBOGgIDDPDNFy57Qq5wEvBfM/iIiIoWOwTBvojGSLMTZo0PXP3GoyCw6ePHblM3g8dEhTVvZVfzrByh+vKYJ9IStzOEGRXku7ixOB5w0HZc27qzNOZs8sJPv2C8iltBIUXQfYwThMLN6HP6O8W7x4o+7rKXX3T/GH1bzPJpC963dlM7gW1AsXq4pPPLXQjdBKs/g8SgG3PF5cMTXnCvSRKDX3KfSgHteBH/Y8G8a2ecyb4W8DNYFcQ5pU7GoLq6YwUAFVW+o0igTII2lnmwAjhHmnXxdlaM8cC/Pbyw/H8WuKjVzi3QcjnOpn7mAMbLPPB10whQ+vmMuR9nqT0pem1f9Qi2yqHzi4x9+AgMCbxQ0QSvjn00qvNFOv914duzp3OdDsgK6T9bwqDAxAmGzHuOHcdjeuuqZ3tiYzt9qGELLLvIdiNVIc1lcbXlx0Us3qIal+A2QSKV8hB8dz5o6b4cm0/KAJ+vB1uPGF4S9p7PZ3znxbabg+JgbbSC05LjYap28XkIm6E2pvtt8BL7aNwdgxyqF2eHazS2yqoW7Pm+Vsu+1t84wr1YmAg85yJSgJcrQJAdavD9yQQ41WGDeiC0OBqDYGPviPNos8gkraD2nCpPH9EuImpE6aGfs9WuP4ozEcJYXqgluh8MJ9j7qMC76SGHCBOohECbXA5E4KtcKM0iPMy7igasXaFGawL0OyqVvgUMRT+g8qchAb5x7RGEeMMZvUGYLAkQWNpEdBMpBiiiOSZJ71eIpcOMzSQSUe2ITaV2QlwRdk1bkUUYbgmYd95pcFdzdGTpjRtDCSqTgOr5DQz98U2NZOL1D/L66H0t585WUHb9k7MW8n6tLYcfTKSGIiML+R9Q1cdjnAGl2KYd8pHSZLpLdjcz+GWNKIvBFeZ2JN3clPbdjSoua6YCOXsZVzkAtq3p1iSjwXkuYqMtbwQ8p5Gq4YdTfApQ7sXfICylJSP9tkEoY1MVC9E6LYM4d1bPKL+HLykG5/pVOacFSXRhvHcDh954q5hE4lJIk+eIYiJnKLB0eaF8TlEb4gR5c4FViC1Qhexh/nSUMDa/o+GqK3PLMv5lX3qOld0DedhZ4LpATk/PvKmZFZC8Jbidz6FGbwJtrye3WP5J9tRpBY6V0yX867+PlaQHooTD3xMaSWLoOKbmoZtj9TjxtlTQBizdTLvm1kGhJkC4UmeCusUzULID+MsB+fkX5Gj3ssfNFvg0yx1qcZVj+Zsk19pHYmix2rR32HvyL67Wge2ee4tN9mp3LlPRVfKOsRVhgLIFXGQ68QOxMLY6L7lihEsnuTibDHYGFLgVHcWj3X39jyd5YBS+xRTWxBfQSQ2weLkB/hZ5nf0iuHjaLATO/7VuAkdXor0tYrvrvRlZJZhmfvjQDSyqm5D01czuEFcwyVw2SCVowTlujPsG8ZKDQF2DZFM/SmaQS+yIrLyk0BOkM7I+BeA7V50ybqzjkZjOXQZpI949lBXp3AYTHwr7C1E4nvojCRSVW4HTqP51OybCZdQtDhxCDSPiiEOrQOdA5RBi7EK5YObcMliSDDG3EKdvjfpJGiaMHiqo1LarKlRtFJUzg61AAzx+RcIDwul2KgmAto0Rw3iqxKTtEyjN1Rv+AA5NmQzZDeRTfgUc7tM/jTyTylYCmue7UEFMIDd9q1+4+LDWqyU6hRGwmfBqDrRpvkKBEbHWEYqQ2qhnL/ThqzQ1odjmXR2fOe5OqxURDTnaHBpUdo5Fr8Mmqx6W7rxtYqL0ir2wOWMi6w/9YkBePlImsu5fJibrSFZCUOz8j3U+lmwnDTAbf9pY05x1rWUPLc4nrRT6JEIbVu27FgH4co6mLVLhkAKkLurkn1WtrazKTjVT0z5O6Gmo4TslL/0lPPwLLGLQV7s0hFIa1ViT8PlQyi+d28ar0NCdwZ7o6rto5V04mh9s3xdOjO/07S3Ga8FHmr8kMB61s+HM9uQu4MgTPZ4940Fzutc7YyZv/gkB+q8tA40FUyCvvZiZNrF86ddv1Tw9fsaoH907Aq22nVeiAnhmK9i/DnxqlNeipNWhT7I0rfI7z4UCSWKUBq11z/SamWAqNg9/Nz6/yRLHxmDGOKJdwHxXyMmjrXrvNq8y+oWxbcPUjm2DPJ/qjxZRhbMiToBCMR1ZKRGAR5ac/mceTq8CykTathso/yCqwNIrlLs6mR9cO/Uf5rBdpRAD1rBAcoqrewYuLgvH0h2y9Gjb6TAayqoZ8hPUG4kBYGExRSnYpmEDadF9PN4OvebM5683pxcPxD/mys8cUI8GOS7YrUgiKakZwkxBQJ9ipZqObcCXacKkmvBZQDztfForIoXnrLqB15RT9s3GyF1wAQ9EwQz6WSlxyt44NBdh/E9ZmXlJIepyeRZDKfA6AqErY8XOKzHmu9twZgNgGEJe52YcTOWuu4vz0C0fHQGVIytP516K3cuQ2/O1b7OnH5mJMxj7W/Wkc6b/oEU8ulN9667+batDTxzcuvp6UA5+ztH2Rl3ejv/dKUoqBZgG2NXdBM7Ih/1KSUOkHazbuJfKvV6yBS9Epv8IFGnBYiIh45CkyMzNkAOMUcQazd30znJ2H5yKDfnnaj4oiCW6SJe6RVbiEtsd37Yvde4ffonWSJppEP6XFdsW80UaxTBT4eP5PBfkcxofqBhElOBL+9jJLM9X7yITeZBTKaawSThWe1NtKqcoFwtwRUFjVfD1L7MxhlgrLnblBfJbC2JQqjk3QrwmLuRfnbMQutZzKouHyr6GXq7jmyMe75sj/02+oFifnmo+3lr92cDYYrImJXLiCNTQUnEJKeOA6MCyRwk2EzGGg8lOfvlfJX7pQ7zFJQL3hQ1LauC81VF68j1Ps5JeHhIb69jZHhBkLNFExSQHFXpKJOj9rtJzKUK3zYAYAqM/wj1BcB8ZHntzZYko1Qc1Oun8DJ16V4C2YQfKVdDI97aIXtv/XNQrLuLUfTtqlNDyeYNcUXXgW1RiAZozXzkxszTJpHOS/R+236c7FlNH7/gD+3Nqr3P/Mldbckz3RuFxfVNnTPL36N50Yz7iLKdnImcAhA6zZk/C3z2vcbrVQ/xBi2RMGzkz0WCu/HnyEHteMa9jwVoHExCxKEE1aqan8jYWGeP1LNhv0roLJ+Wq+l8+JWXt6ALSH+DiXEzxmai7x4lwGlGsuaTS3aa6IvYyBrdt8PWn76b54zsm54zlUJscScUGcLKc0cEpGppBOuG+HZLUlqkho54ZWppRGDHSXMyb32OcTpWTXCpEcXalGJtOkfZikRvir4gYASpcmulETsS0/DlKqRj1FW6wpidfwfGrKtpTZmCnmdZmn2SpC24NLER+aijQHCm7T2RBDYdNb6D9LIrgn8MyefgKerSetrd9ta2dF0SlJiBewJYMQasEyqDO08HIxUw/vkXpp4bqzSVoaamGn3Dv4K9t8lL7B3MoTec8cTKAGW/gxF2xXHt+4TfErJz/eJ7jNvFEglzix6OJ2k03O1F/V+yiqqDKZbAM7e4jQlCvCluLOGnN3KBpmaL0skRqpbiRfmEqtiMVU7tRngL4+6Gp8Brp1yWZJqLFiBiSM9dcXxPcZ+EJzs8/Hb0sJ+ArDskfebYdsdLMCIjeSkfMS78hnEHMcOPqjSFj+YuMGs9cGoUKYcZ+H4dSAuWPYzQvdgQS2L3EPueKyC6K9KluXxkpuTTKxPXCrUDIgNAYn1FuKztoJD7oCTxhxwJnvRsL1qQ2YRi0vBFjBtpYeufIXdm9oUPVxcDKAtVVDBry/T+ahqZpObZlZnPagTL/NOA7Z8+uc+qBMoA1L5VU/Bsr+McZbgSRGqvVoKsdRrn7jXMxenAbRyf3UTWrPCcODo6o6Z+6Q1TgYPOsLosHxOOmEdW1vcYNX8UFYQG11icmhIMS7Hm7lOEaaSCAHac19RHDZZgDDC6NNZt0FMlklIWZM56dCgVuNJdgLvZqvvDXkAkqxYGVqvrvkqfI/VevuOeasVv/bqLhaqav+Q1JC626HiFBlLDp4WBg+bkbuTCiY4M/pO+uaFG2OZ5p0TNQ09tgc4tEh9AQgPWgy73xt2uxa5+WGGemcOIk77mwROMvbcYp0V75EaLIEv66M6gMSJ9WytT/SaOxRy0LChEmQMV98CrNdZaQQlKB0JTWKMt/9iQrzOzt7LPMeb8ggaNTDkUnzHJW7suqQ0Z5wMFPnZfdbygEt0qzqvBQpHBkMv1rquaQmmjW83dC185rB6cBVeR08xyLrgJsKKAvB1vu3BRkaIjR8+LsABzwpQYHNYfuKg9lXG0Ydwplh/9NX9i/c5czSn1LB9L1WBNbbrIeHEA0fOK3oxj/jI4qJRSvc5QzpOU4jRlb27ZdW7ttJxS6lOMd7D5vugoKIKD/QzfmdvPgX6Ydc+7jglbKtJAO4WX6tu8IGxX2qqTUP9bCU2S04yLrJy2ycSYTzJCnW20v0wPLES3EsMvXZrlpd0kwTpvtjeG/yuo15bu63OIF4nWR5rr05gQv65mbMH3uPZ1XnypKoyDAgBSPHmb5rG4KQR0YP6oWh2JWDTVAewCztHxEqvs4Hqu10yRbmBXrzjQCKFI3Ckwc1eL56C42nCdaSg6LoKTUT9HgyaKjTDZp8nd1kZ7QKjP+kEdX/jvnXVwiKAuTpcYJXjSZ/75yJjTIrNTcUFvXarULWDefU51/mUMdaQ1N9/Ds5zgcL+J3XcFvaKK8u3R7h2N79/I1gARPQpdP6GMOwrSDjoc27IMwM54pe1kRHzl0Ueyi75DTFYS9kDwL7ZtwbvRuIcrO0rzaKVFoqZLxwmBJpTvRDks+KyHhX1aKD+2MRKLR0dCubMQcFrLH58GMjlN9WM4uM0gb468RKCjqXVAl6qp/sNZgntD++suJgFbxGYzCitmLl/sCwJVIl7SU7Ekryz1XzB9PFuf5nfbfATsk1afr7aBQlsoT1AhANn4aMeWIA2/rwxazVS/l4mZnpELteGcCCQeDDVaQl/y6QjanRSSck4E0cfRoYsRXzframR5UHGV0wkMJ7QFZkYH2xmEkDC53cD/WWxSMezlquchWW/b/xQHPAZ6ijiX+0asBhACeoT48yf/XfDDJykhFp8roq5kEIAp24Y4jhgOMrPy8f9Xsy9/nQcplLYz3yx4zfjV1EpFq6zoMRjkVh2+/0zTMbN44/zP4DF1gQmQFR69jkpziyLjaONkF9Jx4QZDuQcHkHNfTvH6Egk6KIyYkEWSCnWiyHcf9XnxpeWXdB+YTpr2+vQ6oONSgfVKYj8aZ02w8rfrk89h1nYhuQbJ4KYLTcD7XFht3LqYozH8F8qcj4kx4+xdkJ7bepirg/2Ny5mbcDbsuCfWoFv6fJMDf+vEEcYRPRA/ZnMQ5KlUJgXpUC3X8DdK/jUvt7NPQhhhSXY11QaPudgM1Ah0jmf/HaHUCfqB4XMLGn2n00VOCycjTBrTRV71oyIdDelBMiGxRGyF7c56kiOlB4yvw3Hrfc7B3EmlEjnCoYy8at68sO/6FpMqjXqv8HaRFIw1sx27iUSTxgaiy7JzonK1xh8ySZMu2jM1ZGHVROzBQeSUF04g2x6bYXaNYf0gUYTPQTxK6+bML6ZWICygHywwuUijmnph8vlEF4U2fjfKpxKtgDh7rtSiJAyd+N0l86jdD9QVk7ixxnwKOBeMLhZc47XT52houUNkWh6ie17LY1CJgJmGg4tkpUaP99IK9TM0kgpl29e6ytM5dC4raqp7uYzuFpu1U48kX4B12/ZvZbsSswZK7/rNNb2/z0UU4a+uNcUWUZZF24rpiJSX6p1M2NpCJ74YrOCSxJ1T8fNiOw6mGMJwVn/580BHEGMmGce3W3cqOKB7rgllvxzyZ6ZiFYqwRv8VQaabgJ+/qFHVqRVo7vJrbMGWFKd+8uWh5xGDr6YEaPIygU9xAZm9LF5XnM6mDODCD3ww0jDRuWLLHHbaV8tB14wdfOyXrMhhil1/U9M/m4/7rNDZOktw+eEXt5u/D/k8QUehndF6EWIGraftCjyHDdR64WXZ+1b2/ljF1NjOVAUNchVRxH92TsIPlmzS7t+/G+wP6ZXZ+40HQ9Un8zuYxZ/etpSK6jWl0G0fsqP0T41RTeXF1RxiHxiC38H7S1ZwcU/ouv92Lkd7+OJC+JuRMzynE5SjxllQ71zJLU3X/YbTsn8IOJETP2lab5lIdrhHrI/ehiQozoJEczmVGAQRscIEx76gwZHRWKdGDlliECZrmXdGQVGhJMdUVcKhvuebzLcuscuhycSq/WdRge3Ez2RRmlL9Cwnq0nxxGNN6Ny+3v6bErMQ1h1NRTKzHShdV/N3yZpBuXsKD8pHlUpN2dA576fC9kOxgFHWA0/OCJU62PsYEJiDTXGjTuICGGkpw7phTj7/2aal9uL8nbDnYE7KKi+uzL1ohh9aJpUXlk4yGupeG5sIsy65vs0RXhZGrFRnLVoPCUIq64VbfSFruN60zmwcSsQ6CcaNrLK30bYQXWgDB2e/TASKd8D4P8D+ijhs7TofAoyYIZKjmb/oek70l0W8rIuTWfX6JOAF30VR2+S5MyM85c1EB7MuM0ES8GjHztkGSZoN98QiYYV8KUjUS6wgfhg1nqs4o/7136QripLJiIcUUmYaoPaP3XzTA2ekTp1k6i0ksMTGoYnR9qixD/0cPWQKP1T6Cn5VRe5TM11R18tW9YSlXr2DADe6uYxJsQJ8HDBELgJkR7QxHl6oKyWmX63Y3MQemcmGwApIFA7SH8MlUrF6q4M1uVaoDwO+ItXCcqxXZl6DA9Dk7VWSSE7xYEzM7AZEgJ9Heh1i36Y9NEV1Fd3dE6mqRj9XvTSZZTVW0rxd0BmL0rvZmbsoTX39e4FPl8B4Nx4nAZ65DymnUxEoTuk26EQ3CVp7G2K+5+AzxVs6uX8AWjO3b4gQg4r/dkntp6ODgGsOwardEmexE9W05DNwTrLINkv1pI5d9h5KnN9rLiecpqnuXJZo+H8UHzCwOM1ZX8LEMH7py4WD9N60DRbB6y/8IGD/yJ92PbXKw0pvyvWTu5eYomCqQIZboJHYoknmR3JDNX9kVsIixxt8p3Ku9HiGSGNyTTPVrsFexALAZD3u8dVovaSCfoIrXlCkS39u10XQ0dRXXXPhI7jROOq+jLl+H3QzhJS0Ji9BHAcquxDvaLvDDpWmff4owScvz67Mg+7bnhNhUyBYCxyDygBOTxejQRC28dkDHOX2wnB6xHUvjpWT4WLK4POe5kjNOpeFhe/bVBPhr9rBbunDhspmQQrLOkaQsV+6UBuqQK9EZGTeOF/uuQ+OL2KYWTveQllO4dl9bFG/iHFeEjdk7QFVQS97fysFds02yUr9iIRFastEsDZ0gqcz2TwzUxSaDavWfsrpkHi4gQhR8hOxAxtDvjOXkgsgF3sxPC6wZri4QmZp1UMPBQeOMrggXilu9tVk1e2rneIYrqJZ0urzTiZdMrXOt2AN7zKVtYZxCAVBKa7VlUB2MQ2Jpy9+fUjIyvPW7cCxxfnx1dty8IZH9PrnlbS/Rvrx8ugrH9UrfWTiYbtBfLh+ZqD0TPwWkYgrKYxg7YYRqVtIiT/Mz1LtwVJ/A1Dm2shvBDUasUFmHMks7TVsbBq1aWHUDx/hBPUQlfHUDSusHXY5xqqloyvsHeYe3umljjFdneYcntGiwZ4foelc3dy406roRi46M0sC30cbHt7oxslsldGy0d4rJORKoRHHpdISdzpqUv/esn660p6OondSE3T/P4pioJwzdnRmaJV4S70TGrugZnC6pfUeK9omLquHqMgWXSP1AEYS5Zwi+8vw5tmRFulKrteW9eJUXQ83Al+TXMNFSjleQLRqu/PQ+ZSkGGVNh+4Cf5Kcy0TKOV4AlGq/48hIMI2SQWUM3siwQ1jwbZMPtU4+ZvroLRO1ePpvJ2+TEDVuPmb5qAUTtUY9aP84s4O2DpZ2ouqaOPhEBucCXs0ZsQ0odCIk1zclymbZGaD8YPh18WXOSXK5QuBU+30v8sAUF2Ghh2hMe5GpBUKO2lhrpKZqe4pTmIW/HeIotD3ztl3VVs6GZz+o5Mr2cEEIxWT7HEmKCrOh52+zUAVAJ1mL3hL7CthKhz8FiBFSY6ZTvSSDWfUb7/ftf7LRhklZSzRU1+so8DoXgPnxUj/9yppkB8TDTskpyDOnCTWVvOmphLVNv6oSG/mpPqtFu261jzzYzAjdTivyHQcbBSUXAYltKp85mzYZps1Bc0YBc03rRYegcEH8dISB8eoqiI6Amd///Nny/nBf4aFiDdoV3Vnl4eGBXo7ReFOYEgGdiyZYy6lhDFvfmaDlbNL3iId/bk6DB8K0uKc66u5QCRK8SbpHplfUwI7kB3cxeyAipp5/dx7BJ3d0OcGUUIccTB5+zF0aeq0p29pO1NSsBhK7e8JX6HNknX/OEcThEkM+/g5kooUIzUl1NrAMtQ/nIvgKPCvjs1ZYau3wCWI3nAWQiHvYLK6aOSHhZwFxyzH+Jse9J6Wh257/M3IWoeWux+i6ctTc6PrvRdsRjTu7wiPdieotPihNAEQNwChEnok5jvBB5LiuRoRV/c06o/Ibvi+Jilk8JJz18qTjqVTB4Wk2+3HVWnHHX25tKf5zSetqaOiVUfVY10QrwLGxkcCBLD6xp1j3BcfC3MNZr7SvxfwfujXmCG57C+vcsXU3pvBxXLFuac3jLmVIGDj/W1PgOzn/WM1evHJ1z8JoRhYcRlLrs1YuoV8OSF5Xu515ofZ6/D01CAit8Dxy2QulsF5Y7CgJv6Cpy4H8sjsVbTKwGVoKlT9TVM+mNv+pbO14eeyAvUizqvyEXAWJD+46nuXC07FUxe2VgK3PfNQicmJIzkYSL00gVj4gUhZ6abZKuvXojSZLH9gvdbpXBQGd8vNwhMpKBDqvJz6fDbbBtY7GW+D/8wvpVCeTgVO9bt4Hdf1rG3KHsPQb9WAFZWRcXsUCZP9IVn77ChiOlr433TakFyTybSbUbbWgvPKEO/bZCci7cMNUP4ERqv2Zfy6VqhlXKPVgrCbEm/zKt8sbeuLsXEfkjieckLaX1re38wV4gawnJn3oZeJ7ojrtNfT4ue180pQsVP/GKQv5GDhNw0lt7BGNEE3BKQag8k6Q33sNps7JYTbeFpI7C1Bm1/XUv5MTUG7CcEK4rEl3aJJWWfT5KeXeqmGFqgW8EL7TAADsLF3fvSZNvpAX68nO35fIdGH7v7JtFf13WvfVs+64xfSEuc2GmiLHWMCWlsRfL/WlXOwHrpZ47/nrVtRrjEyyjG7dXTD1JRNxmL575qoHTTHN1Cyk6tSgHRSsJN5UH6bVq5ZzOel0KHwk74Hk47uxnJRe7ABzB5GMeSaMHNj7zqS4YpCpu3cXhxuFmWzdWTwxRNu2YuokBSwqYlNnThk/1quWPgZ84a7hK6nFn3tJSLMeuuXZX70ulgYmTE0B7skvUrIloo0pjxdTgZqqC2Z7G34g9SvzEPVEoUAs0EyAvmdSNm+iJHpPIK6zSKawQn53ofU9lxqVN+RIlfQG4WACsOnteRZ0Lsk/JPh/EkimX5attgVX0VX/LICm4TKR522rGYjrqwqqi2arG+GtRb2JpN1h8vnmYL89UQ3WZe/aQLiXanBFEBQrhbkezLowHmQDuea9cW73cE22xqy2BkSzP/qXr/Z2Ur6pTgo0io8IXNHZvC5lQxE3WqrebGzFca3qr7TecIst4ecc+vBBxrW3M3TA01TMTK/TZq3yAp6i9Q7h1coNK8mBLJMxgG6JsXJ6Cbl/h3l3vCTHeFBjM0X3oLK9U764jFBOQ8XqxwHqxVrfBAXa38Pq5VqyL0PZfc3Ht4eE97eHqBUc1iIx5q0Hnrc1NjPKJyX2FusGtS5kL0ZJDwRTVzuIO/5gtDey2KBGnMmLUcWGDKpuJErkDATrx/9IZ44nMYw0Ag/WpYnVi2mdyG03dQfIlCBWCEObbte1DOxtDdkWAgsW1pe+1pB629KG0SldkFUQOw9CK5KDXIu/FFg4BhRrGWb6WvO2GNv0sPWrtj9utnrgBtspCmDa+utrQIerlLjnvQ61vxFpFpB7A9XEArFlzWohsLxmupbo+vwWhg2FcaS/3PkjOn7VTf7uYhF85st0/CspHc/A+lPoZPN7l8IkG7XuaSSgqBBTIdWlnrbCwEa/1DtltYZ+bN2QLuWzj6qZn2IlccSYBNG38g8gnnPDCeJkFqSlZzQW4vk37SMVgcgc8UHldAiJDIVkZwlZaL04kMruPwA3j6cLohUzy7anh229KoDKS8oT/5/vHEMv1nayQLSDDxRotqzMZvdCMFbeWSju7h+lfyIYZgZ6fxdXdSFlVRLlplU0tqtUdiLKip5n7uOKd7/epfDMhDbCy8PH9idnjQxtJ1UC6Abv3KpR1TJlDnQTdEk8jyDKc14i+YiadmfhjhqCPz+ImMUoIRBumI5EDE0DQzX8oe/ooCfkihCjBGQF19P5GRmoVUtHsjnGtnROGPdSdgKdCCGgE1tcXlHZBjwB3fGq1GoLbC0OtpzqJqiFrReCg1drGdrg9/dfGgsu20m0+A80HATHQTPMuyy89WYCRQMWN0bASg/7FsmqpS6OW8G1wMH+fzc8xP7UvhZOMAUoGAsIMPF9tXe1GySxrrzlX65xdTJkp5YNAPDtmF6etInEIdY/Uc7ixZ0GCBDV/scENk6yax+0E1xZAGSdu04nfe59rn0B+7fGL8DHT8BOkC86+TQJ3qKkDw4b9GRzqytVJQQ2QzJfuiimV0Cla49a+cKqB+ISC9WW3unMFFoG2yYxFelib3OuXFBNgI2s/y/jghFRxEcpMy2a4/288UMPPMkCMZhgXLQh8RIQpo5MeK/QfCzMHWPOnpukuGkeYDRi2+TdVG/Du5X+2rN3TJQtJvTwNKA9TO2fXOov2LgcKv02Opqte/cN5b50IxGFD5rAIMpZcZjQhfag1L2gnRwUZLDzRYTpidWyCb6uqSqrkK5UXu3cXLPe23BytawVpgY0XirNDi4mxsGgNQMBoCEoJXGX5MTxicia1iwZZu5vVA8bbNTh3b3yHniyn3HihyA5QdAKi8jNEj2rfTHn3ww9XNSLy8z1E6oX04W3KwJMa9qIXYaXJcp+cjo27kDMNbEA8LU2wLCwDnL1tBH14EDsolHH6pHHkDCW7420W8qbNPJA7elU0WwjGXTSUgfKsjV81lpgTwdKNtsX1TOb6pMiIMiVoBwngDR3BoNwreBFYC9sSkkbSThfDac74kD0mgnHHAYxqXZb/0duQbgpY7jzrmU8LK9qApbgS2/gOtDibL+mWZT1zcp+7swXSDYvHZB1QLbuQZFHVX0leGb7P2csdW5/l9G0L7weqaHeGbPEyDq1K3q13/pRpWQn9QA++6EaDK8EkPZI7o0QxfxF9qxOKHVRMSlWJuGGeK85CYsY50Pq1+xaULFrh+RCNXj4bWjtYT9Pq7lvIXu/kX69/DFSMkmRx6ELbQqwnjkc/D8Scry84ZMgSbfsf1hiPErMLsDMmtB7H8oR3GzNaRbVbD5P6V+ltjMhnaLpjcsbe7ntmNV2+t5ahULp8vXTZMsjSbm6nm0pv99mkxj04u11a8oDN7/RPnQj/Zmpf6pBPupqHGC/DFh23C2pzRbdr1MpTTa7a5gZbNE6N87hDOoRmrUvxVaol3gIy3P60k9a6Zv9rpqV6lQ2eLxQP7E1SNvAGv3w4W8hIBbaZYWmdtFKPPMzV5yqTu5c6539QgfyOfZaltgkYOTZ4qn65J5A9elov3Sndp3RRs8bhF81KER/Ol/TR7Qri+a60wjUXfHctT6kTzaDXEyMWuqme29HxaEsrChrgj8SgNrDzt6DPTZT5ZJDUYdpLYJQ2f3buOR84+f1V/5Stvzz923bq+fVL1S/QFRjJeZxWEgFkMgYCig+ORlgquF2L5PdHbiOUjZU00jBJ4sEmjbRfoVxCCj57vfy2GiwPnQC2dM3osuj4SHIgKJ79Q2h+7tMyDhaoXid0IQhr0F9rW/0lOAj9acVWp+S65cGYcxApteyRtsoUzfBzkfa6q55qBGRr4YdiuArjjMTE1rpxnsw0/Be9CkTHcqnwSBELP/0qiZTorHBiJoUwpJlZBWoApURWjtcf54Bw7Z/ZvI7CnkL+mcQSvSHy6Vfsd8Xd6Or5imiJXve+sGmDsM1G2Dueu8JOYsuCGqCiSUDQYmMqJn0n8kbnFHJJpBQili2NmKULWi2bsDiJIKF0qM6yvAsJUetbojyxR6YYe8NRMotrQSm1wL1JUZW/qL3yCR3UvCUsEL7w/15en7IDumzlx4KE3VhM0OssX7WQiWbjTK/gHjEZveshRb6xzZUWiomC8umrtP1VseeKBUhWrPql07EBIxnS9aKQc9rq5YL8kyknhuckvPOFUZxRRIl38rW7iCNKzMPcbQsuZpr7vm0o0o3F2xmvVnmJsXXhaRoN1pV6nF1v7hI/+JWYF5sqrN+1d4HOorBAlRsb41IBgfFzpUptNr7ADy12QhbVvqr4NcwYO7QZwkKnnZTEu6OguaprOKYLwihxIbrFt8X2kBpXXZXhUznASb3AqbVGbM1KI0g9h+1T+icu4O0TU3wsi565p7SBkTgcn45EEIWGDjm/qD0R7A2+R4fSq7qiCEcqBcaUaDd4/nm2ywtnRIme9EXU/GpaGmtM/Fp+IR3DR4r2OppPGPwXY0Enhol2Bt7wWmYR97kr+HFgl3qd29dwUI3ROWQ6FEbaz+JFHeR7vhkwsi4rZqB7MGbfAhXEJvO7L8YPi9Cg4QsiMp/8izIf7JaJPp/97A2YPl0SIEMHY5+nPwivch34OF2Eotni7WQ4AFFLulWdSaX0TJ5hfgOPghwt0jHx43kVft5jPeWOaa8B4qcoFFAmePT8Lc3NJp+Zx7HDZ9CUy7mYGZjnQMDDcmItaGfyGhXx4HMnP24WdsQost2s18ZrO3LSU0zKEatdopIqAa+cQx2qZY5VCpCi/2VqLaxy4zkZ8QCy15laproEztxIVUUkhGa5tNggfxu3BAGz+RpQMwljKC5OA/9779sS/sfGAcnnvvUOkEPIvv/Ki4PugS+1Up36B8LdhX4hlWb6td7rHtiWwMIY3PMLt31Xe9RLLm0SNoT99uPCnMekEGjWv3LMr1biwGzzOqTd0Si0/89AWeQ3O6x8SvZUNpuY+cQhZuojUWon3K74dM4SxUhvYI8qOUNQw0OqheMxFnCpBI+oNCSEJgASVsMUR92r4B22VG+kMHi0s3wgAfIks5xaWEKsPIdnFK1+j4kIeCDk27uEEevwxLpkSqJ0faG2JUCBI3/GzsquCmqgqDVDwqffKkcngIBhpS+9j6B7Zqetn2qov7A1PTUZe8GSrao7VF5tMUKKFyDO36/ONzOTZuPQaKY7t/9wuorpoLV3l3ZSgD2fIPnB2x5havaSVMh/QETLymt4wIvjZpbEEmJhPzOt4xdbwWbm7RdoEqNUImjNPyUofwks2UsbZ2XhWH0UQthnuLMcd4siVl5U7RcY2aU6ESLVC/Zfe7DuR8FE5704BioI/7iv3wSgckNlPVshYlgTtqw3otWP9k0LFaNp/GXw+RKb82F5rEDF5YmH5waa5lN4v192j4yvumZi1c1IWK+AFWMb7tQBSMCwA0Uiqgtwo/bPXbiysqc9J9NtY4DoowYd1pjX/M0PXeFaflnZo/nMin+H4KnCjMFik+rRDkKN+G8NQTZMExsA+fTKn+YCcwhmbF8vAujXqzZqWoVhW3F+yTWSemuD9aSy2fCME19uebDRko115mMFb9quUowhS71lVoe2PAg9mlwIqPJwTv3onj1RgJyUy/n7MlskXrYlUJ5ZhooHt/6BZhnnFhHL3q3Yv8q2ZCqbzpylnLXLIrygxKxFSDRsTUwBO6Crih07l8BBvT7LgFp6PY1DhQP9JhbVoK+NmKq54o/7Orv0FNEtcT7zuql+qQJn/3Y2kEVmqYtetLYgnQLTc7LKWg01hvAACYFEP6/M2nvtT93g95yFQ69XB3P0rg2A4JHELxeblxP7Tf2HOolqagJkMdvz3qLhoJNz8xlE9gtQvrO/VGCLR9BCmS7ca+24W02MZ/JdqF877nHnEGCbp/r+o28dLKQG0dp3+NiXmMqTd/9fum5MXnJyOaXcxgu+sOkYCApLSubRKaYutdwg5ZTiH9UnRruELHicBsIiuQf7hKJ5INcxp1TNUYg9fQ0ftnSnsHLyWbve3IEpdyD/a2qa2CHTDTO//C6Z1adnEQ3dRyL/PeubQFgyTZmr27jMFaxhvhvva+W5BvdI/uHGNvPKHWgp5jElaH9V8+vPHvcAgq837BxoWUzGHcWRmi+IRk3BoELoosCNGYtZjaltNpiOxC0zZbf3M4wVJ2oNdjmaoArnPMVoWtyye9mKlE1VOJM2Inha2aPN7leriIaU3cnlp4j17CDxHCF2Xa4KsaCNZrGcVPVZABd1NHTx4J25D0YT4jDMXlwTxDFvUz0dSTraRIANp71XiW+DaAm4lahcMa/nZ3bgUpaj9eNKgUbDXKL+4mCwAuRHunQ9iD8Uf+1wTBIdr6SzZK2X2ByQh0WhypQ8bjYy+1HlZOttFfT1ESGwTKXz8mhlEzvfRJWL1sBhUuGF6TUou3TGbKqBdyRqgrFj9HhPEgN5iXpL8ah8Zx7ZNnueZCTQiR7EULaKep4meQYbPSVwKUCjao5ZBs/llhwEoWKaOxIZNaJdMfuKqxba2JwKADx1cs2FVNTzOIfS9H6uew8ZXHbBWv/WIAdHtFDOtwj17UAZWUBqiWmveeenRvDtBPQ8o53ps0hD5+FVUmpGbiSKqvRStTwkldCAUULIMsoq1H0D4teJ28ROFFtGw4K5d134cfBykGa/nMwqepsPFq1KvIcvbM4ZV2vs5b7YDKsXn88VBbfuG2vmztio1hWcmx8w6Ah/Db7G9ygzbEFJ/RFQYCCzf/+WIj00VFOBjVCwgbmIWfbw5SF0Zsg5e9KHJ6DVpCi61KHtftd0eQlZMP8YSNiiGO25cHp/M7XEwyz5QGhBAJDnJWZ1VogK+So74EATnh7X78Dppx2t2BUuoFCVB++jWJ5eoWCX2Q/oB1Ad/yC91NYX9bATxkTDf2OJlm2/U8yoMzkeivgtdDAyxOhms2Dknx0/jPVkJiySC1r2QsoU1k2L34qtrFRHlu1SHuY9ltRT0kZrui07yvRUQw9f97wBygH0th+K1j9TjC+GylnWOV7/AJHESZ1PRp1LtkMjyHKy3F4eIruSS2m26X2Dln1FD5FCf0umDV2S+XQqoGQzfL93V/xp9uPiHUS0MjlhWiFrc7xlxOgq+Tys03o1i8uWeSvCz8lz7QCndOq/5iVuviyztjHqBxBjhmUtC9DI6oQyeTEyCh6FeQgsFRCKoDJggYPVEsgau6fGmFgcQud/yRE800GZnsrSJP3IZdRCEYwwfDwWD1vWTanzu74FHK/RahPABjP4S3a4Ne+30GxPiYDW7lFOBlnc8SYIs7rSYJkhNonE9E+K4Hl9PbThOHTS6KmUb4WQZgytUXo33n63gE9lEvT0o6a+1IgE9pIWDBjnv1AzVKmMKrVXbwsSZ2XiG79jT0RWIGEqHlFq15T8uC7wTg1MLvBODUMqf/o6ad2t7CQQbkZ1BjF489KxOveb0tJeo2cwa02+CmKXqK13Bslga3zIALsELC9ADGdtEONJtER6cgRUDhwwBZfP9B2Owa3q6Qpdvqx84W1+HGzkbZy1jVykcZJdvLo4DRykaZIb6aagSmvLRVe5tke6GKbnHWuEPMMKq7hJ74lTECnf1vy+NZYoGWbDU6AY5aoccDBssAM+wmSvyOVyY/2GWyJAf7azWQ96SNR4h8MQL5jt+ErtYBFo9qVsmlbo0VFc8B+utr38jSjl9row8rEGCxM12AkI5uH+saYIrIlXbMXztA+GO3W8BJ11MSC4FMVMDn19MR07CUlE5tm1pqlK9UM8Aa0cpMWXmbrZcYtW5KuaJrOcA0yaUUOz0kfr7a8/pkW3QR3uq7qaQtpEwJf0w0QOJamPj4xriwFWqbmmo60cpIyYLMiaMb19MUuyU8RZ9KyaUTG6trOcArU8H4HD8kfs4BFusa6CrFgPPt5yvDVy7sNyBW5/IAxjrqcPq6ahkYV/ciU9ETl7VOxRYFgdhDRiC0SBlZ7GP4W8BGU1ES1waCTsXWAQJLkSMlvo3rdI2AiI5j+mRbzJM4QFfetLTMPehjLMCsENXQ8d+6EofzG2GFbxvWFa51V2Kps5KN/Om15BoU7Kez+qFCZooY1ThTUfpZZ/q65Hw9JPPLfDumh7OugaG+eYIj3IbvtqyQ5vffwYbgSf0UPYR6i8LMH+GfEkyWWcG4WUhAtZn5mwN6GrWLiZbmrf/vCzHmVD8CIbILRzBi9zF+szGFBnKPwepW3T2w31348fn2g28CNEAIafPa4SijLGADIjwtQrFTaZ98PUZIcd5wKRyej7OFzFzyI/lcX/A3gPudBdnmozeAuy9f384ENbv30ovcYTnV8IlFatdIqWIcnqezhZCOztXwiUdqF+yAzQQ1uveS9IDNBDW499I6SRnb4cg4gAuiOdXwiUZqn5jt2tGSozleds2EhBJDwJwf6dvhBKv3HBJrIKVmIaU7qBupBioQ9SkP8JLuNt1cq0x0Y097VTh9Qp5Qa4ujujXe2+HoMFIwsewrntOfLFixFE7dzQT6MhYpiGroXIcWtn8xD5eEG2xDbz0KsD/CCcVHyaB+nXx9d4dxf9NAsdtGgOs/8dvh+NcvoCFOTKEV2cZKqtKZ36qgfD1bTEiLlFnp9P7ZKfDUEwnuXINmmOLAzQSFlDPUrgkxZByeTSxIkyxJXhXZRmwAkHIChMVhPKyfWtYVZq2jQgY4qZtJ/xFZNqfyUKQmwUKI4OTOARDsxAVgQuLolwpc2Ql2X8mwLu81OBxf4vX7IXVM/AstV6Re0fFK/NNvOZH3Bv7B1/uHpzlV7SwINBw5DwWA6I0xQ2KtMWovXvhCHRs9+4ygFanV4JbFeKdP7aziM9YQ9HIY/At2Oeb57x6iLNfI8y2AbDhN0C3N3PmhIH+xXsmWUC66z75vorbd8+SSizETnj/IUy0TGYwnejumiut9A8KgAniQtov6qSizXcgfC/TbUh+LmKbTwordZEqZ0Esix8izzZYWZjWUZ8kl5cOYIyy0lFdoKG2dvKq31GvFeZ1/mgLxG+rGODamugubZgzJr79tw0lH1UiZklkRHXig8x50OzPGcCFbFR2QFEgKXyf/U05I6pA4R6UUS2SxU9GDaW8CmOzXfWm8Bqea+qeK0jXh4yKOVs+pf25fx1woWU5VIcskmw8X+OgrjWc1qMc2BDWqKUPEFX+l7G1FEhYc4SswvAdZCMOj7sxg5UMmKDHvFWoMHPIIzh1Rot7JYEn7GL+ZHPx/+Xn8TKGulqzV+4DA6mwj0QW9sahuEGP1OU8zLUS+NrUDP2X395VwoZIBKtLyTjGNV/GfNGjNkiZznB/LnWK9qjRoc0OE0fevc+9SUWX1JzvcjvkfP32uLZ5zjcoybqrbCwthCkNsRcF/S6rJ/j85XtAXeSpSB0NUByrUTq9Rgq9RKnzjlxFaIZbPMdBabhLOKpulVKQcrWL1XMhWnsWjPqPB/KJqwiI0pSGNy7mJCsbqrv3x8Wlp60/eu77gNkHJQFtSlR/NCtplEkvprp9YTmuRPDpdV081K9XkQ6oXYxWz4bOV2ca1JlTA2mXmwyk/Mao4bksnKE2z9YvotP+vMp5PRSJ0UXjRtuUqcIWx446lN+u9fPua45JuSsGjlDoHzFwHmzF/hzMLvmVI2AMwQGF0zHEwUo/wrX9SYudPNuYugNURR/fxhzTVIlWiRqU7FrCSdSawTnr3B0gomqDvqscpwo8MBVKZYH9BqcR8Qnso+ZSQLtQCahwrJ1UCHM8JGitskxu6gaF5ECYCwxR1VPaOsaGilYtsNKlqJg5ZuMM/ocp3xNtzqMhIqWAIbXzMTnFtjkdENa4f4HLDeNuqWAGi6xJ1T2PN5/jDs/2lTcz+IZiActEzXKjCEqyRuPAqOg2SfW0D+tUqgWCRN3nA0cBQJhxNX0IcoWmXL+M1LruLOdJ5j11KgQ/8KZ4D950Dl8pAqK3ZO5TK+SuhsAloBt1BOuxXDk88wnMzH6oOA6XRPn38qyNXnmfVxtR1tUvR+l23K5/VfJNxbg8O2u9MMIKlhxoPIjPSfv9MRrOM0WfUuOs5DPoXsq9+FCiIKz0D6sI6NuFRG+dk3OfmOuOPs4cwWGvSwTEI5oeIpFeDPVg/gpJcY0kBMSe7xUMoF5JP5DDr0DDibgNX5Gdbt4GHM3qdE4tpPRChD32bL/kvJxeuQJ2aJwb2AexXli95PTbDyBFOS9jyKnqdqyjA0luiAH/BM/ckx2/9qQWOeNYmbWRAY/rQtM195ydYUQ9PV9tOXfUn4h5yVolcbJ+/d/Wz+s5hPuWcqfCuy7EVLbGVf4Zzp7Rqi0Xo69sdlkpGt6wRnBYUo/1d854GkGaeZSXScBcrDhhqP6k7nejnh3ithk9/uzQbqyK0CpZRr47JriKvmsdhNgGzBpV09ORlRKcJJ/vicSTJYQ74PHIAovN1cDax0sfqH75AqxdddMiZOrxBrmNdevepA3oK8LUvZB0Wrm6iEM0Xa22Mn2gyMMBtjRFdeVaILr1NTqZrkwAkRpHj/ugX9LxKt643rxqn/dLj4YZQOnoeB59XqBIBtLARQgtXNVF+eSa7dW4MxEpflPq8tC1afWhYGzdkehPVppdIFKY7wWG0REw7jEwtqk0DS3XCh/Jzro4lkraO/auIcwqw65htnlwap2qjYul2RSku6SnC42qV2siTI+A2MJpnU/1oTJa9z6IWmes8E41anmZpiC4HfmUVEfA6gh+WQSbh/gYrBXSBr/vEzu6fAjLTjmHmsjvMvzJxa/UcE2ShA26rXqPyKFNnXOJwfvquzuqZNb+vzgvaB9O4MSmeFk2HbSeFDE2FEy++yJ22Wv9BiwsSOoAJpa75D7RpE+9Ul9U3g0edut4rOfszKaHUz26cwwEvzLtsbWlAgKmcHoHOeYL2Fx0DgTR0iVgcaKwHhjpGgdJrwDY+5b+P+hw20IZueleKAUisK3wqAk4T9jcfrlOP2atyerdf+qorimwuZYOHMKFKMeoMiFNZXjVdMLEqZWKtxoMHupqn9dDsXdgpgqvRSU38LwmDVmDYCmeiEUxNvB+DyiV8NRxxDfC0cCtQ8HxHUrKJNU/v4awUp7xWYWChcLgat6ybCzsXhK8fabSDDLuhCeLyf9gR7Ee1IKTmO583T8MxjrmRjfivNdHhd/ReWxeNPRjAKM3mrpb0FjwnV0f9itH5Q7qJRGZeqQPs4Tb7pVguDV0x/q8p6+XkLEI21aczRwtO1yukxqCm4aHjBPCqIpIpg3J7KXF4kj8KtYs5JZZVD0iHViCWv29pAqpGnA9Tk493xPG5zDMjVSue2hIWhL3ba3kwTdwtq4Yq0YUL+Mo+MizDjhAwQEmy8zau9lW+6BIIlo82ajKsgUF9IVhKl5HuRv8SyADcLW7Zpbpp/HrzoN3+RbOiX0PKNW89L9qiEa9DRnUZzOFDthoJbC9fI8/7YATpPi5NoTYio3vFGJ88F1HFSbsf6pBvkNazM7GpC+8PwuUBBzjxTEKXX+dEWK9MQr11FB1vQ3WXk6Ml8XNObfJbVxOn0oBCuJm+JMTwa8HxcMSSyXFKtfFbMXqdh0hEzXSjmD3tbJhwRff9BRa4DprOBm8hvuGLKwbZxSABc0yYDaDs6+bq7nLBStDhgshRc7IiG+PhU5qTkTI9E+ueYXAnW1LfWJrZWlHcH8QKdAxcWMkG9gWLW/r3ghZ58If1zxPGb2SmuMllKDaSLLmlJxeRLM0NWTAuhzFileSyXBOSHTtfPbidZgrVce7OTKb+Qb6uhaClaiZ8qzNjO4Sh05QuG35stL2mEbK1v7dJ27+uEOCmlb+aCwO62yMp5wxmAIq0QZm6K/NnkRlPmRnPItZDhAi8Y8yJ0bZkRo/ZhhBAQpMXZNpZcXS2kPwazictBI3neb19RNQDsUQZIJkUvXjCM9WgZMPH4r+CUtm+tmWVeD4VHQl99UXwcK3VAPlAYfKx68FtUGX0B47raxwB8BFi2/cgVqbtfBDPItHwuT1Lp1cezQOPcsEGJA22KeZbT0mJvKoZG+VUbcxOTmPJ2m2a3gw0uksPqCeV5vzEtOU8jURVkcrTudVB99t1BjN0AL9/AxFu7YrFQB/EQQyB7E3bAjwOUFRTxq4KZU5Uh/AVUBJ42qVUCVUV+bBsk21l7I7/AGUXXkYWM5EDYPc8M4D/KSj5yHOVSsemLm0HPebQhouN9pPk+sLOgvYhE7dQTuc48XxxngC7foKT3jnUW+dAL02ngXEQTBgMNI2wN4MDsWivG8Ysu5AsbLRJyFhT4rwQEZ9eRlN4k2IOti5JlmSrnVgt6tPe3gxvcngJ6BW3przg/nkWcAtXA830lN9bAB/fCZKpTk1oCmdI86gjm+DDUlPH24crPV7SKQKbVlMDFCwHlXCc7bxoFJZH5ATeHMZrRpZs5zIPdmcGFU/Im3x5s1UtxN4PniL+NCPaqIl25u1iYAIFkIUizOt21JKbZR/vNh07H8DU6y4ZhFQqrNSAoOGIaF2pGp0fYoPCIlz5H3kfep0+CCB/1CB/2gWu493SN94sSt17AX6zADB/Bn6Dgd083jaCr7FmP9Cymy9PMbS+eNkfm7k0a9Jxj4d4Kt/WV7x+hHZqNJnzTDUW3Z4X9Fpx0sKIpzkCGWLMw4X0nJUOEDD0189omBAQ1tvbf8+zFEFPytRUORHG2Nhcn2+5+6wNh0XGKbrAaP+JdV3I6mpEPTStRxhhgDhWvtVxb3bpmhqOBVqOs5dniemSGJLD6cJOwaxGg3a9X97VYdZIYAMYoX/Qr8Fr1jBzNTVKYfOJkBNJjyDB0rBWUE47aCqTfkEoVOhWA4y3GTYoVuOU+cgGhSvvAaYQtZDCjGNWELYKB8lHR8majJ3hOYSdFu7X9HSO2fA3FQgTtYoFFAeiuAFa47n8cNF2zAgQ/MERqtAYkEJbNpswpyifQXwOOOv8K4l0d0k8YdaGjQvus3LnyPM+uqLx1CroN7Qwacq6eoPl2ovPmaMVEte33QgXa3KmjxCiMAEf71bHhV1YdWypWwuETwhRRiQ5SYqJIsidNKyQHCMOo5xsj/6a5vqEbHnkEk2rZyYXcqDHIQxCmARo5EA8H4kuBEPutsZS98hUDnJMHZzjxRuzdP27BBP+u5ICA/76YQ609EUGCCT5niTM0tShb8NlzOj52jyEnq6W8gkUijQkZxemKigOkV5R4rORQiDr72zb9yiBgXLqjclUOxbaOaPaMsISp7esJnbxKJ6EX5alCPK4Ht7xQMkEYYXT7iZmhQ8T1Jl9trnSgmmMbw9amEPopnStKwD9mnHaBNVRuAfi34BuoPRyNHG2n+052GawFzk5U5n9QSvIq7zmK8ifzmd6GbfT/QOotFUtisXtB+Kfw6+Ig20lyHCUi5L7yzeOg66Xzpnh5OKBT1lpbSfQdZb5+cAo7Q+JXgI7FioK/BCIqj5h8H1mtB6jeqxh9ZULa01SQx/kJ7q5lXIDkm8goZptM6Fq9+Y7plqFLNP0QLYi447hQM6f2lyp4aMfgnTYQfbirS+pP/uLCmqsVevtDWkaBo22T38gQPVdsydOv/VfMyE42MZTEE8wT7Q5iXEUzjZjQC8qy/AYRKg3zvsugVghaQeiNGY8NEssTq/iolNDhbYlZLkP/QEl/HcAzQkgli/wWQB1aNYRBVz0CQPX5kNprGg8uwZHGyO+LC1Faoc+8dvh+oou4NapG9fmX7OFQnXoXF+rs4Wq9WIcXrj3kvqAzQQFkiN6ai7V8PE4gAudBdnmp4ouND3x2+EQOICLoAXZ5pmzhbQ/8dvhW0ix+A7nXF+Ls4VUP/Hb4bqKLlxkLtXwqUtq16ocnvW/LA2EEsfAdehcX7uTo5zgT74sDYgSx1B16Fxfm7OF7Ath4mEcHixIsTQO9Nvh2oouVD7x2+F4OIBrP/Hb4QSSIxpnLtXwSUZqV+OAzQQVlhKHxA9F/tvh4IouHJb4T74sWDGkkO1iHJ65s4VIlJ0dvixNRzg6dehct4AfaeeEajdhLmg3fwe2+x4kJFrw+DVMtrPN8Z/hP8PtB52BVNEXUDd1X7AfoRFQLe0s2sblHPHBRDUlSekyet0rqSM9g7Xl+22eQj/H7U6ht75qwRG6sVSwhi8GlHADxeJcK85CO/AO727w178grzaqQYzeg0hlGLo5XvasoLE0hfBgIi/Jqm+JYFFKoDyvLNYDxcDZEbpAfXX/SYbwNXMB9nCiSnH5PfZhEHZDXiJ+E0/Z27xmjAPN2DECGZ0Vn2q/ygtinh7QjkTj6B7l1+rHpgPaOn/gV1Dk0cPraXwa/SH8qysXCuuhluZjdGUbqcTeO500bO0kzBdSXx8EBU3foDVo32voagqvKzXT3vAjROmZacngg9UQQvw3SLKFo9ZyE7Zk1UWnV5F7Ljy733M+tjcxn9DjNf4q8Lxuot0WTHgu8puTkf6W4Y15rQNamlczTebaGg8ECu15G+jYEhMB9zFkGGFwVlXpuryyZs8exOwRzkjmAIDtBGh1Sb+Dz1UExqYrdxZXS5b/qCPHMMpxMWuLrnIG04Lx9nkg0sXk7bk10knwq0MmAwMFtbEqu4EWoL8ZvvtFz/YzPkciGzqujTsLKQqN1l4+cwoV9C+Sgdb0+R402HYPyFZC4tD+xac7RZ7tvwE2NWFvMOc9nnLR2ycJJFKo52Nk/rVEsJi9+OoRXPSEPOUgB9Z7BRIB0c8zjUW69M4nA3CK1wELnxXC3R2WPbSX1FBvq2k8zc9AIfNLi1efhnIKK5pWLjOVswyZdbc9tIsrdy5l6GSje+IlshduV7DFJos7HA4mFm2BieuEN6xoYXgwr5oZleMYEHlGyqJd/GjuN7UE9ybCxIk9uI0+4vgkFgiJ0ujjhX0L0XZ3dShOE71ajl/Aaq11qMi3mvWK6oKnqRPsMavpK/YLeJ6GoBCpvYG+ifbJ+ROpPdiFRuL4ten5xsG53hU8ckWJ+z1yO56cf+E0nOh+Enpnt7Xo6KvIahPAUNJlx0SqV5z36ViuOuvhnQkTq4cIxuHiMhNsF5HZ+3n69nER6xKJ44QLd+CcBOrMYrwwU0wfubAgQflmk80U095Z1svlk+y83ZwYZKyDhnuKndrseMWigr8dUgeyWpDyglDXBRVN8UK6kS4Iw+2jeJ4EmNO1G2tiF4Rm8trPsNofs7NKgBDaeSnKBEJ20ktluhU3z9BKjsJvRrQfUtMkfQ/z1xpm9eifCs3mPF+QzIMITrT0y9oNEbKH6oZUwhDKL6L1w8fUuWE8JVgazxGzVzIrTg9yVbIWFArAtbrVG1g5vkE03JRYZXXsBvS/zTWLAZPcNlKcJczOi/rElk93Z4uBZ7cYVgRDUzkEq5lJd+d0LmImXNvnEEK6SaZ5xyF/BllKsdnoPKISSDRHkvL3HrRxhgcK15thiI4GO5PiBLshRCFsIF/HjXeTubhx+SqfoqYYYsVEogp9msW4VdYZ6ObOCXcqLzrReR8PmjJyfDFTk2HMHqcCWbyy79tX1brhXDw0NuFBUoMW2Vj/2dZz0VRozbb2wwAY8rnca9VjFasxRgfjVqbz3bcAfQZQjncO9IhKN8k/qw/j2lQOYjbHoNkY1bPJgUkV9X8UzVtmIGXxdzKa1aXyK4uNONXPInJVtJCHLIOeGC40r9bOlqzkjV2LULjDBLMIfSdy313X/h6BKcQ/wpCqZYkdrgdlquua+RMYAY22/maqmz939BhaWQhHKIfxQIYkHZmH/4TZs6GUOwGCgfB1FxcCJBeYttsMv5TSdZuRajIEeyfnUzveYFB3LY3w/kvT8sHQOn8Paohqw1I2VyEVpO5kLWRHHnG9JIQgVi3JUyG622ty0JknKoa7aUqvOVl6kSZACNA9Surwe2XaHqMKk2UvCKPzLo1gOzO4OfzTT7Iby4Xyel5ZMbTPhsTMhfPiUgb7Ym6YzhX3+CEFIn7rQq4TJOox4IUgVqijjMWgNG1RWZHsZqxWtI3k2jrWxYcbWXkDWtWL7prr80zScp/8Uv2hqzI0lpZFY6eHA+xZ43ZcLULGWbRni2GpVVH59wpgzEfNEuvXDvCby0SI68ECr8H0g89Li0NeNP2XtVyF5fLHoETktyOCduOsdoU/PbjZA7uYgeCK8CODnrjv5ctqmQ03a9gOElNInFLpDWyqqLzjahQ0fUf8jEE01GbztUFM/hLjYsd1OL0O3X2oQN1dkROdIh9jQUEYuUkPj63c39TcvH7c4sVcHsW3kdo65dqWI5OyzVePCIUHfDQrM7aLY39RQcMLq0nQZpzVKHYqh/fIRSDxPf6KCMeyK4a5x4kcgrkHO4RWgkQbyJTX88wrinNMQ7h1+cMIrh+b/QonkwgHxfzzIVrZb8sq74cgthmRzo9ltyNO5G0QUHmLyRKoaXuf2fu8Gg9RjDwpRo5VPl6FmLbf7mpVKtRQMJqvva0xiJ7+jD8yQZzDbKXahAhEn/f2dosKwrnVC3Ea0eeGhygzUoVFLrqBIdFiFtlnNQiW45TfTRU4yfElJUrW+wjrKrd/sicrmnAUfEbAxlQTR7/huQ32iSHumxrbNuAK93MvjoMa20zjmtnAtbRt8vj6rnT9Temq9Tau+r2ZyAY2pUWefzBgLzE8Bn9c9CRUNfvuShbbIe5Mp+oTN1+YPhxJY3gNZfDSUH9NFP3wvhYlg6og/qRB/o6Kvy02U95sVCCKtgeIHaBQanqlWPbQ1IaBED1xxpKYxp0lDABWKmzEADR63nRCO+f55jv30TzQuhZKTkd+BUY+T6Z0SFper1T/lE6IVao2OWl8TUtJ6F+CHG8tOs3tNwnrAOmLEdU4CIfwgCVb3tWR4Qbuv7cdD1pVEzosF7UFhmeDLY7ts4VhVPDPg9/icAfOcW8PqRtDp/ivp2ZmLZBO1bZxaqt9o+n083oyB3TDAsKNAx8GmFvovycZ03hGeYZG+tnC7ohLzo+yQjnrnAfBdSoVTLT5OIEGNy+qkooWQ1FOz4/tVEPBaBkDFfwoLxAYB58jcBbHRPxbDgKutypCfFVcIfPfGpfyrJ7ubprGridsu+JOahh8SleRX3aADyIAg6jORThrAm9L0z6FVAZrMJrQveJVt30PM7P8O6v+IFlVZbVPKRpZCK+myUX0DpgzRJ0zXGqfDws8Le9SvJzjxeyN7JmRMYp/OxF/LB5fNyokiP++HAhBSMmAzf76iMZmQZ/CgvbdrTORQS0OxIhzg2RM9yXKniInvBOGnLAz++N5QPa6ZFRz6D9z4NvnP7qXFqmGg1jA1IbVITNeS0YiknWuoLTsDakYXUMLza2MqlAquuksscYKyrC1SbA3uyzfPq5EnRgz4RRBdYrlwT0lbP/BV5DRc9Q1TNnngdSJnn+jawdxyAaeODOsvyW9aPq6aOX2u8MTBoZH9nEjvFAO8y1N6DvYhQ7zLT0JncOz6azyuf5rS3CG+BmdjA+uVyMuVPrnF3dhfi7Q8xit0D8YrYryx0aS9T+JEYhDZl5PRWOmPdHORDZEvmDCXCDMgc5rr5PXmLOaAuuwk4O+Iso39qc+GvVTWygnh9+ugkUS6ehZs/92esv1vsV/T8gdFMRIaRq0z6k3GLCq+l1LhVKdz+vJoPe0GFvR5scE0pm4PmRgLLoDttRnG+iLxz9khH0Kf6jOld2rpZdgHPhsOdhdijE1IS4+uUZTgxVvTvVPqaV5jRaAygO7OE18eTaj0RYoNuCaFd7UZJwg1FNTxbvrgGAW5KtF369C3oHSnopgAqC8kvDr25XHifaJQN1KRbtrh0jjSDYJ8GqR/hPBwqPLX0Nx0NezMYbo2C9CdzVDx84TTLSIhlYl4Fjvpw+iX/NXpsnr80cGFdE1O03rOQWK5HnmpagUw/+CUgaVy6NTsncnm76WA+4IJVHk0KpQrmOlIgeArMWtvuN/F/KXYFGK+lfGgnSnXyxZ7G9/xRv4+DOlMixdMDf1Mh2q25LiaiwZ9Pgy1aFQRpMe87Pw0/j9+M73WXbs1AM74F64SrkL1ugpj+CT+chLXzrikLu0VQ+GzKbEd2oVFemEYYk+0XvpX5+Hyvltlxf10dESwxz8dF6rUfaLy/bAre1b6JXlt45fo70j8aZes8W++MVhjZ+UPWWGEvrxI1LzMSnkYvCbrWbSOG6zHhR+MCoC6G5RSdnxa2pxbWlyvcsgJ8IpY9Sl3NRpFQiiRpQqAHK7yWDrv9LUOepq6j0NiLXrMHsF6GQnqrA4YH+CYM5u2gfbI5S+Hjm9cVuRHgCwAzm4RS+44iZKgZRYVKegknqBlOMuSvJgSQKzZ/moGweLbydMIeQNlVAtta1gECI2dhuMLkSWjdQexaA8wKqJMJH7a15Uv5SMjgx2vVoK8GnBO15TdTo2HDRiuEk0K2A4MeSr1xKF4vEY+Zv2xDTAjgNsrRZisZMypZiaGCRJDLKlh/QyCtkICa/OUCG0i3swqzjS0u3ZE+n78F1U7cDvveuo45RawGushdhXf1xfKCia4AvlzIKmH0Z4jxfgs9u4TsqIg8rFviq9sa+1tfihOPfII5hrzS+Hh+bCqXYaKk/95QjO8TdKpMY4dyNZlrrp1N2ECsSvkgt5ujOmPYtzkNc/HgWQkkCSoiqqe0iDHrMEeyzg66ZByTSFejj+WeprFH/PTZb4WAdSMYOjjzmNSDI4ET5dJBOGoUtRCzJ3axaYc5BiBvSyq7aSb6q6ikIWDF1rKlOKvNMVUYMqEQ9r6FIfkIfQd7hebVuNLagWqcbn5hF4Vc12TCn4YXBbhLNRRYlFzObejd607TrGdwO4txz5WMYCiJOhwdiiv4eyrzqIzmjEeAFjijU1tfFZmlQduTdv4K/IVoBD6HKNdmeO2SrtojtMqkg/lJzVMbPneMKa9dubJiWnuWwXVyaEBAipUfp8tZrO+YX3ashbbDdnecUJtZpAUI4xLOcXeh+vDajMoMgMLKZPcVXJrZY4rggq/pV1lCbGDLksC01/5L2DO6czdN2rY1lT/ModR5U7saCcMmGFVabdvGStPkcFEQ7bW5aQ/ezev4wpOsBDNuX/dANAtgHLJAXMV7Q/lueRjnT0WZ13eLeD7SdiuhQSpKpQPmIRKiUogorNtZrM1M7JUZX6O9gVUq0VxtJfQ4MPSJcW23u1hOUbmlw0swj2PvCFb3ZYB5imXaEK4Nn9C8ubqGcOBPU5aHOvcvTLacSu6kuGlZ4KSpeeCvIUFalnof7Zr4nl/9Plr0nu233lDs5OLcn9eZADhikAamnSXyZXsKWgLUVhqOe8Gn2hDUliCQCG4+f3D/hs2TvzsUBvX5KVseR8RQdyzKB4zbZoPfgT/M4aKtNokVVwLWE9EHYOuxplVBEcdxZl9AwZsLxoRBcpOMx9sWZFCBxhzFexcK5V5/cgVOXdOtfopf7jHK7Ezonpzh2HlkMAYf3Dg4DlkA7j3veWpKx+1ymbzx6aQbq/ElZbbgNuZOAl9YlKSp+5TiH3uDsdsgBOl4vBJjkg8kGGBc4LAPHgUCGeBlAWRgZl+AmGtM9RoraCmeOImS56Flbfro6sIhfTNXdbH2HwMXtk5gf0ganNh/D18fojw2JCB/aIrn/QTYL/C5Lud5d+Jmv9jtlh4wARikeNoWt0MHhKypnj5NIBmCBsDYD6mvfZAavdXX3Bbd3g3bo1u31wMKHZZrY1od2uOfdbD9pJnqJbXYjfOdouf+9/CQhBWPo8cmK9MIeGANzqnVYW/UvmI7LiwrLEyJIJuZemgyaSuLU7lOkXjatNUkDYVex/HvWyXpGknP+WDpDJJAhN4ik+pKVJpLFZ/rxt9yslPJ65XBBkjSUPoS6+WkxD54JpqtjbCqdYQ0LDENuJsDixZpHbcA6DKCwPiRmFmulr5TDXo0x3ajmuHf5fUP/EkKFR3d/VF29Lf3h4GxYoHt/anH946SYW5pIgbOtCYbq/0fXbHN2xGxNkTUlySfVLQbeyFqaP5VBvIxVxSH/ub2YIHgCZBdolAMLy2PMDU+P7dBVuOZmodsua59QdylEaN0B/ZdhD8uPiVmA29N7koPr2YH9ulgEou/kXlo91K9UQ5Yd/VQnzCZ1I1W7eD/xPG8t98iF+njURqWN2SE06oS0RhV68xd8Phf48qgXqg6IZMr7kgUkdPTOFxyglbriHHJZ3RT8Q1uit99g2llqX92d/xQn0qoEqYUwEv3gGivZHu+dq+gZj+c+EYTBiI3By7zH8Xkoe8RQHdic1si+fh3PvNXamh4HhMHEd6rsg78NAlAeBQMMfN+UJF8jEijc75azHO5uXrnFnTTPN3Xa+tPKC50jRSEUuU2OgR6eUblf3le/n9F2pLrKoLPbQviReGJdzL3pBg/hnNEYQ59YDKkpx10HTf0UrG0rILMde24+P0VRnbn4Ue1QG/DqjTBwlINP+TRCL1uBFL4CzfvrFYjtybEa7jikSABYvJZbrSYp8pSToN2c4Kh8NVsLqbIaSLrKyOJEbnv6SzGKDRk94hKWInapEkIjkAGlBi/HOamrWqZu7jWtkiCt5stu/3adMB9eQDBHuNcbqKxNFqhP164CTb4VAKDK1FSMouGlRsE3baoOGJHLlhXjPgFHa50xsVsGu+6gmkRtOTrCdQiaJDZowrdFtRSaLlzFAa1yuJhlCFT3ZDvEhDYByUXcZ5P7tXli1X0lzlM34L+wPbx+UoVj/i8FxJ4fuktDZzmhFRk/9ZmJFN/c3dcBUq/5/3p58AeuIseHpz3eQDc88XIwF8GIjc5x4CxvBbDJWwfYwirz9UPSH0BGEhrg6hwofp74c/T/A1UX/W74av8q8A0rvuREu5clu3Uowg2gGPt2T9ROqSx8W8/sCusaOq3vsCLTUQRGmCOSEfE9PZyTyMk3cGprys0RNDC/piA5Zn1bIM+LdjX+ahYJgNwrEw3SDfSyKXZa2d6lq3QtZqSroGTBQc5DHaKlzCHB2O3SwrcEJflsWTJCDQh52iGiEEN0ShX9npSnVjSOj5s5OijtQr3K1DBNGkv1i80t/34Zpf2deEBfH7RBvF17t2kvDJA+EK20TJflrfc2tnqiFFrJQ2RW4Ejb0kd3Ld0gzeVW7W4lVbAaQjSYVi6UYUue/lu8TfW5tzcCV7OIjO6907CB/QIJg9NKfFTy6HJvuM6r9hjfRnyrBI+ptm02Af6gLviOqc7qfWuh6PslDMlb/zODHmxu+I4pkkKVaiVHliPCSl1eu5RQgzc/ssECgAzg+ZkpxNHcK2/OfvBbnhmkELrfH6mOrkIJi4qEc7wxrMCIAfvJdnmGVoEpoooqqKFZjhAvvP7TtzjJlpbh077A0PkcoN9wbHQ8FNehETuo3FfT6Bjo1V0C2aCoIKmz0dgBOThIwCUSXgqpqQu2P6sRh/TRztmxQM4iu0F+d+2GaP2i2bybYnzt32cKiEXRRkHW79yNqs/N22lk6DqJbm2ut9NmKSfNfR4UqEvd7eMVppFSaMLDYuuXcYvEWXsCw4K9Hr4R12vloH9NQ2ds8j3wQuxSDYfQnu93Doheqc5Nlx8SNgn7X63Mq5AEfdesHOFfRG8U9CkSiIxELAH0jvccQIbciX62Izs4nfLcTEmCRhaQzEzMnYi9oa4DNya/0eGu+IdL4hhlDmjjaJ9TmZ5NtVbQXcvCsMRFkQRmeWpORsj5uOn6wcBu2n1cvkpqruDtJP3OzQN6Us8tECkbUwPfFDLmolaDSdAyQlvzd6i6CvDEK9nWzqSt/aaw+Ollme5pyp9bMcNri1LwFIC/864vWyuG8TkJvErUJO4q+Kx63YG3OwvUmNowGA4/gVjh1vwPZXOBxTuNyXqg37xPCGOtkA6y9Njhz39h54/SWykWpYbt6Yl8bfvw9gs1SuK12dX1jfAHvkUNjN3Nlt4XfrgHKZInUifTPmzQCG1uWDtFVQGncOGnEgdG6fBgYy3tVQoRLkcfnJeH7s/RGCEy9ilk/bkoaLcXh4it5JWJaRx3LOAACzF3Gf1xXFlbkKc5EpxiRMock3CmSk6cYgfFuTKHjRESOG+ZhBBhhuSDVAiP5d0JdfR51YCH8T8nL+zpAd0bLwT2ihUx2m3bDPQP2ZsepFbUs4jgBUE7+sbpg1xA9LWgnVQSbD4kKKLJ/Tjqa8/Es+e+yJ8CQjSAJ81X1ey7KjjWuYz7iWCPoBuaBbhgvPyLluO4zeibXToLPMkH+tiUIkFi1j1/ZzWfHE/VhYTDxBs/XszXaB0aqKpDCQBHuaohCdgw1Dvlkg0hvzjYQNRj3VCnSCAMoJTZDjUR10XF6ugcqloYFwZd21EREN4S8Q1kP36kefLlfBXXia3BWLnsvQQ6ESiIz3U1HbvLdeSMRg4ywow2AmL0YlvpgqcXYxRuaJQlHjsrscuvSkxd+e3CVewp/e3AiGjgiGjmMAseS3M9X7kmCQrWgjJMnjAC6cR8I4EcW2TcpvMktS+/R5RExX8oh83pwwXtfIoErSe5+OG+tjxdeeh2vyaZOBZvfLmQGHITEVVJflxce4Boeunp9qystNASFVPC1jM6SUMV6KjAXojVrXHSknuycGp3afZ/NWG/VS+48iYdf1+GLbNZWSf5NXAJdi9DmO0nzyrt53z4EZo1wLz44IbVzMTWXrA9JiOW4d70O0DKqgLMzoXjGHtZDp6mgjCHPqPYZaHQv/sVG6Vn1TbLlzifuDfzf2VHdtr0r5JlNmI+MGPqN9o/RTd1kIfRAQhjBm621Kw23CGeLJClX+gSwZfCNhSFlnLPEhmDwdUINxMx/mTMTeqmB593PmVdL/xRkk7Quoy5gmUQ/uwnBImT2mlxdxtNEZ1a3ntCBBsjATkaj2KvD2o+QZfc33WLJraQMnkt5YjjVc6jaruuyzeuEKcxBWjcQKCL4seYJXjUr4QzW903L80QcToGBnyrjWQDH4TNVqMKlz7qs+9l7MvEXnHUsyYlD+v0UjuvtKTGQGFEcl/bfGZXFUN6zvpltIJQ2LboDhtDNBA0BCv/HXwGmSvXWz3Gw3iBUkHatMzQF+jg18zpiiKHDKPIk7szdyN7mF/i3sj5FvncWhWkpaEOqg6RQmrmeFLfWshkyup4zZZE5FjySycU0gdfZHV3MgtbX8PP4bqxT9VvR+4WYt0TuNCKehvIY6eQP/Pt9yOWiKzqugTgs8EXVaAZgOV+8IEckAadcpkWs0QFDD9nByqsSP5JjSQzJ8gL1zMqtEVoYHOj3i3aKC8VdLNEoRVH2Y5Ib+Na9DeIb5yPsrflyrB1iWToCKA35mPO4Qtu2XS2NRHi+ZoXpZk4dj+ZxMgtIBSg0bynklRyDCTr+uRx3L7N3YfhfWDOD6BiPX4TqcwGGcwA5vox+cTQNi60+9b7aLTZkvq6Nzk+G9DFJoi6vrF+5YJFjQ4UZJr7xnPj9bvSk3h9bXv6P6R8ZKVyxXgKU8vcM6IVE0sUBcQOh/47HzXRlrKZJ8zMyi7mm6JQbhRDooQmzKDB8hiIEiIG4yJ2FC4Zcb1w3Mj18BZh1C1vei/5jikB/xmjV+DonH+76U9GH8Xa5a7agMMOERrEt/443UTl60aQ+N0ZXnV5azS2fZA80xjaqGcHV42xPVZjGipV5sH9Ibse5qOo9/IljSD1QRLZ0EMiLZWoATwN5RwM5Jk4g2/k+cQxR2P57XOu/HNEh4m2r9Tx6noLhyNwn4fsXDKvrcAMCFHJ6zMKDadZbSyeOLxPgCPKiDUWKXVh+P317+WFy1QVPC6ed+9mHhMU63VNYvcvrlbKFqvAtMIrnMe+7dM1VfQuQ0IUq2O1B2ZkgDtQ8et6JWJns8i4OAxHM7MebTU76y/nJPATa4tM8A9oCfmW/kxWdvV3Mod4D5Ln85DX5fdwu47X5rdykdTbsKnp0+ahTo3wIHQBEHqgt7ohu03eLctO3SwcO9JUOi/44qmbb2+/XSJc2qs9/TKodXyyLWNU0S4uLUzK5+S+pCBvMGMFiG3xW5bUtKHFkX8Y6kkuOBEjOd41H62Ys4bZufPVqYC2I9jpfGXdGcorJBkgGAEH5gbB3BcWRMMfdWkfdjph5BfUxKaBmO0ynkG7MEPS9WbBLADHWDIX/sc4TtNWEl/97TKTc6urMdq5o62c6UR1slT0Qd+pS2EYYJ4ztZPVaxnkj2HdYoZu+zZnKzLthSPHSEn7VmPpBZCyGyyIIn3bNftV34KBC4njFRzAOYGrJvSGcJgKPilt2o3YbavZpT+GoTXWnoi3GYklsoKj2whChggM1FGesemC2oeFhfHCn78uiUKeyUag9AEfCzT65CQ9XhwrXbt6HzusKpWuf+haX8sYtNy31yrJivTcu8l/Etj4oA32U7pXYB/T+ubh3Io5S3fh37A3AJuG6ugVKmhJG8JrJsHpjSjCtDJt5bQf/6hYOSsGhQbDuIXiiSagcHdXH80qIRal3gy9I6ErGRIYctTOfrvmrMjQAGSZthrMMR75MbulNZzsIuCvV8U9P0GRw9xNOVnkezKABs05jAhUyOYBLLyWiEgeHiEg4frCcY3lTOZZRpUOMylbGgnT3JD0IcilKSKZPR4Kj2sHgOcQTEVl/FgLouczr7XtPKgO3uccN0ZeyNdeNl4xHEcP6MNQiXCqf0RXbTGCylnSkvGQqCsSdeEvrg7fEfR2cAroI9kDsQsEJwU3zTxnohU72EAvcCaqfxs4JSUcHlJOpsnhkuEbRnDy29Kr91FEQDlP6MQUEoAj3GfZ40ncsmdUV7GvVT+OIMyNbtbMWPpjwJXdqxKGHgUhUqr2frlXWiacAdFm5tc1GAX5NaGDoYmBk/mygbSySWMmIJY8TYFbI7XFXFqQSeMRVsmRGAlCmZb3i8IBSBHVlaNJRnffNjQmHvsA1DuwsDQYhNAxiCb7FYivtozZBa81mMdf+blv2qetKX2tRZIhWshLAAmbHmyJGiso6eBwDtIHgSA/I95IPDCckCyd1Zy8TO3JrNXI2tL4ydmQw5jNCAjZy+BEa4wls6yUVTueJsDTvqwQF9bez+X18aiKkzUU+F+menL6u8G2iOwmPBwvrPqak61xr6LWNYFaAAjvuSe3J6deKEQpFfJHMa1oRcKkkc1E6Zaezmuw/TTp58xDJzun717yMaw4Jb4RAOvZOR4xl1REePDXp4895lXN5n+JPK8lzbY4E8glkU7Kmwu+Ld39gwv11YxZPR3otM7si/uZ7S+qTjPDppd+Qjx3uD9P+Ce0zyv45km2xKUygVSCcEzuVFhTk6FSFRr5XrV9/Fsp/Gu5vZICIsGjzMCyYPVo2Foc7e4PySCwgbq2K83dHn7KFqOqMoGO0sPh71iqc6zqX9cxUl5Qgc55HG+ECSj/xbAFsDTZJmXH+9M4WCHUUeZJfkoXEv1+uiILFFZQnpWkEZnYp5cbUPdeSgHr/eqUyigBqTgGSXRhv4vmJ9ctHK/sU1UxAvlHJ8D2KpwLpsBgpTCSv8rn++oOcAFpla1o2+3vi5VChM+YDJIJiAvjzVhkRiE0GxZKdvxKJwPezODRXUnwCtJclBGELb5I7GrKFCo1WauPO53e2WQHljWodrXDk9x0CgE73H2jUfd/2mOL7ap/2tlfhRzj4/F7p+unLwJCsLzn1hChWeb8O52T28icjBRzTgvWaJdKA3UhPkWx7hsgQ1n0Eer7P5a4IjXskUgEanav8OvBUz1JZQYJrMbhTYeIJiyJlcIEjSGo7+E9VLcOh4qpG+4p/nSyPB10/YG7mhEJVc/6Y42prnSpNTVtqYICE5CStelsExivOTwFHkvmHUiFAi3Jv8geNEeWKhCCEIYUEkVBGOJhTdk9eQB/RT69cpADARMbhABPRiEi0K5xvK+VlA9OUuLniRfMR5e6nc/FirvK3s8uBf/tymg9c88/UPduHujtvBMZolOcXd77KKZHBxXeUZde7BhKwAfpsYEGM8GoXyGNKjD+tCR69S0DIyzGE/Cfk3ncZkKY89RN94m1YSOqLmhi2C+aTzJJvq/RyLWq2f+mnyH+wvPqKkYWAiMDtHHeMfyOwwIIKaWuTg0osr7Zz4cbBBRzhtCn0wobTC8cPYCKgiKm9/5vasaLIWVJq9jkX6WTREqB+9hE11hcb6H5iSzRZrtVIUoM0djLGjOHWJ22K4WInvTFfOSIidcrtSnBJjUhmHYr3umqIdxEYnjouN0HEPTPV8Uoj4+ywzA1rDdAuwhotn8vD7xWGbj9Vh7l+sxjsy///ziiHbSReJsN64h2yrd03tw8hmfh9Org0/puvezSI6kVVXAs2WS6mh0PVyV0xSqZo2zRP7Jvwm3T6hPn2kRrrr0Ktm4GCahScYZmlhQRxgpsYjnZqFFoktvRprUIOqIzpkpmma0UCJ3lqPGOsX3Mm905SiBnb/kNwQyKVVZSREiKW+cxzqTd6tOVjjZL3GwImqgvRUkkMdrhzXdCfrgdSM8QQwunydiQ2uh9Zca1taTL9p96pwE9165iBhE9q8d0AviFLL1Xti9hYt+pc/XM7moVXTUAkIV8L/7GrAcBUfbHO/OIlXU4KElfuLI0kTYLZYxbbTR5lPVFvNqPFYCb5+eJcIBu00X9Y4J+vCQd+w2hZbE9H2SF0gNPdqJKgxI7PsBBlKRatITIIF75AaXkOFoKT3Y0RLPisPj3rz8EVLAz+en/S+mVGQzbgRAaMsvOXVgo3EvRmZIjG9AbNi5to+tOLUSwzbcFFtvz8pKnihX6dEln7vJj15MoMdBdN3WhdYO3rF7xRGJ/EDbKYBvL6GLS4gvbCLwQC4bWkJYPIU7PdqMyBsbKoOTStESciSUNOd0OrFUsQMpTFl0HuiTFfU3OFerIPC+K6jjIXxSlkVO0MapKU2+5NHUjZ0KXqMkOxJS00JxCSd8qrsUVmmBCklD6O+3a26nyhwRuj2Pkcu16OOkt0yCIQzf+xwtdLFscBhEXDGrUpdB8HRBTL2IOXbFvVqvGU/0fD8szSmNamz3n/Bp/2eR1knGjaAMfhIyQc5tUeRJR9Cy4Bx++D7VtDDaBE7e66/aDdENq63ca/0wSsgOQrLr6Wj4PQlYPQxaK6oE+s8sJ8pMLwuzXyTTIoe+0XafENsqBfXX3NoNn9NIGvH6+RofKgnjZfZF+mbMxWJm38kIOn+UjA0pFbu0mcYVhoIpvVIti5PkPkHTk8RBpbO8WrKuU86aiBGs0kvVjinQMcyOYXrrX4a2CjQmS+zzD1IgmdvJqQV3LweRx3ENq6LU22rDKsUF+3RauFtoMch2BcePB5GCdV6d+PfvX6OK9rmoJOP5jq9rjU7ydSKmwYx5I+enFVTklPq37J9cYl2asoKkmWwtOyVFtuIhRVRRjfJMdszXI15EjFgiNNjvUe+Zzk/qpyEVu/d11lbYOU/dpWgUSfYvcjLMSueI1g0A4B+cpgzse/LSOh6GvJfeB0Z9BO6VREShZ1Var1b5nn6HQ1d7sPMCpgBu5cdj7KIg11RqpvCqAD8RxnjviZxCxquuJKzIVJtD1MjiITg6bHnjtbOZolDQDJ7qnl9D8+fCkBPq28nIRcEYzPaEKMfcF/GGW0DTfuZ1I/zH5p9IL7pI7NdLRsKsx0fF8Pi+/Mh1oRtMB7ZskbKDJ4B3nqXjA+SbB9fAEBhMP5yAbGpUb75I9+4AhfKB5TDTzcbJEPf4bK0GzSgdzwGAkPZBJOZDoB1vb3QiIoewFuag9bbxHWJo9v/qL+IoLtJfjlvfsuYWrov3ioz6kVp7ZYPUIv903MMhEglwwuETCXDDARKJeMcRlFvZtjylT+TPG3Ppd3VYCNgsKPA5Wg61lrqqkVU1Him5ieYp5H7wc4TXlLC19Lgx7/53iq/z6whiKvZ7o9t2c6NHBiMgqKYt/W5BiWpHQ5fwlvF+3L49wS2QMgCQbAvDEm4qbUvYDycsXv8la80sUJWcZ2XqMvu2uUau5K1/N85Apr8oV2rureBy1w75Gt3JT+v5xNrk5PPNzXAzMhCkMi8fb0DI2ErNXHc16PmsXKRQmPtp/iS4yRYujB+E39MPGs9nbNlYV1NXwWm5b2ES1kk8ZrQEvDcqIzUBD1T1lQEPXYBKmqMRQoAAxSoREJspJv+jUGtodIFMqe4o1s7+gPpvtJE/Mw3FVogvUitVTaka/O/GeN7ODLmMK71o1Pq/wmuv/O4L/aP/yunH9U/5wiZIvuKELRCz+Tzc/dP/MOkY7stPOIExvPq57jV/+xvFKV+YjY1FBT9N39a98F0RKIG/HY89OoX8fCxg8QPKOYdQxgu4JEB7SbdlYOzYrM4XWVSEaLDoxTNceZq3dvsFID+LfoCXoXHnAM3dqCUGU68TabCF9qkJ19tbzAbNeHBihCAzMA+X1kk+D89IiWs4J/UpJGsPnygxFIeN5rwtjykEhsVAmggtR98NvsrM4ng+nH9rOXTbYhllvBh/V8rqyoq2Zn2qGHZ6aX01FqMxk1BMYpc57PiYuyd6Zk8gEwa0c7pvMGbh2ZLj64ApOP+uOAXldNUCaOh3ywhXzi5J6ucgV1Dirkj2vuSo1t3j4uZBESQ3UzVfI2bmuzfo7rrGuzgJrNGfZwkipIWZpiGbvxmNma1d8n5iWdZu+KHhJFZkJu71GEXfm/FoxxjHvGw7nZvu8cHkmT1XJjSPdOqn/6U31fRrwSOZOlw+fwzlYlLsoh/s1RZXjUVH67+RTkCNCA+lfApOz/ROkaKVDoKLaGLlmX7ZoQsDnZRD4/BIKDZRHvrkbCQwjI4jzfd2+oQmV8MfZCZyNDIMATXUxJFcZyIkasq/333q4O5TwcVfo7uRzmBkBhOOA5OJzGUTWxJClv7eSBwCebITn+zdQI4W/05D1ZwutSv/fVA5cmpogrIdGYDFPoo7EYQvWDb7EPbuIA9dwXfyid6LI5AsiaZ8jqZqRXCLSsqkefpAxp1qSLcVJ95TLJHjd/A2GpyEX09EAvxy9ub4PW+cngv7X4OwoxZUf5tSi/bnLntIoeoey1thQZoWt9F/nlNFpVg03q7MRh6CK42qeksj0yJe8ta/eJA7RZbv34BDomJqxDPMxNc/oa8VeUJbD4NLj0NBgIi5MEC4h8Tzr9WSi/zYLx20O+OO3E6cDxIHG/cJ+UFotCKHnTgRXKpnHTfc1K9wuOiDyTuoDVTI6k/Dqd0LbV7okjfuORBV+tKxPkMk0GEb6lkUE1BvuLC0xOJguWVT4OnFCP94I3xgAXyPOxvcvUTjZ7E1YSjNNI9Y5r4T8qaJIZFmvkmi4Y5E1JANcX+adw2PbAMwStPiG8nY3g+eNE6QKWMwOWc67hJ7AlxGjb6GCNzWfHTm77dL9OS2ywEKscO/GXy3VkaLgaXsrDo0ixNsteIzrDS0WRkJUIt+FzHyJe+EjBR5LmiXPIs4Weud1K3/gdip2aVZLVOwCbbtXLaD5qK5fz60iV3A0yrKqFS+3y7KvbfcLkq+SKi/3YHogYBVmtZ9u7/mp6gVN1pzUBFBozO17KXfLYmA1hV2wTUhOom+R4VdhxsT2AuSXawYUKvadgyVFdxfe3q5dBZyDV1Shi1kZSTARvvJpitWuJMzwGdLRSquLXmMAS8u7KrziZsF+IgoWgYcjGI1PDh9BCM2h4Pk7oLcPtR540+Kq8unaumaJrJQ7POs09+Z8K5/1CbTln5Q9wL89j6bfmVqmi+wSSgYEf3rxjU8Tp6O9V3SaaTag5r52JshKcd+47dxjxnPiUwrmiHToZIeM2+7o7cIRgPCmqoxqNVKLYy0fuws6xjtkgOA9uJYGWAyuA8vmvN2yh1+MLACJFisRydPQX2xd2odD9cXTDcBAQn3yQV2+IXmrXCFUe5tIOV3T3S11bJUyULQbjNGXgJQC/r3MBgoJPUK9NHIPwDH5COXrYolcanciSynNsBEvido4fGYfdnSnl3dC3RgCdWAMrp8MVH2PNV3qK5Ri64QayTW11fgbI4XMVm2oLvbUP6YFU8KHu0zB7HmfpE81wZtmI/5nplIDj8zlZR5EFM8mxrILP9zaMCKfegaLAYNHLKmW8DGImUP3Vzuk7e3Cc3C8W2TnOGt/Oc4nUZG3GHtWIhdhiTtgZOI9kml3/smDWwlg191FMjH+MHSJjHjMlYatYLyoBH/wtQGatoAZmrWosA+9+qHspAR/c8o0IBu7XguTwZq1ALCVmrZ6jFP6ZPJUY/ky9JS6umgkHZ/yYhY6BxcRtE40GCPMLz60AWvDSLHn+2wvzXLRonA7Bpx6ASmBdsWrc3o3rO+X1sbz7EYwapUrsd7z7kX0aBUns90frry3t1N/ynv5muI8nefa9IB4503IGgLA7M36KCUBW7qgP96wID9QJzZrCQPa++N28uHtvh1TzLQ7W029EkeRSkzJDCyQb97Fw8PQV6FkoP7zd1bORMTNHDJa5+xGQig9IFs+ulTPAvlhvp4mjsNQBcjZq23OnmdNv2tN9i5OnycJFcbeS+Cc5vU/Ndo5M6tXPjswhzfJAvPPNUqKbMNypptg8LOHj8rhgl3hguyBhJRAhNWJ9TW8ugKZg6ffinZhiAUMsWrYR3XwD4gNf7l03hL7/nhErns5HleC8OVOrasr+PAROZ+3e7UpcXmnL7h7l4iGtE+5hnSPhCvQe5WghrVnuEQymNe8e+MB9944ZXJkaVIaK62OhlBFwYWIq4mxJByVOj7WRH1Xe7Otczuk1fSUayBwi2ZZophgJ2YqPDcPBLEZ5zXSJDjkReHwqJe95+fRE5V4jWNBlaDqkU32xTfxm6em1rpIBuIZQVq4CVWnB6tN6vsSDGf4jTVQ3ad2Sjij2XokPGaMRNEVY4NIZnqHb6fhRCAljlzOL98CMeWhMxL7yzf6mCmmzgASPr0vjyNJFb8DwTyYc8ATMmmnG/KLAb6KwA606+MGMprFM/pcUMikh1FsLzdIGo61c+8Cb66bicOn88p6AiCstn+Yp9It8IAwv8DUW/X2bo6OwzSR0id10wAAn7Ki3gPOSSmZxI3voa1JyADrP+aVRGq9CbHb0v4+bVQvGhzQmYYBBMyxQKu+/pbiuQhXySNXoIiufnfQQrjvp6lKcjhSAgpLkTd8x/o33N0F0aVhuuixHhdtkQ+qyLdgiTsp/S5iXukLeb1+gUoxQg4iY31K8ca6vJ9wJsc8E+L0t4HlvDrJNorfW9bFLIMov5WIIqTOkuQkyJTH8iYcb/OfcKa8OkdoKqKoulovr4lQoolpFU/7o4kQilG1IN8fn03JQ+IkgMjK7inncgVHIdioEkOt7uDj0uAxFbo69uFo/vro88Y9FYz8feDsaagl3cR4wBI1dcXLF2pZPe+L85ytKYxdeQhcf9WMpvE+EOoit82QTNEwef5BrqY7MHRb/V98F9pNIFQGBfZBBqTF7sWY+b4Al43uXISeOhvC11bcrBccKvbqcDICFrgtxP5YboIecgDgYPqxcf3AV+rXEItyxBpCDlw8gIZjzovwCOjhBWNn3Qr16z6qCKAYzcdol+TC+czPZ+m6a/Sp0z7OcgAorkaOADWuM/pXTKIVBohSmoebTHPck78B3rB4d9irmnABrjn/alQa92zL1mBXrUgWRgWhOGSCIEjYxk9buvttpc1uy+DhnooRRX5ODf4RjCZAuzY852/XuBa72/rkJFkDcXnio/r1mkTPfdCVsKQKnbwLkNXhx5eZxcaVTKrT7q5bNAr05uICy84N46uZ8XWHqNXXGWr2fugWkE0jHhsMscPcKgz1Hk2v/kjmLRY1nh7FbXustqQWkFe0AqSfoaAfOgYlaGIf3Qk6mQYNTjJrdX4QpWbl4p6DSoJke0gROLwjIDMNYpwy97MLP6x2oz8+5Y5wMnbxsvcz6hk0XIL3M/P7p9OI7CzacVO/b+u5r2szyU6lMvZSt6ESkOC2ZYi8oDHKDMK+PTrB2K+64AgyzGyBKG8DfgkQWjE6hHNsk00DDwWCis1Q8Pu/RNCKPh2H8/80rG+38Dok/yHZuaaHy1z2t+59FcxJ3WZX1KHg0DCfEpgtLrMCSxIaE0Nk+hpG1MHgG0HGwpr4x2lJunbwAFU5Uk9NnV3+CF35QmfyroN6XH3qdWY5vdSSFfGzl4ewQAOzoQ2lHIGl5Ldun92bV9b7BORMWYGqInudYdavJbQEY2BaVbzIIZaA548DbEcbPWBA6kaC0ru4j8rOT0HTJb1VoFOW8L59RrZGpDz4OhyKM6TdaZ9KnhUbi80/b9Aa+C4Y0ozEt/rjhvgdMH2EDXziLxgwbLOrEv4acMJvv4YiV3CEOuHpAp3aSlUFXM2huzwl5V4gxVoF/rgunVaHOznLybBqBBZn7Xtr/fv2RE0WEvGTK0dhNcHJfNZzwyZ7g2RtpV0HNC9E3X54RxeL7UZ33Q/BRasSIO0RGLFndotQYaQUHoml69Vplu2JsfqOa7O9mECGaCeIO/mqxYdWA9JCsAGAOEeZUqqblDaOHaBMV0oKkLn5QMt+8NTr9Y6PHaXrO0lZJobGiK1qLo/+7TI4l+yp1C4R21X1i51hphhLrHJ/3MCjl1H3uOr2DIuGYYky3FFQAW7SeXHbp3AruTea8vFzpy6ZBWS4XZ6MNeI9zbihsUI55FKLNhzNRSCUBCDPd1/36Xfx1YGejM/lfX0IfevDfT75ON+R8//yBex/HxwgRsyhhX5WVpMh4Enzy8orzaNJVgFpYD7eJu24kuGXSMP46SOOh/AHWtXTKdgh3iNYz0VtZ4XyDQKUifrc3VQCOmU3DB0EjieYa29UZzfKH81jogwAYfJTItBem2Jg9mb3WS8iz1LFDW18xo48k03+jzPgfo+Wk0yFAegWhU/FhJzORNS6vluBTsEWkqjSBi4u07mlVAK7MR9A9SJnejsaP+1qF7GMlkH/kZM2LzaHtp25/ogaRbGg+XzT10vTwfFqqwzElRQAkEX6/zniKq3C27J1zF83t90AFpX3IzQsj2Ue7n1gBbLQT1ft/UtZltdTO4yJDDF++hcqyEBajv6rX+YYigcAcKxxPsfm0ZMWLR+05w1QZB5QAms70Qm2iXOrkdjm9TEQQvly3soRFqrABiewCElxjx5m/3KgXrNvwUteYJNtii7WMebqhdrWkWU7UIDg7vIGchHmzhxBMtQ8uDX8p91gtxzsDX70uOegf7wRTY4BB8TUIQ3Ukiulk8c/f9Pk7v0BTSnGivmWOinmzjGd+b4TK8HezqbADxzsVbKjKbBteWab7RgvvcuhgqkHEVoRg6qSEZAtblaLg2Q5OmbBU4jFlPTpoi6TydAo0i7DH4usJJIyjDdNFrkghXxIto8BhISkb/mdXmQXRgrXnp7KpnlbCSa7qVfzYCgAxTl2cJdCH9lzPJp8UjfGxZ+0kVAqLEYK7egsdeh0sEV7CG/vYmPNDISAaZ4cUWDKsLM5qgTYlC3jwUPHqOIf2yzPB2JOKnU0HFK9boGNDiJiVJXBniUor2H3fEpnmNsmC7uHT+444CKg2jw9oB/BI8hgOz/5zaDkApG3jc5cfGtqoF66DysYUIo97G9s3+Rf3J6ce6B/qPIRl0s6RdTHXP50Q/12btZt6rZuwpcMYg265NVsJfB6eJBUg9uTD2uUYhPZlEKZPeqfma7DHhI2zin+GLBQU0jauj0QWavPTH+l2jndZiyV36zxovM386QL40wahqW0r0Zkl0VlQ/51WXGz+wTYDTynbe/MWm0JcL7v+BTZKfvffZ0tvC/8wlyxnulnTueVEKxbHi63uZsrSIzlrRAxEw8Nb50xze2UqV51CT0AGJoqSXzEsx5Ggmc6MnT7Q3C/UAz1T8TKgTbzLm7patHab1CvUSXYmDygXVKbrqQEBXv3+5u0ftW+NYfqfb+tU7x1j9i6eEn+VfSMe+VTh9J3q7rYhMR3hIR5PIuEincJSWPIO2USGx8uYAQyb3NQcvNDQbcaXhIiIKzJ6F1LHsRaElbeDe9r4EF3rxyOuiK12jKVOXCLRy5wBXe8shnTA6Iw4nnIyUpXnV/QixAfv7+2nktRm5036oJWPTAL88D6/0kTrQxU9M3yvgU4fts3Lo3XtAxbP1xZJjYf0avpVQg+CXYbbLS4nQqg/+WdBkE9ajDVgKkLmsVACokU7JnE2zZtp3q4JoNje5zMQiAwdSmLH5G+tCiY66IzLsIOpjkQoRY/n4tsibk/elxk6YlS3qx/s9el0lPtm1vkXjxIDiRn37WkdHuPK6QMp3fE+uh2S17TgmPY6hgafM1jPUA94JTc+D14mtpj22Q6T6b7KcXmdFnnocOIn++n2oy/VHkSgzItZvR/tfA3P9RhaF40rKVagYAHBASHwBbH4A5EnbBdrZk87wmHU5Ln7eHkmQKGQ12FwxJ0wNnqLgS/aSpBhmxyLuQjEp9xyk1f8TORhjnK5syeHl+ajREnqmZkp0kv4fWj2zuouiohq2u33HeovpM5MOmDNq9ZAXiG7Q9q895jckRrLG7fwpiSOKmnXKVG0OwEsEtxIUvhwXtw+dbmN+DYWYGttoiS4vXQzJiqjzqT9FpBm4gjZMKWi/4fUN2OoxJeBWsWgp4IIQPZOA06YFVF/hhEwrfnfCc6hiwt73y8TmYBRQeXNWi9bJWb0ss7xUzgmrdD+Wd8BW5rnuT7fvHQvf3Hx0iYnc27vYoMC/Qrd9ual5R0z34/frWOsBxwY9CNY5g+uKBvEHliAlABs1uVr3AGHmpVcqPh/YEBW9fOA7r+cZrEC+p32jO3H75kfqtG8eX/Ijrxfb66QiQWWBX8FLsFWre9Cw6YvNJ+OzLvuvc8zn6JY9VKBtKJBGrSkf9I5ptJZ//OzUJqvf/s0dhan0smMa8CJrdnCZxXIL3JI3tsrb5iNVoA0ry/4k9Ev/TuxK7Eg2Rit3FLbgwMVv3cH3sLuiyaLrH3X3SOF23dgfGOFE/JP8qdV0UJNU1OVD8DfS6A4sU74hudiO3m0QEygRkrwyr28v9v3nM37+H0YSqTQD1j+pXuEyVZ2mu1BxI414tKZ6LQP3CJHLPxj5WduLrT6FcjGjBmciSpklAxAqHvBc7r3kekTHkwkHnu4PQeC4r5V2M1ZVA27zGWtOwu3/hRXRZdmTykaqVxEHVrM77HUyUmBZ1QQMslpLbxrBdIOCyhydnjITrb2vc97mr7Pyzaqlf2pnBedwppSEL5aaagS7jkLuvQLWjkPqkJkZHw/e5r0e8zmRfG17NDA+3e1skxZK7ozuotIUpSOPaWtXXrrgpq4RZz0HdOfX+J8ohofnUMCwBF2TrMpqJgkv7yokTabIaMbOYv50xNnMiJQ6Epwi4PY1SWKMnoeuTxos2feLRK6HPBC0XeCDr3GvRu4ia8QOI6BG9IQVevt0aAbuPxGCDz7t2znpdTAy9vgETdkONvkJqzMnGnncODpf/zTlj11/rEAnGOcQKypgyvo7RT63Fex1y3RTE5XVlDRwRhpNlphT81Y8coJ+qyX6y4rtaLE4BWLHGTE2Ds8WKPbcX2Nrhwfa9X+FwQHqqx2u5IGb+ua7LAuTZas/6+Q2TRSHddC0S4NBZFRn9xkKxRyXOFmzlubhtnPDd2Q1BXz2S4bvArECUz0+nXCUcxAv8GHybXOjpgOjZaeIrfjdEZW/KQPXOFCN1h5poUrecVAXEK2U4NM8gVW0V5dszomyIs1lBcCfTDdlwFd7wH0vIctvVCYV+jRLdIe1aD46cmXW9ga+UW4fl2KMGMoTjeEaSvnrBdCUS4xswaAeCsyg2n7FwZ2D1fG0UCndTPaEPEVQtEyehUb2PCyYBVuiXukZjHSRyuBiKxb65zGrG2R32ZJ0ij7HreHLOwuf5rX1FCN2QgX7dyIMkMNtP7oy+riCkp/5PbNfGLVrgi39zQrZJM7YNEOEbt0JOihfqnhA+9wsL3M2bIpB5ShYBBT9py6gumv728f3ALq77kvQ5Lj1oTGQNiitfjc37lPCXAySYHn7epXf4I/mV2ufI9j1P+4eDXn6YzPPJUEtCUlhLC8eW9qUOtiQbRU4B/MBJyPSfmaUlf3waHTVeFzr1HbcmpsvsMCemqwCZAlVVEN6UL+/HQ2f/9ALeHq32gyi1wKKarVa3DxTkxS4sBra3rzAISGpQQVOZOmtl53zLIOicTbWb4SSS9PY0FkLQSPny8UvC9qqN9z77xrnJnyceSBrssdqw8Bc6Wrj0NCg64fGWo3Y3FXOMOldwmZ8w1z9GIvglgbz5d4hgY2oGv8asmWBEGsZo+onIjryZpKg95TLQZvgP96Kh+SjVUIZKIVN2MmWzrnitjFVE8X2ahlmvHHdM5N29QDuwTO6q8uSNus5FVsfwhUILvs7WzMTUbTbkD5NuIrtqbTtbXSQROhyxU6wWvg6EEEFvzWfCUSFbLZb1MGRppZZ8caZPnG48G1fCHzcQaqpkKZBhEYvlTm3DCvAeECVKDOawY/oTVnXWQITKPYEQ+D/MnLJOCzqfvECt5Mv2ZV4Y6T5SLV9KqHiBA4VyALKFLDaqNJHQ18b8TSrtdQ9Z/eyCTM/rR8HfN2QilL4vN2an/uBjABFL6iwbKlbCNxtycoT0ppb2JLKCWSpqcJy+/VJhUCySFAfAGVLLf1cBjdcJMFAzNVVNPGp4/4AZxbHxZXMymBlKEzWhIDyyewxbte0BKie8nkKbArg8E1ZjomMmdil3iHgqYVnV8+WmvKnS383n8NJRmdGB1pzlvuoBgJRthwEZnyoXxVfBGq0VtsIyH6YwCrINZRcdpqobrkDxMdbJSchgEE/EzkC3cO/dIwdif3DxsL1x9cbdWuwUDN8+pLGepFDTqoQ0W/A9myDVA+DkThrzNaBlkTdzE9jHQKv7J+LUN0sYpFu0Qlc+1+KerMsWGJ+NjHlM254VoyyhM9MtTb6ATughgGen+RKMaRLvaSB3PUJKkwL4qBrpxBBNc3VQyI9fryNXbUBDE9r04N9vn4A9wFanjCwImnUTBpHgIzgT8h3oMU+CLVr04z+v1wbbYYX+wwMzUh/zb3jafa7y/LbXwQ9zlDiSUqDZmsg7UsLWR6kn9Z5UChgEteOMi6X5jmkK8rKDrxwZzy7PBNXS6bEzrPC37AuNsCtL4Jl/IMTBL6bSqjSbCTU4Lo9rIc7oTk1wY4O94jD4RukE87LIXqu6fCYp3vDR9RGy6PPgNFdWmA2MF+RfWgowpyvLE4k21BRDideV3St8XuXHLuuX7XO4LMQ0ZrT19Pw5TyylltzNdVHgSawF2B0M6sgs23i6zQi99cxdHglX3IWv7FjOwf20iOnEvxz3MTziK55LfOGqMqbfWY9jaddM1lX6ndnGmNjP2QMdqMjya92Xm+ul/ZrmtswJTm3DM/bY0RtpcGI7GR79tKpXrRcXBh7JsDwh5AbNBrbQ7WPKSnCtz4vttKjo/JLwaYbnE2aRkuVetbgIkbJDRx7MCXvdcmNTvSrgy/n8A8Zo9VgiWU71rwjqhya5RQ25Rh9VgYU2w9N6g1mTZB4QSpVhjMZSkwU3uhdxG9VX9fhICFcO1fjdxKST1rZNJwDYkW9bN5tXAvo6b2kQYLyQ7ba8NqVB3bCO0hTcwkZy9nbBv7AGFe2kMRvCQLKcflt9cM2BuSA2FbZFcX55ZnFxY8Tc/6ADQgS5g9VMn/8A3JgJVFwSK5peo+APq4TiGDBri+japj54jqEzCZXaQg9xpb3WzfGRzfrY5YEmshAa3VSenYAp3lcwKxILX6Ha/6U2Q6lVeoz1A7WMqSYVwE/8xvKGvK17yCkuKh15j9/s35IkhfAzEYyiskwXiPGCJhRlEVJDG+orpFO8C8JvQMuCajGaZ1BOLDpuXDBhiS9KkwaZaoM0X4teeqYh5Swn3jVgREp27aTPm2WE1B7iFNzB71tklZ0WZt8048Zb9kXAwTmIhRlrrCvCTP46Xs/IAASrn8exJm/xldm+T9zP5pDZPNRc4QCOTQ/ct+KKD7x5OY+m5Ip8vD+6eHUzOtCUcPQRK8JFfGv/M7pwrJX/NTpvM/u6betpVcPcD7naP+Zb27oLUVWtH4PsBjjk5KU3jc4EkuLMYxmKTcEuskmLrLvOdau5SWT+EBjILlx3/yKJXy/Ow4rkjUF/+0cbqoio0yuPOKHfrlmdv+E31kBLpk3tj7nTsHXwWswX2h23xl2mztWOHuudgOPfy1Z6stq5Uvt7679djPIzKBnInLOX9m0SvKn1xHRgZsSWLE+SrL6EwUwZvtdNPbwfKV/MfrU2Q0Sb+6PtJVu/pLvKGYoCu3Cjte/yq0WNV9JUETOqtBU08D0GfGT0wXCRMpzxYom3UC3XvhLb83sljqAvhO/6Qfu+KF0PTdObPNkLbPkLZ/eX/h8eJ9Ad4C3gUoHTbdB+8t7l0W7w0k3cMnnTnedQTe0OE9m+Etv/tSWd7rwOlyAdhm4oEjn5wB0CThWGOP2XJ9FQ/8Hnzf79A9q/Fr879vQm2FNA6/hh+Pse5UvwHm9e5eDAJzTJpR34nBlVmECnAhkClZz+btsNmkpe3+du2tLySfMK6oHODtcQ/2eWqIzmEuLZo05G29uD97FIX1JEhy4fEoYVjg7Ys7o7W2KZU/yjiDeRai0WXTukzgQRsnExgRPUg+naNERoU1owrBwR+5JViUfhLRooaVmJZZA6yF9F4FmJ+9/vdHaA5fZUhntRKmKxARCdCU0DiWWFxtERkypLGT0lTNlJFkrIXmTGBfqk609M9muvWVB08VJ9g/3EePmUjhUAZuGhAUHUkoLgQkZINWmrO21QYJFlUN0JGKzPXvg1NywI2KSJWKCKrjuFlLSCeTw01qlCuqyn4VAz5oZ/EVoK2SlcSfNTIv5WpUSyMoFrgFt2aleuvg4KeiSTDb8kKmKMGPJMBSE72OCO9oJ9BSaQ5e1GHBcIJoPe7fPgImeFa1psWZNMrDre4XSQTgNHopukOSc4XJRE8FqdZGkNeKkEHVSGtyC68zEClXApmKsz4EVMX/++EtOmOGK/GX6cRpYDvgeCQu0iYCaZoSo8/+O0Yfgpb919K4zsczMBe/nyi4tQJAbNCCwfUpwgal8j/+8wgQ/aeJemKWpOByUsoV2coRvuwQWfUJr/1+FTna51my+Gzp9wvYEUUjTUOufilb3dut9d3KH/L8QFptwolUL4d0+iHi8fBzFBH1NwkCUiqpP+kJH9n/DKzYbKSKT59c+2z+5zu4/RdXDdit5/Hfin1HDXZSLzY2EZpwghMS/t4i4UGKcvKoCaSun9C/VVbj28uqNwcZ4hdcHpIzE3swmevVPRpDdYSXN35dgsU2AEgfNgIbqFNizmH0YLyB0g6ZFm0hiK4rsv8BALXYnPadVvDs10Yh1qP8AooDccDPZ89OZ4zvdnpGMng54TnizEdNhYTFvzeqnDCkpRtgv2NXvTnisrPoD/g68N326P0dA5HHqA1F9R/Y7jVGCOYUgqg2Ibqb1fKd3YBjOJMuzePjpuCev7sstRkRcv4lrZuZFLf/MxrBKdx+8Vdo/A5mSEDb3wRcPkahm52bTTQbZoLfDMA/1NuKSjOP02IdjvS39Lf0vTookzYbcEYiNTHxHWva+xbd/61Y9aqAM4W7nG7jQxTqYkqvNYWTpim8eGgBQPN+QiyixRNRpQ7oUB3kggrJfXHUcCXkyl3rJ06ywurd5zZ5ROIJS4iaEj1OOIDp+FYi6PN0LsrpqvOJ/mwSoZr8QCApDgNlqjOfA6i1geZ4LlHxXsm2X9QiIcU/Dzge5uxDBvJNA4BVGYDVWwh1uWV/uuPFlt5/elMTXwuqSm3oiAw3asV/ifR9CI24HF61wnV14VPMQ8lPYYP1wWhNbXyrP80qGEzEFacngvuqcO/SRcP4rakSfzaN6LLUAveuyS3KayMR/AQRepcr2RmAxk0Ea1uR3ra6ZYlImI3WfwuaeU66t7F9K6P7U9S4lwC1VP/Tk2h15ErFj3qjE1G2OrKipqMTUYiNKkVFoLImSSBs1EWB6szBE9Gto6nLTsRpWKClgh4xlFjDSUJxLELhTCyzVEzMqwyunh06/NQlPfpvsMlGspwT/raEt1pqJQvVkd8l05R/s9tdN8yd3SqwysZTXAhHOnOHpFBX4GfaarWqjUQxvG5HoUuDR6xJocvb8VO+Hbqp++Cx4+FHxLXgu/1xORZiDjek9doS8vmKsSpOtPtFoUKt+4mrKBS/D4G3IC45T6BYF4sycvuhxkpGoUb1BCFx+nDjGRzoUJlsT1W7wG75JN2zO1aCu5qWWY3KwlpBj9BJ/HbJSbJ7KrTWKSALOJFo8ohtHFyUe97ndkL0NgYKdojsqdLeicEIMSamyCTGByGAbQwEh+yfGDxAFndcuWAANaPMe4DMB7vR18zNcnKeNFA3mgewiJaKO/oejMMSmwfBxEBAKswwxWUOvKYMTc/oDtzicVzuAAsFywApTmgjzqX5G/ii1e/T/9zm8XeTcqulStBbY6baPRq3bFNPmQHKDNVCg0uZiBSfTPfL2sJNxOwtyuAZL6Kp1Jzm9bbYtthsSiMqwACFeKgMXQdba8ix5Ei2uZMaq/QgGOyd1uuhtoe7aU7rUAC7aeXHvD2xJCOcAS0kzP5YIX/bA2bXRUgxzG2Fa+OFCzPKomGHvTkkfiCkaaXsXFTsET1RyYzNzVwfxQwJFq2NTKoD1U61iSTId5JV5IcDN5HJhkWoc5FHtm/XcwpGR7ZeijjTcUm2Xh6oc4fTr1qUiWMKGE3JfLWPpP8KmFoTnhQ+qPtcWgpYcjhjl98UlImLQpiVQqgjjO4KIJNJDHAKGCiTSZaaeeEGByEFPzROSNiPUi9hmhlFwR7THqk36zPm5KobNdRX4w4j/yvqd7g7Hy4Bnpqc7lYXNKaMJTHo4Gd1o8S3zs9bjejl/pDBDHm2bK1WA9fj/awmV/QD8WCTItby0+fzq2TwjAgYU7l2NscVaU/Cweu+a4h8z/RAa7n4x/X5F/AdLLtmGpZ9WXUafGSy0sxhDoj6bRyxG3H/oLdkM1SfxLDnqUY0v5QmsjvGvl5TBmA5uZ98pVpIZ5qNyejXHfRE3J2J/Vy03AbHB/c8ssWy8M3nhxmpG2mIGYmLpzJ/pzLSMovvMv+0T//YQ07NejwwX4qn93O61pKaQ8lI/XjDNLiIGNrkLf07MBuuOyDfibWFcH38S7GiKFgS+m24cuelseJBQfJYO217RKzmr1DJlh5Xi5q3O768ZtKJk6jbWnn19of1oH4ChdwI4wxG3dxvngbcWyWdx9IQOaSQ00cl2/mydVS+2DZBFXOchXGoOiFzQNagvnig2iTOeGi1N8lW/bRof7M/rTzyqjvqsIaZ/3kgWk/r+r7BbDHKAAl/xx/LJben6ii/XI9u1covVnCag08ZisSADKGB19dryRuB09k3WAqGA4egSreTe8UnW3FH/CLgGM9OERwGalvl/EgjjCMUJSyiWzqEF3sjeJoB2xk3wtvTL+EQ7ZM7nylfgu5TaWFC5UP+yTXmKO0JZI3AMbSoZFgmZxFYmQF9rQOfC2aL+J5Fdo/UK03P+DHY4ajCy1C6ueOM8Ci6RUwFlLb4qPSf3UrR/F7eB3rLg5WMk5Ky6EEE/fgDXl5iOAGnfcgTtnijlw7hw2bTZrLIuDXv/48i+O7LoXAx2AF3CW/Ee7lfxLNzZiP6rBP70xfLMthFyyZYGtR7WunUdVoJ1G9a+VKssJMO12+jydWkNw0VhLHsq0MzPCOkwzHeZ+mqRt/x9naw4uWIUc9EhZNeyxSMr4GSJKdG5HPJpH5GWD+CdUgMHp1v7W0YYFjaQdhpj0t8ObZINHBxJhjT8zpag1oDVNI20zZYyMeQMthJx8f3ZWKEZfu5CVfNMa5ghGb7GXp30JFaj9zhS4CE3tzGjyzjh9e2HaVIKwM74IgFxAdEPVcCoWzZ96Wbd0nr2UzwZM1cacYELnOKc09TslzncMQdk1Blp90fF43ESEaYNxO+BCy4stssN1pVC1lVC85smlpl0oA7XfXwfdJ63sbB5iUnW1QPQu6zz9szMJkqpmybaEr2qGoqm+XMmlDOmvgPlnDIdbmm25q1NjaH9nBfcNesPdf0VdMSfDzvXdaGPEhZJt2/hwTA371c/PqY8/PKVsIR2VftvBsq5J4/9V2guFDKFru8vaplKCllBFzfKkJYQRvD/NmULX25U4J5dHbO7bGLVRxiYvRH39uq5ErQmQTtDxSpJWQYUJp8/lWrBQ3sQkkU66Xzdv6No6pMDOrBk3AWS9sZ2BkX75PEZSCCYZriHVWj4jalFdROddS4gKOWUuKzTYzv3rU42TzfhRF45pot7QgDiYGCa3NagLeIgAf8NTSrBPh0eC3EU4mWyhswtZKRNsyau+/GvDbMmhH+r9QDh9gCkIk2ky/Keobg827Gvg6GblRQNzKbdMtcCwrPeHavX2kljKW71U8zgURCXNdHU/aEHLrTlqC4RFDXntPbdLeiNjO5y/yRIteTuZnET15KDyWWp1JF9M3p9u2tNlyXEXEwxoV8+WCT/sihoBYqUZNGdVGj7HbFVdwukxpLF7sU1VU8xf4Qp1/CJz28YJMS/KPdTAHWfeuXuWubIppg+TFHIL2Y9TTrZMTSXQCQj6TgM2Pe54Pvi5U/Gf6y/mbF/h2Hou4dtwdvu9tDBcHwgRCjHb93XLX9eqKMAVqEw4z/8kQzPJbVaH7n5HJnCumu+dxCeSYBc4EdDSyONT+9anGUZLPJJMFRe8k6bdUWBs1PRqVfWV62XkSkYqt96OqZZXxVnJ8sxatQmc2goSGnKiACDCieGfJyUe3CpK1PRM4gzRTrz+bRjj9z9E3k05PkSN5jZrNiZW9O8M2E8NLP9n5vDEqOpz+0UUNYevs87NHV5jHAaLPJOSwX+4auDPLWuKyT5BiLE5gK1ZPqnEroktzsg2HTfOQpvHjXPK2wF4JXLCUstKDQ45Hk/gYThq6GOYdt03siaHIhOwxKD1+QaserKQkVqI1SnEWlNX/qzCl2vRgtzWcDL8ifNYEoGs1CJqHn5POkos1vzZ4fu5GnNmiNjaNLtJZm/1uwJl3IBA6DGrtU+cRar75tlWQfLGWhAFxpBhpqePxhApBOQEkHiwFsixYGcINs97SqCUy7eVEqUmhzlWieLqcI8WTMbA1xqN0PAscyYjIKiBQxhEVxLKajJtMVtz3mLAwKIU+iW6mjtCJKB0i6RmjECnPxtAo2VoOzYIFdMVb8LYL7cpi5P1Vzkx2O7C6XdqRWpx7EYw4qrVG/MGWAsuckl4EUSK5bHn9GbXI3qz0pskm5qfeBUiZEqs85s6A0QzKcWHOPipdGJ2ajB5ANKfavPAM+atr391M2szdEbrIzSv66rKmp5tM+Sq0p1WrJZqH7n+wej8bWVYrsbf2OsESOsIVMG3ymLdgkcRJMLvNP2CinJMtyymwIlQzaEa8OMB7vKvG2BbXCmowVoKej1FH9QFNoHetsPYdeMxtgjRQw8x3K2XHZXTXK5hkOfOUEEvegnqkUX6A/gDCrMGAKfgm/hHYhaMZmFI6t0aE7LV+QBCIGB6DIcdCEQHGMVgeifzUnlKxjZE/PZ+8o8JNtV7ErkEn2TpMbcQ70DL/i8LXOcBWLxIWyepSGuJfaqC5DuIUzvPzbFzmKO9qSvbQvkneTEtZIizcKYZxDhbLLzTQ7irsrglkx7B8bmElEPQcUndAQURMcFaWUKvRvN0UHhWcIKi+S1U3+OpihrfdME86xDcEgPjzUdr16yL8b8Jk5OrktD6ppW7tVDGYGywJu0ByKFRByFbfrvzec7v18gtKLAqMGDobodrd/Q5nGX9R5HUBeIUobXyKC5qZ4bhgYeidn1isv1oiCBXzoyvZfUBZq+ZrZxD2/ahtDfjKusOBRYAUaMrQK8ec/k+u4oFU6qA1WuOwkepCuXQsm6f5C1axwS5gRc3jC2uPi9m0tywPbLENSyyO9Riiu8+BKo9msoQ1fProsHyVo13w21du4DpGSoKxKunZYBHQzpnUtGfeE7qBdB1xon61yDc5Eyk4b8+UgA5AGjHGoVpk2A7CtzL2f3218KEJi9MLz96jG5FoM8yX7QaWQXstYfsMvgZn0jZ6QJOsk6NG2u8yBRrpoZbIoBkdPP+HMfe4dGL6cee/TT3S9Eg4kfULJegd3bWOK+9rmR6RvbmeaZES0RuP/jMPBX3n490/jAMrc8FrbPF4c1j9GOovF2girtA3QM0x2JW1xakR3rr9E4RwUyYITBcyyFWJUqcNnWHkIP4/0oCPce/u1+FOfFs1sWDtYCrcojaYPvtT8X455ytrur2icjWTV1ckaq1K+Ex9pRIZxrHJVGRCTPkTZHL7eEF1FHXxgrCdSd7tlMwKILkgkND5hwIlMvWPBVgmFGV/e28kPtmhZA2gjp0qWE8zwRRpP41d4fTr6rwbmUf+6IZBR3UZEYiJ6yMR+WcPUsModFjKOCH6qOgKRlgCSVEooG6Q8iZRg8j/rSZNfDMOV96aSbceRUD+mdaCirR7JtVyCoR7HGH1l23nVj74BkmNqAnAh8HSp65ipwwdQPmhFt1DCOeVFAI/4eTS3cXikmB7k98itW61cbKRkiMKCVZ2Xzd1VwNcwHuS5+1OdWVib4MzNiAZYG0C7hrd6sd4tD0r/jGA+eTSUZqnXzCEwrboVOegnMlhePKBBNIuoWOPwulMUEHPwIX92ggnigZeitTkYKH/TT2W3H1h+AE8ptuj2ErVV1M2Wrd+zLDkyKLjofXDzpSt/atsSZaB/blYOF3P/ING7xf6jYXB8MxeRxgFAd9xEgdo0DboIrclHbsgMlSTLlISW+M3Fkw5g3DRVmj2H5tkU3Ww5ZDjYnMBN0mbpyA3g+3XV3Gq92ifg01vbHA22TNTYBKzrToYByRvdvl7nQX7DHOuqvOx3nDy60edo2USFUuxdU3zcJxo1IxWW5LwLPyeZTOz2pAtfn/Smm1oDxbjalkzUxJt6u62UEMfYc6ucQ9Xcn5va+IOElMc4bsgyy7j2rZQQyYNAEdy8KloovRoevJtjGhQQt0MZQ9Ae4yXD7F2bGp1sPk+d+80UqetOXpt65v0ZY2AJHrz73aocfZZMhiUSOryUUXkUsLSvCtjTS1mYXDq8y+xizDw0VZUvxWXBJUYgS6FoQE8NFMX2dfWPZFWSNQfvqe6tXOaPdW1iAWZPvDs8OEbBrQA733tyLJ2x+7bAWTdKva1eMDEhF+apbvc8L2ZY7kjFOs69QEDxFfHAb34KoujnvAWqL29/yV5c2ue6KjrkFL2sps0ZIIpkTGFZhJ2cTBGdHnEwg6DQ7O4V21TerQbXIVruzB9jxBYX2L+qob2CLaspvZT6bk+zn0y1yAc8sMio3ObZW/AZtKLIwITT+GcP7HsdblLNCm3M7QXcg+PVlabWnEWzoJxETVuoh2R0vRTjyVp88r9gTqub7FYcLNObQRVz8Bf2qJNN+EACKOM2ZgJqWZ+mBCS7XnATPgRUglJoE/F2YbVh6XCauMVGfn2Su+13umf4XgFVlwn7ZrLGX0Wh8Jb1uHSOerW/RN0mUNEGt4MhKah5A6gPt6wTciMrU4YDOBA+R0NDwIFPMRr623MUeAEHc2KUS0SLqw2zATdxY44FnM92DAceq6m+nwnr+K7iYXPBrxGy0VwO/T81crfVWYAJIFlCKlSadhRIZAQ18C/DA3RwA0I+MBRTxap3UWNzp3cIqE7Zo5Jwnbkd0ZHwNEw2W/7NX4nGiQzxLg5fm1itxCck6dNkiZoWNzwEqRSkm4JwVBfSsI7j4/fwHJM+hEp5YhNuKFFh2NTIgQIfeK2M36pbXlEfgeANj06JagobcE9BJbSTpv0QWZ7uIqPDViqZPSsQ+aSIpkUtcS8lrhDw/gJGSofWpPVP1pwI+RS4k06MQNBtojJ9TjnV6s/t7f+7nG5LEbVcqSPPihQ7IuITOI1jPeqlWhjbFWg5DrXpvNy63WMLsNpY4w15IaURJrK8jCMdCrHahwbGjQJ6Q8DLVx5/tlovMYps/12APpfIjGcGwWlhnGFhlfiniXgAQb1HIUn6IzSif5qe+tdRtX4WGGT6d0jFLaONcgKY9uKA9BRgiqO5N8GlGS497M0hwJSNyr3pQdmLE5Y+JJ+l6rTDE/afeEHlvDGFotPOmJzo/LBLC7dcpo3cUzxs9k2E8ldUaNrxmE2EIPTLurL1X6B2LRsUyTLHiqERHr46FY4qFvR3dvHqzsUp+fT7wu4E808gj2hpwGfkMEDBMjnLpTUn6QTHNTEkFdz00Yn7VDo9VwI/A06QHbQa68LQyMrZxVTg47ff5n+bFBEOI7Vy/Rrx4Rq1TsNm9hgwrPCucGdWvyZfQ2zyigb6a7r+yRDQXlOYoMudOPQYOQWagH7RE5iKFwT8Bpo6krh2oZC/HTcEW12uJvHCvezPN9Ts1WTYlvg/+Vh52uzxwjTN7EBau2joOEGaOepcPYiFueGslu4WnWK8HF3EEAeiQIFPf831peBCAtGypMiRuF1cWw//5H1bzxjN2CNnVCTXljs7XKhiiTtGfPkfFHrofW7bUWkvHQNShh+DbbR6GZg+xOrk2/gYtB/aIjMMTO/IVBl7FCe6Nnox7lYgcefoZtw23ZFIf5dZ0vMF+n08ndAwUTZLZNItrIbb4JBujFZCGZAOJEvfSZLPQ7qY+KyIKwXBCvAQumgDW3PNmQr8wcPAf3/xqYQ4rXaqBUZd5tnX99sPkDMCQo+teOFOC3idfJGcJYKu4Jz/6dfSVSvUTA6lTxtAyEKqswyoA27aBOEnf39BH5Ftxw7w79CBmDuUogms9/GB/+aw9mpSDbPgD0VRjaFAQTPbAallVRyKwZ/DaaHYAScWAb2Q0M4R88Z83oZY9yW6sF9d2GxwPCajjfB+Guv0CnglmI8bBZdsVEJG0TV+Wvb0uvTzuuQi1GZ/MD6uhq2DpNGcavyD7qTbb+qYlil3xHm+/GYYYdutKJf8J8h0p5AYzZAJw3o7F7d7y5Q+D0hEokS2+tzhZ6qUQmrP0YnuI5aPuGFZlN00IFHMCcL4Xey+ZtFRi9OQLcpRhVOXueh9DiNW8DQsR3TTEUawya8eU5hK2BN/3ugolkHE2TKQNsqekblCxNZYGwti6vNbbSBfjo7hNbvEWxi3jfaCG7XcLqBdErbiB+yBhOfPkLKQRlQlNRvmNavdCUQRyHEXfeBPb1sfSPqOb5Zj3Lq27iuwnq4Z1UlvK5klBasYyWvkyRLMY6arBY8QJK3p/JNYYUx0uiLg3WrJt47koBu4h7oi6qWWlitMG3tqGN+fUlG4uj/xwwWVwbaBuGWL1T/erOTp+NOJj2kGWF32SIxH1I8fQQPMCpSNMMgpxXx2rttGU3n+GhK6vNvyAtD6Ihhh0yE0pONMZmYQz7yi4xCvBFGGt1R/KUw0LFYxg2yxJ3QnPK5Ikb5MRc8JPBzBTbp7IEKbfzrc7jrV0oanDctYLewrKUrpk0n1eP3s2nWJkubC2DVeWwcjTWPfD05kr2OXUXFu9AVZY/8M+zRoB2Oe1PutrcSwfaizEbCY+juTCILh5a2YBYZn0HAKT4rlwjQaucWfa4Tui9j6RrHrwIsUdxD04qYpxQM6K9AwBBh5vwpHQd0Remp+VVuNivG4H1bQ42CYZgk1QEufEiMLBozjKOeQLv2ngceAsveBLx4nMTkbpm770n5ubTB3SxhJyGDuOsvlt/ROm1BVc9rphaXeB0+h8gFyl+Pyz0469QXG7oJS+fMdPR/ytcoxPWQzHVAJBExN/XUZe+9gefqh+KmYAJSe/cE5Z8AknlSlJBfreA3PZKSNXt/1BBvdHKWOuv+kU1XZJaAlVpEY/8zTYXqtpo66BVQ96ehTZCytoDxBfWLs3KWiXSy9mbHJYZQldPhtpVEgnFhuFs2YLH8xJocudL/pCxtlrBW6RYUeGBtX8eXslyw+ofmxlpWhAiMtgahSVnpGftNEbE22N5d8A/JGShtKcbh+8ulgMuT4nSvExfkmvqT5NNCspB57aCgSCQG5WbKrTRAydfK1KUt7MIVQd5SwqtvPXTz0vZTVNUs2tPvEgx0WgdjxnYn4eLFwA0TUsFAaO0x3AhgvAETqrnvPPlN4y5wlHtLmwhO0a9hgzSMVIgsLsdiblOYSkc1aJKZtDsfOg36LxyBdK6z7xCjuUVtnxdH+F9oB3mm5axoZqnhrnD1mvvsTQuwwyeIYt6AWNQx9ZEoXo6rC2hbjxt/WFAlDFjWidZlLH89fQgYnOznxCTLeVmaD8/m0DGIKGgJJRny6xGXsg8kbSwb74U0ohFYQjcz0ULwsuMBZAkVJDlPtzjiCT3bRtlw31tuEQbl9/KNLei0i1xeyLEj/OrP714QDySC/p94ddBSAC/29c3I1rs273zUJo+gg0XLCSyPWz1+Z/TOS2XAtlVCz+Ls4pid9L78ZPOd4YvcE7dSKl03+APwtzQu3eHFKshSbh01OVnqZYNDO4YaBJxAl/OIf5nfWYZMFn2AUMXEJ1XZqLhrPUeOmK8i/xuyIXnzK/OeeC2H5f4TJ8Za1g8fND9BGBHz2nl0yDWwP8UH8Cv4tfcd8ls4tsSEL2OzcOvZWm3tc2AfojRVOwH7jgVf423oLe21AWcB+l++7Hfi5IZgP+2m+Z2tjDmFag+VZte5p+bf/Rq/fJtMtij1Efcxeet20nis727V7tDvAtV2FVNrvt34S4fykEocE5dtNOGQjnvyL1YgnnvxH0ZiI1zRXUzTq5Hw0ffRcXFTt4l8pTio+2klTM5gOdLYy+oFEVFLeGliHSMW2KJuBMMMRT3N1D9ileFCnySxtwAEBb8F35Wbxlqse/yo7R22lbaT8AY/B3uNmE1PMDti4tvijyZSmAuHvFs+oXyF7+X/9Lv2U5yVRbeTjAflPs19hKIs2bcUBJAklUW64snFWon/9wyK3T4d8Oe64E0KWuSeIcDhAOo7841EVOKEIo1X0hygu/v8+z/Rohe7PliEjbDVv9NQTxVF8v4n1o2lo8r6qXjUfodNX+d4GBDrHE4o6JvMlaWVScMJLJTj1bcb2ib2dmnOYEQl06aGkdLN0SMqQOalprtZ0wnh/0AzwjHMUnDcLd1ptSdMeHunpMJ5obJwpzhuOECNsXnzxuxpMfQYvAZsY0vvobVM6cdSiVoKr8HtQbw+ObQeBgIzFap4y8k8OI6ZcPt0KYvcyZiRORCXsbm9t3A+51C4NNqfIR4HhOCyNYaWv/4b7SFrxxQWHz2ckFO0z1g3LtY+AjyDkSAcqtLhht3i2uZTCCTHxBwPQUlYKMyu3KnekDav+t7CZ6Nu+Gs0uuulPD5lwxaVlS0MvUmXXdvcidwWlOF1vzID5uChl0obHBg0Qo+swDfGXE47/LHSC+l9sqOxjnMnCNvEXdrweGjz+2PcHf2+HS+ybwyi1EtwXGdD1xl15Zq2X3SA/Omzo5m/iKif+6nQtVR+QYJqXPe4rAEVjLTTjK8GDDzOTBeA+sX1uFBRzXikecb7iQj1Y+Aq57RNeui4XpW1OD2kleekA72qfZTOu2Tc5HdXpeyzz70lhfSQAkk3iwpb/VW7wiZNVCjKSY1mpa5jjOyryjnOYKfo87imSRp8ArOpJkyErEVliebX4/+9dpVcnyImB/MnCMkzj0AFCcmWSZtzeXBU1zWbyv2ZC5DmhMOPGQ+3n8aHp48zu17TdvEpeI8qhOLv9G3OsIAKwFlGMGU5CAIw61nzNt3JYCtSNIztYtVyfSOy4SJaIn0+mUkJZMlqWplpzmEeMwovrqAL0dc6y0sKD1DbLRzvdxUGKW97N0+nNrX4Xl75yAyMyTFvy/MF+ItIYalJ4JSmJ7kAIezuYqT5or0+qgn74Mc7ypqG77T5FCADGoBVah4OFMegQF7K+rM5Zy3oNqptnjiVvOVy7Tj1A2eLBd2vKyydmsLHYccMQLxA/F9VGQswk3a6N+b8ZvRFOPZeHxjnd1JrPnZEwq5USUTU5XA3ttZhr2frIa3lLahmMJXQNG9zyhPzszJLqlhX6+oBERHlrLKqZFWiI8RbkejtvhJan3e49h20wxV0STHELwfWOiVwZsioTpAY+svTJESVS3lg7gJZEuc1S0Z2LOvlbNVUhKWj/Bq067XAGaaKyOHP83llw1iDW6VvDmHlZVEaKukJUzJ/6I1aGx/HnkzbtpRjrPWwEF5Ve7wQXpk9EEL/zALvqkp6justfFk9AAWfre5SKoj9XeVnMpTmRhciOWFS+wwY/QmlY/2sf0Bv1RuQsnWWR7wrr0MrxcLLMOOn2mYDdlXaXUNr2jXAfb8c5xR+HzmX8IAiWz6kKt49p5fpwRvtmsCJmD/MpYSWEtrD5VagxFyqFDclJVaUxJIae/jCG/PIACuQSIO0URoT0LG7/YyzTJHf4fJDgN5LWhbwrEu3ATcYRBV0/gEqNjrRgxUXWcWddH8HgbBt1RASmdffgTp6NEkRFMOq5CPRPFud0cREHvynMsEuaU/72BfPPU3s69a7fzvv06rPKQWDOfrroESLeKl1fzNwUy8+Bq7JrWs9zdbP6QHrIJ564Xjr77s3SZgAGD/rfHbF+RKW8pM7Cu9bY7r6X7gZYSjXTLjHTNy7Tt9ePbLdEtkg4c5oLCdhFB1h6BVg6WrYkzJDJUgqoO/xzWulymjtxmpubyUDTNtNXNpN+yV2PTObKovjJavQLwZ7cMJpN8eN9fLD2K921s3CYY/cKSHlkaxh2LqNTsLN/1keOoKKn9UkebPIow44/eFM50BPKFc7H1cM0pMRg2E6b58qZctNI5Qn8tHjBH+rMRZeYsfj8gbqxqRF69dPeWFtnirZutqBDY5rOseEqPVUI62YTuN1ifGrjUzkXACnbR4HnBHwSkEHEKdM2ANjlCe3dwTzT+Juq/tEMcFQsvWYjxkWGcJgvxnjnzBkW8nuUfjy+4dbyY+l4/wqDKNAKj31hIztpGJ55o3SNAjKwzQNNEEU+R+8vktc4DZv8muKgBT8pTpFZ+FlgH9Byr2QGNxZjmxKLj9E1Vvxjg/nhrIx+mZ6X92p51PlMXSs5fXO+vrddXo6jOgiOCIJ425pOAgaI7F9q3Jf1gNp8hpEWjyslVE5659EmP4thIFfeoELJw5LH1ZhX8jowpLzq7EcHuv5n20g8pNvXqhn79FrfELWXF17WMqqz1PWcYlRAcBcNsaguXAzN/CHZalm53vcW65JmmC/5/mrfN8yk3ooqj1ePoZuH+MFvFOqvappKkyuFTd3UL5MLAdKaD5l8+mQ8fAcjN45wOM77SaLBfZWEC4tpIBibXspVPvvzjCw9Y2EXjnD3brVA2YuL6mkFd+Rxc7iX+rxysZFNpj2KIafB4oYw/XqTp3bhMknO2hyNzrdd2A34YO1baMA6POtVWXBaOmEgLrGLQkOhUweuNv1Qc0EKGjko6ajOEwfmKpXeBMibKvX5IYCxRCNpM92ppNICsE3VuTutZogV8iLYd2O4EiWsMBGTml3RHyYEbbscfXDiLxO8/fWq45bMtwXdz5Ymm33henoa5QJciLu0Y+g97DKZV+Sc02RdRUVLg2G0R4th6wel3l3AvZY2lmR82013a9AqPYLMHb7iHGKJofj74bttaM/jsFxeE7/FAClSqV8c9i4kWyEkNHEZEPdBGxz9jkYKUNE6elIDF7+/YkMg+n2kx/qhwUqbRAFMP3Ua76UcYogUdMgLuZ06IWmUT5UtcWRyfZYrLWaNtN6nxCfvU3+3u/KK4WydNXMXNfJHw4sd6h0+kkI2awhr9UJhSswRP0vm+LjJPtzChtzz3GYaKc+uCzGaVG+ld81EwNYrDirEYpV4pZY75lyCAMr/xMEfG2Cj9pZpPGPU8YPngZr0tcQGOHd7jRBTs9z6lxYyr/Fx3VysHnBhCcONkKu5PGUMedYETsir6DgkBF9GrpcrbU/6C8nTpTvmYqwNp7wry5dRIGGcb4Dranx1pKhDA81+t0bvAX5CUM7ZhBgVMpkKGdwW1eWzUr22FI38l0wWR3hpZIL1hr3D4/jHJL0UJ868LoATKZkTuvuJKvcw2BcKJ8oI6c5QZauSYFDBUYY9rv95X5pCFfqht9E5oLchW6doccakY1QPPkmHTEC60K+el/VSByTsEL4xiyR6p8CC6pYVqnhx9uY+PnFnHwcl9A9jcrBl3Qc2oH+j6kLZ1s0Y/kvp7u+fIJJRMR9dT0YLgCJZGSdlvlrhiHHguwG01tanNrQHnpb3t2a6Hg/p68S/lK6DZgkqrGBejLvmQb38jB/GG8knZu7OH8LNH0JX+lrBuHiJOEZ7IiZd9bKyOKfYDhYbtbKF6fA40Bz9hlIRS6p44pbwbSbjV7Xq7tKhoy3s6DnSAaYyLO9J00HmFTbdK25dMOE9kOFJ810wAr0x3hUq3yvwXbACvVHeFSDfq+1dEAJd7ziyqKyfFpzdpDRSZ7/EH9Vmn8K1/yUpeQIbGjhbV5PdeQDexOWdlu9Ni91Jbl0K30174XkE3cQondbfTV7hOf3d9CedYt+NMt+T510M3pvdSXBdSt9NbuE5Ad0y5oXnnXXhaeadU+a1C90YAT1k3TkJ3vTontlvQ575HqK4kmcueruKSghvTzVAahED5secNPIcmuwGnvpsVP5sfhhnaccNW6gn1NuTcXizFelRmVF++uygHWgtoXLqMzZk6i96s/eh1syuBmUGa1YUganbUtDk6rq8DPrHi8RRqE2p2koeIwAVHWvQMVw0iqBrkBe4ZatWM0QoWepHg700mqdCtKeVp3dPCCmVGG48LnBpx3ccKHKWE2cr8ksnkS38FhsjKAwTD0puKpPSpTZ3zTJrhdvucw4IIFKH15oSq15Cbd9PoV4qPsVpp01f/1DlKlYEN5lAvevHEdtDwR7iCmfAQwkV5TX48bX/nC4q4jYiSuOj8B0ypD+AVzu6lNG3oeru+xwtpMqShTJeklBWey6aiYv5WZSMjGrHEtSlu+6uwPQ8nGR5AVL7Le0yp0XFoOA3WtubfRBWFWAQX3bNTOjp5Lt2s+425A5Ln1RgGFGRz/XsQoNRIf8BMlZAr+WJVBwdKSJJZRPu+P9KTZ3h9tS+YqOV7L/XeHhfUPKZyazh30I+pK2a2FbY/bN3IifMF1YcMZiPvjkbsx1ZDtHZOt6bYjHBH+BtNq52OqiipXYaAArV+AvHJgSnZmFNh0xgAvvuZJ67as7y8JuqGL6wSnCa2D0qleHoVnVr/gAc2WrVROLXLEw0Ng+CDeEa+R196lubHNU2K7fOK1yIfyHM4Q+WMBvhCI42owibFRH2afoAYuNdU5Xbe3/V7CaUhV/P2jwFJtHGpNL0zJI6gWW1FTcx/O+E9nJ/ZjTaFa07DJopOGsOQpbDcbKGKjY613Gy6sb71WT3a4FplpD1e3ThU2NyKRLUC0J4o6NhDgvQrksG/APqJHgPOXugMGMJBRwMhlmlLXGYRvzzxhw7QK7vpBwsoiiGN2wzs+/Yi3guXe3rK6xT5M9YtysYObHxZW75pGACLW1/hytsk4pkPJBFHWfqMeNOHnhXX18N6WvyYZoODXWVVJdfB9kVO7RoaJcVdDKamO+Nq0sDGqeG3pkgSeW7tADJK0W6xDJ8UPkBT1maBO2HLsfT181Z+3qZ1GSL8BQHQzqLMCOv/nYekod6jIW4rVkbRMOJOZ9QvvJ48X6PeL89t3PUgF14/W3H2Sq1L+2q+qjYb2fLt8oxVbAEWAwEuDjEgAFukdywT9PMilCqvhuloHPF3QH8voTQV6fgw/SL91MPn854u7LaQcaI/0yjo/w14Le9hdlrdQ+x06AX8c1ROEImCkG6KpbN2TcyDCS2DT9SrhfM/cJC50h2Pt5EFVKM9rNNY7DTd94KYTFzAzhEtaeKF1iM9q2BJULmjlJjpBagVliqXXMkB+h6WEbDhOamUNN33ipz/eDnlRica5PdClB+GnCnbweZ2FuICUWigY/958z7RXLCMquPUvw2y70J9MkAqDB5wp9aQdbngFjPG48ZpDaHecLbMzZrvWdTyQBoojaTzAAodpBpygDot1qGCX7MilSswQm4065/5JYiBWbMspeBssUjwn5aq0t4ahnPBvPQzpEHovdPqCvWDL/PSNYM4kh6K1sx1L37M0nqLIPK/TcrruNsNuxQUXQgGK/7alQ9WBdt+cKE9MGg4M3oAMaKbpH8JkxogQx/598YHy/f9ZHI7i2R8AGFJjj83iJYF183kdzurSkfHfCR5u+k9I3ylzFLYgvyFyBwWaXLSjuADIISN+HkNxi5UcFjSObEb0jmyabOrerTwVnBo0z4E8OYTC3xgtJnPHakPJFrbSFoa2Vu4WgrQG2BAHjtoaIi/3XoUmVRC2UXoUMB4Bq/XPNMBkzyz+ZWduYJoy5Szm1HOJbxxncGaXqot0PxO6fILdpicTZJb0rNCx+4b7Ttf2Gfb+rl6i+P5q5LMMoTb0lnHtmCe0anN05EAcYSC/B0Hmwa67oUziNvK82MyJyxrFTKRycUWRZky3GhFHfAHLBs6xdmgR6LBhICv3Cvu4sBFZtwg/nmnMwglllhUTfRktzhJ6Tsv3zW48aqT11mHtQvaxpmsFcRKu4B9H+61owWX8EYQC6ycP/UgBBzY8QnVWTN1I2Lom6XO6NHc4FCEuSDlnc8QBIolndCxo13TCLM7YQXOUKjZbFGhsEUVhzPYCfYwUItW1IrKe7bBEBsr96Rxxxj5A1j3DBV+UrVbLDr45xiHi+bnHRMRuiKv94wBPsNdsJpPo8at/3K9MLmsJCZXrCZBOMmbFLnpSjRZNI1NUnuWlYDgotw9rFVG5nPuPyfcNuEvthmqO6J1pDdnTYRXPaDBBWaeRm17o9OP28eiM7SeBWa47A0Tdc9KZx2sAgN2vN+O/b0rKjQv+kUgznhMZn62P5G+WfRPgb5tN7cftJTRKAcINkI57oLb7Zp3OzcErPcV9vC8bscwHuXhL48PMEWyFJxcvHc986ftfVgzYzf3CfQuj9Ejoi1OskG0/OE8thn2mY/XI+1fAfThGjadj9ck7W8M8lMDNO4ots5jhw8UU31A6FNKWfEeKHQ585ZkFWvzZoc/fbpvxHOLvu7oF7GsBF61WWlCXx1flWTF5P7UFwTNTc9HrYCT8lvCGnhWSnfGwPd/HRdbOhS+UnO0sqdGjIPGljuptsoh9Q8YB5R3twjD9/VGqvFSJENlaky3fsLK6d8TBAFF/lCWBxC2JCtCkUNFKx00KLY+h0I6IIunQvVR78XSWfdWfXetCTdzCCdBP9dDP2940faPOWonK683IOc3IGc3H93OLOoSvekB9ps4rPqxxUzxlwB350H2kj/3Ykv0aI8hnOcsLxcrbw0xcyIHppk49IvZDlmC1/kpfNZ3zjNJkfemlrom/JuAZfZ+Gm9nyVkXCkjKI4CGzXdnPRauS3EVTp6fKEXhJ8XvPWGkLB8Z7MW8opQmYsrCV28HP67nOi8rG+SWedI1jE7N49oGcxdGduEgIKbiIsx2V28nAW7nPq8dEKGfJ4vHLo1xzJtRIRey3F8avPa05d/zghbrFqRg5tsAw7QXo97rD4afObYxU9VKOdHti6L3NZFJFobN8xBOpo155ykV1JCmol0g4Vctelpa/2HGuHijpR43U7/7U5x0E5wWd5fjAVLYhdrkLwwY1/PVOPCXOvCyzUuWY/nCBfAUjQRqzlCBt9bgr1TGi/roABSUK8Mnec3SduRZc8aJSOBqEehSBK/UrnIouiBQAebefMy215z0CU2sQrj1OV7ooxkYr/eGfT1GhnpPs/jGcg4EyKgnN/exe2kF//u8qmKAxoiZ3YofrmvAn9vwEOliUJ20h0MZUVoJGRuD4Qdu4OMJEK7UP5MoUeaC0y5arFeM8koROEfV7Xu/6wrxesRt+ob3c/qXK02YRBcU9HIzQoEMswCgbRUeEVVhVdc+SGcIcmbFprOZ6JKTPSuXL+77o0MASOGUPs+KaaJbh0v9Fn2x1+iQRX1BGA56hO+bPJSUPQe23hNogWq831w7rEWgSFLOum+cTKy/zxYDomXkxzEktkIhYDbEWU7b8oul1d0NrR227IDo9a9owkNhlp2IZaUQVC+iVvUlEd1ASLOTGjZowE9TZTAk7UinGc+NToXOKsejNodycDHJogPKGFZfj0TRPUeEQLfpa0d42I47lXrLKTKr0tpjG+/8ph/y8YzuuZ5IEP1KgP3KaPnQKY1Qq7znIn+rAemTRTWVUpIAx68IM9pmfumMwsjW7WXx/zr/Om412tijXCGQdWCitjEnciOiCf9MBQSsWuRaHgBy58BOHkCJ6QXwkVwSU792iYCQqXRKqdP07w2f1nCAu+epXvjQFL8Rk18/3Kn1ptD4/vKvdUEDv0bOkF4iXYZ1yz4wraja4otH1ajwfRN9M30GR6588UaPgRMKXbb7UvowfuhL9dEBgOzmC/63Jk9Mcvhgz3szTa54Ln0yd6NrT/UwWrVdRDTBH18CAVamccqsC13eNUPqw9avwgfwdePVae8lGfESi/xmCrdmwPePPBdjCjdApPPBKXhzqYEKock7KXZ6nbW+L/ITL9Q9pHAU+8JBJsGvbyfxHEXW+TzQ4fAvJ686QuUzrA8ewM03H84OaaSMv0Ac+BtEk8cWO17WFwokXodHjq8I0WS7lfoVKmKriyR5qEgUgPlarA+bcyh+o3EHzxLZMKXRL+r1/R60gzVqYHoo8tkQeheHX1oCWWi13UWYakFqtcDOdycBbMmd+y3Hzlsmwb0AyHog54VPiac2VTv4KKBwwyi5p5M2lRu9Q1riglE1oZmMmwk6n48BMUsKAUDaMs6nSy1oD6dI/urmyV00AWrLGbum+jS553U+UzDbZlwXtR7FHdVG2GpCEYxB/2VLGTpgmLioIipnc0tqbznVyIQKGPGivLTlbBGsqMDHasPwYkZAc2i6/1RY+KH3PA3ifAdeHekEclU14UIz+6vBtoVASrP3m64XilLQkMlf5Do2W/up92WPfOr/Tw+iF2zEJUbqcSE3PTx31W+PEWH4gxohjGKUHV0gjd4KWWnqf3j2WIn3CsCjiUk2+DG7H6Ghe84DPdu71Wc3s6bO90QbnMyaaYwP555zuyiWaQ00kadA83skGaMwzakpI4krRY/z5glNdufDwvei8S+NVUyGU7hVxJpnZ10Vi83Rsg+uILQsc5kVWWRD1mO45xQBPt/zzDQMSI5boplz9QMcIjs82wpTmknwg/ygi09G+SA2I3B9OzQEf/YzGLNGeWsEeyGBbiHtkbPoemVA+22GQVQp1HSBuu67FHO5VmoDmZn0dreUryMdwMg9RRbvPa8WPbkZw/RJ4mlwsm56Puh3zjzYcJ5Badeq1d1g9Fs4KtrBk/00PP/IvqdshmuLapZi2OUxAqIlvfKKy3gMbHZCg7rnV8sN/Jo2WNRMLWcHB9WUeT7B6BVVPjbBtUeK8LhOuks6nB8bjlcL/20vGKl1M2wPKZTfmno4lqfo60YpBzpss58/l50waMkhc5qzOshiM0s1G2Z+YBVhOzv3JlooeokccOMH/ivb3SwmbJByCn8cK895AfqL0MWSteoLl2tulGK5M+KnvbPwDcThMpOm/qF2Hl/8sfy+kKcoDbE1POq3PkG9ieFD61/qtAjjRD7swfKIbWyyxv2ZiP6nBgsRGVAZMDnURSSzEu/iCS9OXnmqb1d/kN64kxRJbVWVJ/hVWVJYiFmqP8CL5Aw4dTk9iFwK0Ea8pBz9tsa9+Zj8LqpemlmGuBo8sHPSLFClo8siKjvRkVCizt7qzbMXTl53MYN3N3yxte0gGrK/93GbmzExpcQjMbIH1zatNley0uBzuTHkOnH05fjpAj2Y29ZOidm/AVchKmXeYN890dFvI/b19PmWVZRKlwA8T9HW1clX9kgbkGTFcav5ml5kgyx/4UtsnKbBYHq/kYgMVLnXaWaAq8o6BujHBHcJY8Gam05dYaVMohBMjcHUbQ4KahwAzDFyFrmEcw+j8wb43gMoT1tKxLXZfnGmSBjQX4Ztj1UUeHDUymjVeCGo+3BwFeCR05MAiN/KXTra1MhAy603ubc++IUAZ6JU/BuNhmysH+mPDKkXF1hdzQWvqoCqQ1WdodYZL5bnblq63lWekffvltSNkMGBNV2CUaTezHq15dTSxurNsAKkPuhQ3xc13T3aq3fdhYjmgJJGa2tUckd8iJ0ygXUsOTbTxnV79IFlU2+F9QRSQoNVbVC9YTzSm7OHLEsYOV/GV9XNwJphAW+3C8Vw9A/zyA+1U5dqzbBCp/cvlVfLYHZlUYZVls0f6FaR+BOwIIygmK5tgPqNLd/3o//4EES6W3GSyV2rt7XyxvjRQlmRFZHv9xsoPFp8KfvjZgyG7QNK+/bRaAV/vmaH+yJ+ARywV4kTXkRDpiFFoPFh7cdb/dITTg2GYesj4SYBayrFxhy3rmun7ELFbvnebf0yE8aVThcjftFl1Vo9rpaQ/FMNvt7XRdbX5XvDvIZuSLkKFDvcB0XpPZvR8cDln11ElW7NKUBxb1sOwSFRpLLN4TCvGnXtyO3V3dlqD2Xd2/TWUV6cxY1Bs06JGhxXvDF1WDNIRycJHhGvML78ymGfvjitCW0c5tr+/S0QC4jEG9OLJTyv3QymdpWGQWabsyCH5o+7/1sbhmPdDKVonkKqFsjPho5O4AQ1mPbM6iNsJXTydhw5G0cFf2Uuinp+nInNFZnDs4d/UQih/RIC6Umc7aZjYa7t8W/jWbz5OHWypEYVaBtOQoHSnc5wDlccyM4XcwSMZK+GoHyTw8ATOwho+EybOenl2deaP3TxRQwLCcu3YcH8Mvj3A9pFPNsscE8J+2onPl8l9B7EzGgXCQe/fFN6PMN5ozFNRLPus9QPFjKErIY8fSZmS7HwjSTnhV/CsN6NWNNJGUPqHzz1ln1NqjAIZTIjcDrTm+C1nms7dr55+OdcRgmEY0VFNIGcXqJCNbL/3NoWGJ8Lxlhr4fXzzdreIVCEmcSeRkYKTt9koXDI2uQayv3LOFP01whVQlCqVZgO3ukGFydCgyBe447SfwnNoIeAPEREXyx31PwpW1YVbEE2edN1/a+0QCByQfRnoaMnOwhLHA1E0HWCxuERsJf4zodFyao/B/Br+PXx+mT91/UiMAcoUb4SYg4rH4pf0kCd849bVxvY3MLZk3/Ljod038xOHTX8GlSvIilDkWLRHwfhcN8pXDMZJFIq2gQIx4YJNxE2hNJE+eTRjCxTycI/9cBsdiAGcjyEWm0jNm5f9rK1NDBIvCle4BVCmZwgcjW9y2XpdH8nfJDaGVXJ3U2oX7o9nADHEvG3wNtjlN5XuOs9W8EQshmjua9lcYvlHL1mPUwQwXQNTq7BFgNW/CgRc4gVKtjQwkc7JYdPr+LPbwzO6osXArOXq9pecb6csOY76U7WvNn+AaX4W+qPv2gF0HLLI1g0VSfiCHnkfyBEmPZcMQHs96n85u80kYC0Bib+CoyW3+pVgqZ2AzmTHzxzi1b37zswlLMEzEsr1czXkoK5xWHE14cJMuCS6IBhqT0vOec0q54zgxSoQV7DkaGb0bX9G7gyev6QXlnQst17LZuB+051nKmt9IoVZ/c9gNZVMFpZQfNBM0VP28BEBkF/zUXIxwYqpeUOoNZ/gmfKZfmB6APYciMBsCW6r907eASa1Fw8dEwkEm6mGQpUC3QCNTHyqfM3CoDAYUQl+SY0yiMQOjpGiJWvnhY3GBMy/K8udT8WVB81ePQ8xSGwByqkGv5fNvkuF6qbkLj2wFStCwi29gCvVveVR3fBU4ZJvjRZPJXZSHOPlLJRbEW7cpXyA7W/QOmDD9fEQpAhbN71SY7N+FuW+JsHXvf13dZ3473Ys+vNy+4Xm6dp0r3IuEgJNksbYQsB8eoRee6Oid2wyY8oxWj/jNbLjx7eIH8skzHzzXvzBK51hSRSCzVpHImFjc0TX1sJgag0CAcJplgw0Y2k81IzfSg1PbkGhzZqiDB5bsA4IOWnbRsHsMvjwmq3GEiSYM00kM/kWZ42A39rXAHO/GKd3e+SuMdCnYFoEszBRn2ZHmPwwFmYH7Z+XuYOL5tbGhHZDJLSzf3VjKQsJJKGvd2wlaEIAqYrhaSF+R9soqwYlAdb1ycKNtjytZuZcMQNh2QEJlsMKDYFVKZXfD6B6+HQlUk1C74Hb3ULCNTMV7a9iKbKGkKcjKzF6a1r9wo5nR75TmGgoCLFP9Tn56nZvw0F6v/1vSvPDIXFvtTO9bDbHGRyWikO1Q8WVpeyWi4+Ni/d30MR+pajoRCPJXSWq656uLE3B0UBY/8a9xNteykvPHToIrUUBy9l2p0SLR9/Lfx5wQks6emkzXVAMJqdZWI3x7JNU7DYNpU5JHBdArYDPL+L+7cTJFprrnhcoRHuq3Dx1/2t5NbBLd49L3zsjyIf60aU/mnAwM8AHULfpBT7cLs4e/FY8CuthiqhKach1K1RlOjp7X2xWdpTbJ32fYLEVM+bI7gR/sY3puW3x7h1BR9CI6c7rShSUYJdNITrs9Fwb+hEFVfUoi/BBlfK05VowqESGNVIWlNIVPAJyKTlLKQjnKWxYQ+YEhwLcJmRpdA0Ik5U2xQVI29889zh9YE6q7S69Cmq3NIZq+gT8+99DIhF48TSTjC33d4MOD9cILmYbBTh2kuhWL811qZXKRYD+/NTBzVZBOQIn4YnViH4728GHGtrOvcWCnF+82LDJHuGSFE+mFhVKK1wyxz4H9uT2KfDtp/VFa+ujwGVXv2QPgfNmthoCNlq/1CFlbV1E5dWhbzu4ZikeU6fxmwb/OK85FVnK8haPxGfyJRkPSxdAU6PyQ/KUPpjoHhwX6uvWckGlaReY2YvGRKHswKJvs3KM+VnfOj7zSxa45ijD6vK5/dAwJy9W8naTf08DkwMEcgky4D/iyJ9Dcl6e5cqMX6CorF3r5EaM6agz65AvlMBmZr2ObnJCXbIuDa2SK+ziLXRvk8mRRLO6DVvxq8nLeotwZ10kn7LL/7q1myKrOXL4c2Wn+GFDGERiIEIACOg6BNrn97a4uDM02jtojBwwULwHgwK7f3i4pVW9lJKPex4AFSFDbPXdFVqS8S9EaMDZDuIqIJiKpP5GaM76gVQHZeDmmh0enMAPzdh25Vw3JwlKZSDIuJMv8PK/Es7VLB+umqOtEc6Bovu3WU/8lwHJ/QtArYofEyVm4CUwP6vveyAEOzjI9R+AGMh7J2TzLCvPx59mGi6zQ2iA5tFouPjXt3maeLZMsc4rS1shkYdIbqqMZPe3ccebahMzhQ2DeTu8aSBUlQizPv/DMXVtpi0XRyC3skbVv9OWhc2Yn5+DB27Ex8SLY8oxvXKPpFbSdtVKII/8hS2h9XnsYNkA4IySnxxWyIjUCzhbvHGz54Njb3M6EUqvwY7ZVPvSrQrY4D+mA+eU7J7giv/htsq8Fd9Xrp3LsCXIBqMQ05k7syHDsF/jd6ThZPEffm+xg18cDbeHVUInncgM5AbmS1lduxzu0wFuxbHLyPTPDYxbj8E1O1DfvyT9sRUbnhn08JuaU2KginqOBqCKeolX8tAfjLasZg0pqQSY1SzOXW9vUc0yvvWAS2tQ6ATKNOsTKwHFLlMnYBIEuo5BSssm7ItpEtDfZ47tW3o/68EzVU0v9jvYT+ZDKywx6UimNGbV0e5pP9p55EZ1I7PrxdEPez8OneYc6BPC9V2hwoiQTviyLB3xaTSN1TT6C1d83PFAqkEzock5GKbkDYbp5jjpqUohW7FrUVa7R+cReXF2P6q/DEpcWhFmVIt8eTdRXFc+qgdH47Ieb82A3/rsobFSMOLixg1yT85wXCzP5CDX1QJd+/Li9mJNmNEtGXA2RI//KB4TjEJlFmg9RVbA7iyCmeHP3PDnZNAVwZZ8ZhxQQfBJjOx2qzAY34pm1hMsuUF8tWS0rgPJcf4gN45uzkZJhJyi2weuMpVfVOcEgqEu079+UMCuYspw5k55cYh17LLTshvHSAPwmkJZdwzdA/0s9qYTzybiTu2xr+uLnt6MY0r8ZM3tMn+npH50uoW7hnKzB3F9OTPhGVKXdCoInUwqcGprsNw/xzzp/ciA9RjwT/uIajD6GXLGBNti19BtQlMPg1MOJIWixiqCnzZ9nczrI4vYjHsCAvmtDhSF6ZrNOOLHsnVOBAuoeU+mVJzyaxxdXQp2FUsT0os37zH1a/9VXb67jbgbGsweKPCGRgytRnQUl4x4ph56b2uwVperrsmhBTKO9UjoNc72OUR/N5gVq1xX4ZQbpANL7egVVNvMCaoAyn18hBBLI4XrBti2FnSRbZepDNgZQuNW9KeI4tkwpjW2enKFJKqH0LSAJ44HYDOkBwSf505zpwGBDJhAjejnQ4vuZZnTjiVcqVMTCxQf4iF9YIzhEAw4HSpw+IGTSNnMo5zkUUTxigXOj6duI5q9x340+2+/P7bTZpnbMirlSNgEvWCYiZBbcAZoPff1pR6tEuR+FAZLNakHS5zIK5TILH7SQvfnyAniU/5GZ5PMeAEJQ4ronXQxmfZTjCKxi7l/puN8rVO0fa3bM3R4TrQm5HAzbUcR7NqIcNF0V380mIf38mMQueWssC6hk+ZnloakByiYSG7cRIRH6LjLI5xnj0r/DXWduba3svbt/aVB/+uLxel3tXU+6tMMQdhfRaDBncrQ3MeW0VNHWxsHp4CAuEuarFrO6LZtq5HEuS57BRSQCnyDHx/G01dJ5DxKbcqkMkq7b6TMMLGptXCjEtmkI1j3wEYu/XhpkNt9sieymDfO/NPOXTEX/hjoz31bDL3PJct7qlfDvq1rB/Nrfc5tsBRsRsj5uXWg4j5ppiP8hyEHcWUw+jPx7CIhDgbsp1ExQ5/K27vywKqLIOZYXUNumJlztEIpiK6II5KwSSJZinWf1GMY+XhATOJXKMRq7p1w+EH98OZ8BaAmFzsSWxRo2gGsKGsk3a6Mlb+E4o56E3t9rDcSEsNaP4vtY86sCh9Lh6XwRyu0Mb0Ft7wPEr9F6rhXZGAIRjp/eoHPKSbU5WrLs7P3CStYNoFSUgJ0IaiCNNSRR8DKQTT5PuvdWcHLgVm1f97TrSqTZPO8nDoBmBtryf2A6B1IcwLZMq2QsVPnaJYoEMgcVTX2LnzqjV1HmMhn74ZRNCr1HCNOyrb285t0/Rejyi1kkiuxz4mawBedWrOB/q4KmvPMOmjr72WaEEW2JsiRvOCRrA8JyDhA7O3xqqZnTFRioZJDA5bMB6yrvkZDfQp0anVHzDm67DAgV79WreXEMVNhBIVjTAN97yLnSV8AxjWpPp7dsQespAgrkwKSN/Noyrh7wJzOG2E2MYQ0n2VveEEcSZGge7zsV5dAaKE60k4Q7U7CPuOqLwsPTVpaoNmuy9/tPRLy76XA5dmnzrkyjrg4z2fy09y1b4D+ZKnoozwghpI66ImLKq0RQFHikD+2K3RpVby519mnIeJZXNi6/g5vFOCBYlPem8J9/v8lUyeyTi5LNPrK5sxzfsFCbHFev1Jtkbp8JiWZmzloS4AZwfJbSKaMGgAcz6Hxb6kwbnh4AsMAXbNH3syeLRxCOzKZEeJBiU8kFIzfjJj5yu+YWJr6dkh2lhFyshECsRECvxoDaEwBKo/H/w2sWEdkXEXPiB/zpXR0+TsD1zVAkxen8oE80Y3XycZVBKgetP7Vks3gz9Z92v8fz+EFMXdufOaJm+waqvWxO7WilUsqIOJVHBACvfJHZlCKZqyyPc6UENg5je5qZDNKHiVDaPD6GrUQnc/Llr0jfWha9ejJjwaX3dQADyjv5GNVDIF8AzoHacAz4XY9y85+LLKAEFr/89k6Exb9t2xXCvtuEbaD80gYCaPjIxFHp9cl2eutskUgLGqRJposK0O1gK/ksZp8V5Rkzg/UW98YPsfV7EDqAa81MdpJ/uipm8XB3hrkzEkcijgBg+SUA5kjhRpTydLbsKRSzAlbqAf2Df3oQZKLKZkM6119SpCNsdcv7v6cxcUpBU65fZ7WD2GPSQGyxWTW80w6QePweFaSsTG5PivACHolXEQw9C8gx7pCDNvMPy9vj4TdeIAth9uQgP15QgYAM7g8/G1GTwJy/4MPDBR0378UvVxKC8juhFelDa6L42T6rbk8Zc4qfTlL+9ng/EwLWzLqCwLj6O3CnMFjKTJs03UhkvSvx9DrwvetD/lU3jpJy25+OUCcW1vHPrP1MLMsM77Yu0eMJ3/A03/X68ZyzOxnjmgQeJHbBCtgoPETK0R0olBohg1aMHoj8rtLJ6T0HKCMjnhMEoIbsV28JeAw+OAj7/du0esREU1pGdCADNT+p1JA12+q5q9IJCuEX9gCDtoTDJLeu2fUUJJIFxCLv6v2yTTlyQf9XE0v1jyA/+twG2lvCBov5wNjH7NrEL0UvYBfdZ4unFxwroewx2h549/tVZCPFZxz9VR1gWfC1yX0/Vwy3Llr2vzVnfWrjcO2RMJ4iFkvCiV5Wc0/Z5fn8g6ZxnepU9dbSYJjVkhzTAfFiZIzzq+fprW8iciRHR/3x2UQf68kJjIEgsJxbbEcugoofIWglNBwhvSVOJfSSKmYtrAXz0wfJpMuCivqUTrcIoJ+DuD+pDcgKIgsnT+EltEDinSxKORDaz/LkuXRnO/cFiJpJcS9wm25Q9CG552TDacyeVxa8zh5UoULOIqaopchUgLsIoS293mDv6+KCGNW2OEIwzpWu5syNudxHcitqvStxqsnpl9UsSb7L4QQ8CWXQs8X4zbN7+ojytbOMLOab9AFSoyWXRROaeLJDZCNjOE9+r0B1tZGvGCVYfhOY2ySadxZyu3IW9OmEOE7jWkHb9cI9ph9YE48VndDsu8PhVFDYlZum4plNZSeS2Idf0oIBI66U+ktOZKzzmfoSDldaVLss01hCz3UTCjG5br4JtZnqLgidodvl08qLTLLESA1neowv+sBkZlKIJUmdDqpzdj+PTIR1mp9EqJ5goDofpguNtXD25BbkUA5ooZnJs2+19A7pwHtRO0DL2hySpGELVTGE5AMU6R9Z0fhT1jVvxLkUAd7T2dWw4uddiVqj8BLYCT2hhWbRI1nSAqs/hdwyFkhRlfMSCxR89u7x/tg/MS9Bj1UtrQviLXBddzVf0uccjp2u7sY7ZPe3mBQvd1hp5gQGsc1QoHVdof/JC199WLGaM+VBsqeDGzKYZbVtd0P0cueOC2rDnzHhUZ3dUGqnM03XDGgV7VH5J6nh7mGQFcVhutKu+t96dBC7pi1XjKKew6vNxGOpzcLhq+lwklULJdWy/j8uBR9d7S5RF5zxmj2+1LBY9bvUgkVVZYsElimsbYACFqDEKhBW7RGOlC5b68iq1oEnMAmbIgT+wpnnpO2TBci7wcYIc8LKjjIqER+2/DGvt/WRzQsjetbAtI751Pfiy7PP4UtidXnVkUwh4kwiQVun9WnoPMYMYhL9R89kMx1TLyl9tJT18ahFxE1rqW9KUTFOlwgignBiiLP2rz0V/jxyJA8ouqm/zDKwR4ohYkZv8KZa8B5ouAFtjYzq4VphrerXAMjFPpKT4iPbkVRMzl7ETB2Lzkuu2zoHLi8R33Duxx3pbwdNnP4WiJjM68aH7S/tCtgQZe2CCHTQhnDRz/1hFSmcaZi9VeO36xHV3FHYj/NYWxTzAVRR/m/eva4hQd0Aff0uH5doM6wzESNoEAlBnVBxN7Bxki4vaN9w5mRwSYUGRR7wk3iTZXvACi/p6spLHcl0sUqhCjkq7eH27gDrTDKPAhzSK3JZqGfP9XiuNwhFJQy5b0ZtlhQ8mgQrWz/2ISx0P5mn28acweMD9EjgBqDcRg4kjB4evu4alGtWefeQgsBhPpN/PRPMpBNt1iktzJTiUGQnT3IMVAUA0/T/9r0XbeLBRvKL3+WBA1gbfoompx8ufiaW/nOJiyHmGZglMco3cZJYM3nCIhfObWtS4uKl6y8Z7AqYp70PDg3RJ8D0DHe/f/u3TXW1hAj5kfZZ+ZN0DAeO5bTIuLoDP/UvlZ2VJv8/xIe05NfEupo2VvtMd/CxaC6Zcc4eYUdQJ5czabGwptIo4lHMwhCt6UMd5MF8H+JjLIPKYWdprvXCbReIevoiFjdwr1p/PvGLaVNWzNqRYFL9OLffsJ+gubTI4x/33IEiEl6WFkRReRZa8u1H875EzsmvCRMJQbnt+4DSdhOgk1bPwRFS+fp2BKox5TDOrElCmHwsyO8IDurHrGcbzGiJAzB8Lh1uMlx14P6gO0/NBwUc3UtLdVrnxyfsGFMIDXiSaRtGJI5dSLPbsWYaY7reSHMycrHFm2bKceiMEepLcBfCmiFzoUeyslS40zi7VZKRrUMdJua2l2DDmm6jiSgpo53z6p9mE8PlAjAjurFwywRDaMcYrw7rxZG7SowKyvGquQsw+MoilAQxUtcXiCspG4hmJ6vznSHILeweEirfE6zKhcAWzmJOE9GjKMq6jBjM5aBU60KMKsY6T4Oha2pfO98k3uGJiexo6RjelP7bT793Heyat8BrT+2y61pr76j18soDOyLBXfqB8Rn+Hlxki0NvewSqEnL81ubPGo4szclxSuwYHmj7wKTMHchf+INSbY3eV2tXSnnI1fbT9jVVvthuRpJ73V2dXYb/dAGYZQRd8jmS8YKkTTDqVLJwEQY1dN8ahLcQpS0hYIjfhNXlONALlqGsuQL5Q2U+EuDNRqv1VCX+TqEMuoGWcC4tzCE5osV5ITcXwePTXuHURwAovgR59gFmuZPEU1oR97MZjGy3RNCTR/jRRMD79NbKqlUa7p5c5pCrWND7keZfraUulQlYaRKJXq7ODMcDj+YAITwo5gyJxRob6LiLlpKn+UGkIS4gFsTe4NUpBRYGcyqiZE/IkQrgjlltCG31jr/Q2nA9cgqVEm7ABuN6i9my08HW5iFc8HakzwHWaQSMawyRUH1F0nHCaP1LMaxshj2seJLJnu/ROPBJoKDufm4R/vIX6P7/LhycIF1tbg/f9CykUS3TrPCN9F5ONfrCJa9+Gjk+XLrboU66IYkBunv8T4oITJQ7fHAHBoxHe33htCaiQfNIWaMQiFZPfKrNEtCy7j3mqYkkupYuqdTocVpr+oVUdyEOk9IfRQB9cgjZccIfCKHL4mO9aGWxtO3nFwJawctiOmaAOkK25Q/Xg+7JLd4tJ+dYo8zbQDcuU3LxtDk9GX6zPC2S8WSO1xRl08iRb0aTT/Et+/UaEFdvzL1n7zNW0ve+ccx02i5H2u1I/yiS/Z/xmapkgZuP0LHP6Bdg7caH7wAiM++tTOpvXDK2YmTb223G5e9Mzk7yKRVCmFHXa1DGfLHK/SfAOy4GoKjAzyu9dfbwT6gDmNpKIwiAizCVzOIm3Kh5jNyl3KZxs4QXfklQyCszs031XIdDUomCrWReXavwn9PS7ZEHQ3XuJOESky6Ct/zQ+Oal3Ue0zjS0sG6eHtvI4kham0hkPGA1vRx1IEaGv/9RAfTQbQFNspuH0AeWoXPyDSXoKxXag9rpvUPXg+l5eK8qskMjFrWYd+gBAeav8AaLkpre5FmohBqJiL38th1PHeQMvc9Gc+C4rWh+2aEbugdwodqxV6MbeZpSDXyNH15URRMEIJhloJ/An338LpFD4jCM0qM3wBgkPh8OtCf8PjyukUFI4SWkwrmnz0v2y+QvNjANO4Ca4ucGECdxXvy2oSp36mzwPuOL/KW3Q3iG4PA+Q1SVdk6IB7dnj48tQUPflW+CqLcQTn5NeQ/kOlN6T0scPD5Vx8+UmBqoGQbiIB8wxVxsGtC50z45YwTkd14QnfHFcHJMk5sPf1OKgdnV8Xpbfjsm8Jb+MC/s8W2Yl1eqP6La/dnJLspfNO9UtbP1BrpjoKltnzed216X4zMsbX0cpFF3IynsDLRKVbeVk3s+wLPh+B9Lf+qeyfHFNXtFUgTtd1CLwvS8pQ9KHgzSDzm2EqujZhHXIQxMChu7otmj+lLSz9jvPZAjEomoz4qxuh+S1k1ZSAAd2oNz9ysNCIULN47SaYVVvBa4yi1WoGdvHXZpUbtcYTyrI7K72YEEVO/yKLmYLRHNK87c1mBv1M2lH06cxekuNZIEeMC0rqIRYx5LM7Ea72lpZjERCli4adSSaSjt5RWcuEMKhOnlGBNboEmv5IDC5sPSjn9Ch1ge0mjArIi8pYvb1QMjZ9r/UIp3MNSXMADBP/qyzsZJy0jmyVMSyPE6qeQ2c2tqZtTIfT+22fwJfhUEk1w3BezKoq+wOCsC1255F18LNPZUqdx2ar4POQKw8tNcXJw4WINA+9gPSZ+PiU3atN73durXqjxvyukXeqzbRgGLX3jD/sVxrqNecpz1xP96eZ9NwEni5MnRUB88BVDZ0NXYw1Mqm0OA/ZPD1WaegCfzmvFLO/pqWRm7JotrmF4FstFGw2U2fboniMgKWB1JUtIWPyBvJaA5Z5IresZwxSZGHIIXKH77ddPBepiouELKa/R6gzGPhhiC4/f6Xb3+rMivwDVpDW90wmUIgn5HyAd7esDNjRheX6p8LRewj/XUeLh7RGvDG2JBu1RX1kPZKYcshz3Q9ON+p3DNfWm1bbz02Orf1PVbRmNX32ZgspcmV4617tEN77OYPTwUGmXh5dGkiFYx/Od1C0dmOQG5SuVeCvwh/ywE0/XRiGH7LH7tG9NMXIFINWH4YklLu5fko+4ROz2nj9cz66U3Cta7ov3H2W0i8ZbMOVylZRGK8d5v9L5651YvnnJJizVuHWbz3vC1UVGJX1xtCsy6nUbOYILc0V1Y8YdFSp9FnqZwgxtqQqVw5xnoEsIwFion4NKbEDRYLzO+0BYMJf2imrsD2YpVMYsHFni5Vn9BfFdX9RCP5PVHD8GDtaw2O4aQUIEZ6jJEzhpxtO6fEDnE7hpHO1f1ag6+zArD0znUt7GmOdS+pQNj8gRs8WPsWiLIQ/FWE+pD77hqPhn12W1f5+/8LDrPzReqX79filwrLT+53Z8j0RS6YKCrjGGVFB40l2oOed+eYD2JE3VMyGod/0Jv3h1FmSGzP/bu02B/aR97zP+PU63qHiZGFlyMXJa8MkYcZeywMZcpOVST73mSkzcVflbPZTOjfZyC5m30V9lFnpaEyxaD8/kTrc3JqPjGOf23vycLyZNTLURbwurEOAa1kLUdvWJbKyfWb+RD9fkRS97/FYmqpsV+aPo4edrVOKeAUklZMYVWZtR0ALFn080ho9DDBqghotMq2kCRNEVEF1aZFXMZRTfVqODEnbwfyBEpRUIBtIHqDP25jM8Nv0o/qVJibvYkj1mMYOzwNW+VVCVEcfQrsCLb8BtqZu/3aVEJdtPWBRAHjVcqaEr47ds2V6YHMKWWQBSXcCQ5oVitqWaCPXUwaep6yL7ZakWoYej+KHZz6kkbRuDbIhLyLt9/XyovKLJwwR2StzLG3DtEYipNjW1h5t3Z5JbMTTf8ymGHwxrfCeaWxi8Mhk1PgBDdHFE5/klMIBLm3OnlFiFp68Ja3AHmltHvBIVjKNivxR5y/IY7T5wQXR1yAIa9BI1MTzooGKABiA4gWiArNZfQE54oEI/dKao6RbD9VLjl8bN+ZN6M2fBeMiw5m5w+/l8Ge+GUnKdoWg+cyC9ZXG5uO69sxvBRRd3cBHv2eMVUm6oA63iOCld6ss9EtOoKQl0e0dE4Ak2k+kWrtjO5I1lWCxPypS2t7XYn40CFYHr9bQ3T5RjvGDbxhQmU6d/Y8UjOKkUx6JaLpLFqkJfYIa0GDtCih6lLNmjQJdAKX5PAEDWzRZ6+4d9WPOQDFHE37o33jA3zRFFn5O0YUWCsDwKFxshaEYtHjpg/tr8xvr26sGE58GKd/WotEftwrjyBMfBq2Wqv9uMS48bMiOtPMx6MLs7gUht1qN5XfRrZfvIBaVAjMkAlpXn0lejyDr+46TlIncgYPoMkWVi2U/ZRtM1grk9nsgpakinVEUquUDuuFshbUIpgVtYHw6quur0vjwHyWAfAmOOAyggBFO0+tmORliqFVv2b/0AqSqtinzatF8QDHCqfjF4lFKBPIt5t+v7Y8TZSK4DjQmC76sKX9MQp3DpaCu9Ed7Yrvtk+Z1GtqSG/SI+5l4+yideV6vIUtE0LSeVkSN4FX7ARu6a3Sk7b90NQHe3aDykNiyUV+kULQ7qrNm4XyPYX2mPt95HmdaTCqnufBIPoksir/Hf1tGyXzrd/oZNv4lBGzkqOSM/IzUcI3UzpoOJsm9yaTntJ7Jc0KV/LwwslHZw8ceWtC+7F9bJ5w+ip7yX1tq18T+vcTx0HbJ887PiQv63+vP49WCbqEeQkMwuN7uhRTxHzzebV9AVyVAwJWCbN6bLFsu6KYuyyfN9pTiOyyxqtZBkiCInZRSqItmnalZ/lQrEsj8aexU+sS4XVFGXdWU0U/4vh75nYYunk1EEsoJtfoQPmq7APxZzT2GlBu1pCitqfaZlXbTlJEDg/cb5eQdTIHl4ZPqcdNYuVIDnnqVnkXq1fmWVaiV+bpzD2qgZH/9kVw94DEwWzgPUtOzWr7c99bcKh9a96okU32MrKZTNCvcEuXUHcKjAt+LCyIkmDMMxS3me9jKyDDEoAiNHL7Wr3Sks0WIpeODNn+AXZpwPdclWz5rU6eGa+kngfajAJG7mUCYW4BNOgALks4iZ8tKhLctH/NH2kjiJZP/eiSA+DG8OBeEvCKKhI6FoNITRZIfyTbALX4hG0oH9CDyJWm+n/WARFst+pkSTEsr3UFwSKUUgo2OwuTiKIVL4kJINfMOSey+swYFbmxRTQLaig+fL7Vr6cEJPqZU9IuAQ3qhWmhsHGhsPGTO2t3SzSYZ79Z4lopz1H7H0TRsZmV4beBk17+f7cobHPUP3edlRUMisdZYa+Hc3DPFQJf+yxHT5xW31u4fur38m1CChrR4mIZp+6d9mT+Lr/L3BKhQhGJkV+tBPNGzWStsZB+AWdkK71uxC0msq+GKAZo10iwvBaTos18AL2cjX4LMUIgiEORsk+rJ1AS6V/gc+UQHfV8glnuqjb/wPiX3uwV2VwkrBaLW9tgjsdKNpo6WM9NVmDGn1LNuwM5wGm+yoUI/xEMqRiugdcPuehkhH2wByF8rgzACkGWndTxDY6Kiun4JOARJPd96pr5XW9fCOEBG0MZPQ6XhOcWuh80F47XBwTmWBJHdlgORDNaSm76Zhlard1qh2JsZi7sREPbP250C8zKx7JWF+qZFztyVefpMhc5AvTZPhU1GQaOYCDveANvSAr5TcfLPdvpz6AkGBWO6YRkvxJfGTZLwuHnw5mDEotCy7Cq9aQVrGUu5mfAeowh5hFwO4Xh5YwKRVD7RZXBSbjk+kNZb8K2X8x6f+6QM44ixOj3bRiOSASgERQY9z0Wz2PeOGXaOaPXI4+y61bAK4VdFq+eifeCtCo2w03B6bQU/gQclpACfgjoEWtwvaU2JDBfGpBQr5eECGOkrxoqL59oJWYU6mxCAaBKuhL59MmBKaToXPWAEyjicuW1ru7uQXqF/QhxsqBSf4CaDVMNvuHk8PE9gB5RmXtrr0C3i6TOLURIPdL9d+QDnRL4uDyXjat1BK8bT+jNahlvXeuREbXPMc8FhCN43B78Nq0RBVKrOrVNfbd9rdadnyb5M7ySjXZpBlLP9eDpFteMAb/ZealcC+7EuEGbO6SU2vYsMu7kUg/vLxIKP2iVyESlDvdJEoKioc2DwiQMKzZZX4+hP4jL/miizpbzqMR7ojO6mvMozfrz6M2Kc43Pk7WnmH13kjTI3h1fV5u2eDrQfoAuApLneK5bUo5Fjy0DQOncZ9UR0bD12zaFRV3adyktOTp1Jaden4AOs1U2QN4Y5+zDLSWtRT0YvT7L4Ob3VPLv4WWa/c5E0+USRYWyEyUxNkI+jac/IyGYixeSythu1yyM4KFvQ4J/rcd2fd3AsIJpLLCi9qxPYkDnphD72Ywo2diJnXhFG7e4JM6sY5zQ8pcIXlHj0tJ9TBErIXSdnLz9CkHZmA/fPJPpttJaGY4NB/QR/zxAvq6SBl4xex2bO145+t/WN+IPt2mBYUFUyRTzbxKZ9hqF66Cx2shz12kp+cEo00zjT+6oSXevXI1PlWEsNHRPcmFKtIRxxu97OrwzQyU12uBPgyk/LKeA5CvJ+SmUMFURY3V7TqEjwoGJA58U+gLfuBoGQEvrLi+OPhetlRpKLklfwe2KCLwixrxChPa0tPHz2GQcJt8YuFIMH0IcXCIu0tzLvcaH3FtiMlzy7FWLKM2CQDMql58NRmcf/ZK8eKGoRn1yz5s/+Vw0dqeYn/zltQXLHCMWh7JNF12xJMMgZQMquz18rvBM/o+ogEa0ijVtoOM9+Pci1UjITj4igOHcatr4otnjyKc8yrwd064LnbGZUpUsqNLX4NVkDgJrJc2Xd2+9FSb1uNg+1VQ+/9HMo9wtMx8D2s+X2h/DXJdLnG3WbAKf2v92RLq1RH1+hsDOCi/kLRYdOxz/LnDEDXwHgeLc/Y0OMikY+bV/uYbi8TZ5dpgPw6LNfO9Br4vw69XcsX41PsV74ccS2jRRIw0j9Qh8kMona86/reDBy0x0YuKjkw0otaXi9kX0XfN0XRrfEjCNClCrhbOcmAj3/anubtNnS+60Ku4K9yNvVRpLjqDiW3+lnp/tqDmT0fmjAFEuDg0078TOACNZvWRVCL+pt2itEBPoiEtRiipUwNt1T4osuiqpKJbQzpiCAgClyLsqLSuZTzhXNN7Pi4rp0O3cB2QFdOQJUzv7i8eXktsi0mh9WYd44j2ZEmb0DiHXxje+twjDaQ50PHi4o9LEMRS0gVt1Ejc/aFOw7wid7wilNeNywt6rFO2G65TgXrqeIQfMw5ZyU7JKTMNO/0D/mV3X39XUPKWrBX6a32fCvF5nbDOgEgBO2iulfBPmd/gvHi7BrSLv1BacFZSE00OlsOjbMtX1Hv/M+ldF6Gy8zl0MPPH0RG6JZAShet9K9CaAC77iMQvPaDwhO214F0TE9KjtZm7rFfp+LQf2PoQFV2eDp2GgVbsJlb4iQ8xT3e9Ko5GBJoZi9f8bP5RhiO7sIDFeGmFEUdFRF9SG+pCVe7P6s0ValUBO+kJKP1nV1b9D+Aq4Ups61suuZiu7OP5aSx+18h/XR5Mqw5ZTpTuCRO9QKj46b7sxsZ70r2IpXivhFuk1wkXu60mYg4WBwzthziqCw55jZHQu5WO8vG077e+cAhIZmtgSR4q91GxaH6slxD5AEQdklVdCexVRcBA1yDV/SvlWL3KXzqdvFX2nsJKrP4RGtselUrVxMkui6aiy/sQ3p7bSdf+A6Hs41NILkTc/etWKKMdyy8VyoFjHXLGc+LqvheGMzLbFZmr4BeQZZvN3fKi/i5bcXtIlr3ZInnrPb2P0Z6ibmohNu7yIiVo2xkN49SUE8DDzAiGXHK5WnCkMc9XdxhCBiheBjCVltY9tm3bOhEjBshtrlsQFqL0qzIHR4GLxPieXCAANgf8NwUp35ZKz6hi6TOUGUZ/imWzib2XoDdpjw1FRtUMeqXaeUCPIxG7geKr21jsCdBN6EB9xgMe8EpCd27WvI+jJVxbTdoLSqEsbQGJaLcB57oBSTaDoYp+zZRYYIKY8CcTpr7QIP6v9Wpj/w+mv7Ci4PSXcK7edH5cyq/aBRKYW2GB1EDAW7rspfKnXw9rDfZXSqODkElS+5Uk7h2Zvs7quHhv5nVUwjd+vQudUaTr1YJIrH9W4HlIQVWwvTGljwwqQ7Ivg0YtIJs9p13t5qU4uT4Pz7G3v0WYVyWM7nqntLyHKB8L65QLqU0+JwLZXKHfw60tDdJnhxE1qD8AvFhxtmybOVVt7MMOTzXmFbRuZcU1VhGIPbAW0I9YoGU943tAhaqM/H8MAZIXqUKV4SqwISELLauRk9xDuZR781uVKbxOBUz1HUUfnOp3GV3fsvo5SWS2lYHljhiUNDe64P2IPwklCh2k4m8J3DbM45FFVQ5Db5NQ9aaojJdO+a2Ags/ZS8rIr+yDyLBh7Y3S7rE5oFffXg0xXb5+tohvyi8tDLGjU+UeHC8q0mWx/08zOhO9fOCnUkUGpP67THGO3j2zonHVHq9FMAQy1XGCcYGOwkFhK42Nb8MPObFQQj8LNw8zRQwSctvZa0HSS9kW5vpP4y/H+1TqDgYwuC9qOZYTbtDH/lRzATbEGfeqF3OZ5/w5WsCMbJlczsM0cYkVKVnwj+l2i8DH31ukKGNaz00uelJNVKE44wx6aWk87Fds4/gYVB8+YHjT4zCJnMRmz2hA6Wj4ZpTaqx7BhjLXh0pEqwldPv7vKW5NoKjaisqhtBKJcNX15gl4CqAPqHAbAcKliVODR6jCEaAwwIFKQBxm3cMMl9F0ryKbNjjinB3oteI/p0n6oQcnwyRijSrlw8HTnLj8bRFUM0q56oQe6JL0eWLu8xjVw10Yi12YXfBN+wB627qQ3e6iCqJCiTJzUNveoEayQJr7MuiesNswiV0xPFhYjmRC+E2ckYlrGuXolS7ga9jhyFo7MZ8HGGWYs+B1gPHHzhyLfZmVFti3lAedn+tAYYfGdLqpolXVXe78/rxBdMGA8TOc7Q5Rsh+6iu4fOhDiNQUCi5qk6/j/lPwoe+PEjkIHh1HWsX1a+dXWUDOjTicR0Kv8DQ4ZIocWEbZnRALP8o8jZ4aLISfteFMImmAEwxuLhBW4a684RdCRfvcfaD+VLtovRp/2Vmvnh1FTm51+IH/bM/FpZ3V4uTCjXgzotX4ytIExJaVq2CxaCUMmnu647lhc0DiNltvPs4Li/+hXObKMFuyeiDg+Sm8bpaWBo+djn/TjmYL+KvX2Nknn2iKvN3H6AqRhLBC3MhkwfpFO5Y34zaEiSoDfKNYrztEdsOMjY8fb/9VZvp4NFiTukOBf6Mj1TQluJv8Gh/QjM/Nw/GVVyOJR21uYA1e/qHpnHpFAXX+C6O4XWh15wXL728dR1+wv3CCdMq3AVd/1cdw/PTyZqw+dVQ2QeYyvdsd3lpo0KLnM2FwH3hrTRXxUs9fyOnxPOj3tgVkcV0wuDo2WauC7YsI/90wuf/WmaOBt3mN1FmanmR1BBSlB/kqpNhZOrt3EgIUqd3D5SHvn26cMoDfscdQxtbYJkPSmvIAHmDuJejgEqj3YDNv+8q6Q/0r9XG/a9Djhmo1snxECOfH8ed4dgkkw9aIz5/6Xr9i8CMrDp9odLC/zmnzEfmOBpvC9SQYkCkBNAlgE0kucBlrtyqCKaKZllQ3aSKKB/zOdnu7eJhXVAGYt5KttNHVbE0sAbpYSy9uQsiPrcCxcP86MgRZZeoyAX+j+A+vv6BoTK07bro2IBCOIImVrjailj2AaHLm9eEp4R7mriax12IJMI4kwc6Q4slAzglFZNnGVqS6/66VCAz+ey+w9qGc+lck7RGctyTi+abIR5is6Yr2McJ1Mrxb1r+v87DS7n8figHKO6e4bZGGFLQNUeMzD7sizXWLoemqonVQVfddf2BkyXU+H4eWXTLNS0H7Y6EPAf5N6vRKVkJIL6Ns+cgiffQa3D+ZgJ1uCGfU0w8HHZ8eueNWXHCfldXAlBa0s/YkpX2dtpm3YgCkGjTD9R9gYPucnhooPGlvPFX1TtH5AiwYdLaOmZAEHB+HIG1AiQNZtf0axy76g0basBJwJ2uxQuP3q0lmaxJR+10iBXJD99AbC8Qfjci25A14JpaY6xxCplUIBSFRTLslleqFb5ujdOOPOlc07tsqVQ3YyjGmvNTNEZE94N/01oOvjPWoblTqoOHZjIE4btTqRvzlN+NDH+RHQk+TRUyvrbzhX0yKMkpa4CwIC+RczVpfTOph2MXVSHaznVyXSOIiabMHamUOPGOHF2AnZbKXam0Nd8JyMm0VOmUUx/lAGwKO+az1n8rEzDgGkf0NWgwk6w7R52tcbkKhSgtvOhu7jklzJ2nArgDE92Hws4e+f1fLr+oASGgBAxcEsZTpAN/51PFOAA1zYm75Nx4jDoCVMcOp5oBUrwBo5QCmI5yK0UTrqSlYoYDx5iLI0uup94LSp8sK4sW1upLJss4u/KyrwMUYcmk/Ae1cby5Hp/2ewAaaxFoWof0fFaUUbwqWXydbsdnMfnBR0mNP4uUjiLGkzO3xkGSV8WYhTxUAFruYwJWTJ2q9DsxtNhze5h0RvmvvSVKtbaV2YAbZsvv+WBTOpOIWR5Hj6YOGTdn1NU3qwcdmXTbV5FFdxYnlOsBM0OUK58aWDeYilWU83aDElEZLQnCPsKL1aL6k/oxEeCxLLZzN9N+IQR67lOtBfdlE4fwJ3CEGBwcsJ8LVdCSaHC7AeaDxO/z3wImg/bu0ZVY2EZqXwmA9NLINohtpDZrG4Hf9OnTyohVyh4+dOK4vvXKnhcCtzQ9YW+zleD/ke8I6RrrwPKXJQaMJ7KU8xO098ac/yjZr/EuqhAjuBSRpf2IwwOVo9eXv9L79XSFpl6Ufr3wgQGSS6lHjUunAEH+5qpZg8DlakGlfKq5wshaDvDQYh3wlLUKDwnKBbx1Y1aA7nwYIi2oXv1OaqzSSzpqQm/WL/okQQPSuC2vtWFeQ2psovlPfBhS07S5RvEAPlzIIiKoRwtjFzQkXW9JA5r89Nwxzcr6F0p9WyAfzTNXw1eMk9LEdrwJTFSVv74cvaHu8NVqI3rQLTpyZuow3ljyJ0d89KoCIldCyXohcGD3zgdAoKYWi8X2gS2xtyFF+c2UUpTNOSfpT1V0H4OXO5pnaLrAACdK3effhryzsyfVRCRJGmbSlnDS1HK1Tm6xb/Otpau+xd7Tzh/Dy15o217mQoutxxOdo3cJhnPZYGwbVsmr0YluEdMIoMakiSjh6LY79P65AT401iRBbNAjjT3n+WGAyxUt2OmQw1cNT84Y3zMGBE1R4740sfLkUiVKewg37VznOeuPlgwkwoT4sj3xlX62BIb+sxKuWHAUbvDcv5Kjkswr9QnnFcl3DWvWyXcIq9bJfTCe0atusAgiRT1eEofzg0MtBB7x/JwmUsjENqApts/T7GdHCcaIks/DqnYL5gPUCWjwGLRW2cub8YCZ/7YY2mwzSFaqK1zW8pWYrpHjxkCr6YzqBzq1EWl9Hp6fIMn39Tc9vZX67ncuE8XQmHL3OoARwflqA4KFSlGckA3jTdGckA3TfvY3ADqo9jp9CtXDOdKgtYWv8Rrv5oL+hD3M+ZTsGVSkDsdtGo/nggfI9zFZlIkJA7xOnWjFXtAvbyx1XszTMwCbXC+kCpGliN2B1aVczjWqWav7AgwdvSOcZj9RBzu0OQM/hGZa1uX0oGx3d6BdONtKPv7bVV3VTJEvAQAQDKYMWAmICMSYSRxMHGZ+Zc5F5M9pnYH2Rt95+NEtWSm6RAnA6kl1SH64AT3xWIkkV+zmOX1U35CaEojQC5t1avg4qS1nzXGz+8LcV3r/SCHrrxZrjywbBcoTz8X5m+BbGVOg9RDamdowWBCY4k2rueK47TnndASPzJQhh8LOjsAtjH1ketJVncagE1kZRufY23u7+auW21tzdtjiSZ135ha6NSWkoeWiiYU6ppe6qUqHkxLEcbbcHg+g9TswZF+oP8uuVKeeZ5P804QiCU1V4LscC0jMjgJ9jOwjTeyz3BDQhOso3ZkIraGFTtTJKF2YyK4we9ExphNjH0OKgXpe4Zi0UxAcdsObV7BioY4+g4L213OMyRMAKgwxPEWBvr5jIr2Jz4liwolnCaLCiW0Hxv8CjPkcrQsWP9QpvBQoD5Oc86LoKMuur5BnbuHgMcrbNBq+RRnNTOBcrB92d7Sl6If52Y0jjUBcSlqS4d4XgXOP9+R6NrSpHbnLscoQY4Nu3llXzQHZ/1K/ozG96/CKwrdX4k0kv8OhqoBmr/4CMYGH2tLLjeDBtpp4G0bNcYMptFXQvPQOzwvbzxwGd6BVCZ73a/cMVfC+2JVj4XWd13yjozBkNI/fuqVHEztD0VDr0EfdI61P7cJDGE+cJYRXfEahvaaSbIYYTH763g/94UVOeoW7jipEVkmtGRZClsS8WD6wBYXn4NvrH70CKi8AszmDnI4PSFoBMecCzzbxw0KVTZpvvZ4FvL/pz8bZx4Sjj28svJOmw+Rm7KAo5rGfpx9WwWqo5qF5wHAO5C2SqtegO9xP+i5KZWS5RPxGvUxMPFNKijQ6x2pmZt2hxdrTJID5x4uLIGx7ipxGGqC13iFVfcovo2mF9N8Sfr4lms0DeWv8/nMit27csk3WC54BkmYQltYX1oYgUqUqbwswXTHzyzw1kmIgK06Kqbh2Foo2LUtREkuqYsCcJ3YHw5j1BnQ2u/wr9n594XzT5eNCvIIADab7R2oa+EqiTSCzR6+dTC+uWjdmCAHtwLMqr8IN1Z4zlLC5egzdUIYR7tp40yRg7vrcG1hJiUjBJ4CcoCNSOrLIxkqlim5Hqx01c/Xnxhq7Hn1K26iof0WJ18lCXs33Y/l8clXBcXv5R2fIh1HmdUqErdRc7QKXiMuAmBADyqGk4WDe+LXoAiBWV01gwg/p2Tj0lmbbse86x210mbmIhtz56R017MqjSN0Kf3S0it9V3JpFKjEtAbE2TZ2pg/+gRjwmuJ2+3OPF4E0KDb6r0zqUodFUY3REqqSu55uXuhGcJY7QR1kDy3sDnf2Ts/b/XuYgwpkX+DsnCFkT55oJ6Pu2MYN+2vNgRqafysag/kbi1cJ/YErHR+Ax44oMaQ4Kyd+P/fMuYDQbxB3KWr4rrFqC0oPFI7fsHhuKwgr7CCTVs4oxeGqqWHqmazfdxS/xnsyrwwmmhWB+ob0ZFFm0r8VHMWWUa2cjfP0+vs8aMT7u0kKU6PMa56SRVL1VWgpSR4zu4l3A2VHUNalhl5mh6DLY8IzZLrA+2JiP4K9WryDgYxvGeqBTHAZ6oH8MN8Ze+cW5CS+0cagwpNMpQlnZwQdRFUg71MulrYFYyTe6ZWM+/uE2AynxHVAHzR6o/PdRgD9yquJ+wVM7ktfpUwtKujFM654oP1K3Tb6JaTkNszhKUPlL96wOHHJGu+DbVs3n/GvXOs+F8A8ZEZOOXUrFv/rsIIkme4NWuigMT/G3OclihWLu39By+u+d9Yu5bSpXCYWKjQTHaZCKwGbcwZlPtJVMoAA4/2L80lK9TpKmxE/JmjFn1CKh0M0J0OjqbVy/e3viTITUk4+IPGSD7zNacaqx/RTIfe6iCfUhN/OfR8aBNSpfrXl+Si+EqQFRX/v6ZFeqTHh3MC19B7aZL216v+rJvID6fDadx74V+dbLvpvY3bhM/ly/zaZCbcPElz6GVVo2OCY8GlWj5kmOoY/d+jI0TTlS0aw5yGVEV27keeR113CtCm3+lFol919qcdXtbeFvGm/rth1/ELwjzQ8hYz2s7L0Z6FXVHJAK3Bb4G1bdK80b8a4n9iS6zPV6x0qoSiKK+oAO31rQBvHFfmyqdjoTafIhAlTGH3jFb/ouzaIOnomScmDmDcISJK34xGLf8h+M0eSaF9kQjdKGOIxfnUb2EeSCJ+ENjfKt5hgmDWXksWqCfaKUyDN60xUohbaAdHFrVXJtBcKI7P51hERWEmzLRJ1TQEKbRtjIRtoO5KHr6KqhUFRl6+d3AnPpSYTuiUeTj86L4BEaYC8trJ69TSMjcjM8EfxUxqA4fujpn4Mv2nnnt0NYtYF54RBjvNMCE4tJc5dqPQe0Tq0vSbq1VyQFwynQIKtpHUMRcVpjzUCPUDpXs6wOYQrZQXDiYlW6Q0f5XX1pE+mexpYXdFGrcvfLyaPUVTtmPQk4WjvfCZ5f4GrchHsrzQld+TGOLXjITJ7L5vS/kYUrJNYDHeVjIkPmVPJ1Q6Z7DkH1F6lOvQf9OhRorVmWN2w2tmlfKdR//j+rbojwaHyTuZeXPXYyQAmHlg8YdgPyeWnaFbO7LAG1TTy3IMhr9Xs2meowp8SeD0Jhs9p3zqAegdUT919jwiNh0n0s7BKvAYqlDV8uH0caaMPRrH8x47qhe6QPwP6c70ADC0vdCe6/YEc/1JgbZsEsep7f6WVZ6qJBPWgg2XirKe2iTNY1ETBMPLAohF++E6oUQKR0jse2PiINAgZmBTikEhriS0VnagMa2XY8q4KrDXku+JYVUD6w25whiCyQPx6/RwnuNHuo+uCbNFVoFW8DaPeHD950PiyGN70tHjnps8PamuDqfo/0Euyk0IArHLGh1T/capJSII5UsEfubQjLE8HgwAh0L+HgSaMjBpM2/SoaOiGzxmLsYeIMRs0D7g3xU7BUbnkPjgrNnFgtODBKJOtdPqLkXsB2hwpQuKps27ArzE+TLd3Pem9yJZePghFImdKMdx/Wq0Lw2+YLRWu5/N2d4NgHSX2sgMgMJFtIHN+X/N36iqXzXPrLK0R51L3pSVy+GfycIFsSrUUQEe9Oe+M7YfAtMco+Rebg/Jo0WoMdUDusgmWpr0ZkyiW1gin6VbcpKqYFePjgtQlOBUlrCWpcRkSI6IYJ6FztMaZ3nXBWvUszBUPV9suJLk/2g1UfotI9OOoZvB11X2qrlC/AYPb0n7wBaFQUbakVb/58x51YUSxh4/ZDYJkPt/GUHL7Y+aBvAo+38Y4Vkwdt1EIwfn6i5Y/EEUBTsbO7jQ7+fIbW0EZp40VFybuDqeEf/V4k6QdwpG6G3XeySRZKup+YowDKYQQdwrN9j3BDR/4iwsOt4W3i2731wBLxuN3z3ol/6ufxAYARMNQs60g5zZJP/kX2Rc6pUJjS/8ajni2HoUjiAt0YQbt7nGIUA66EIQbR0CSYM/4fxYza6G6fDikKAY1tETCqf+R+LE3TkWIp8bCFtKyYe4lvorIQ13ufYjzXe5V8MnVizriVeiy2835qd6HMDcBTFsMb8IpZtrmLosWYz8iEBw7JULSh4p2uy8bM6j2c5ThpmlDkseAI1z+4pg1Uvfx3yMKRlXkvxiaifI4BvkW9LIpJZD5PTO3XTAk8/pt+4x69I/dpDnJMY/gZ16XDHEQrazIFSpOFm1ke+9k8PPQHAbr8D5G7oRcsG2XLtn7Wk1sApzqkJVX9k/kjJ8ckYMNvbwbzYwEntwb8SbAHHnS/pnjK4q3qRBxWLGkHHUtl3i7v2IMN3L+aQyBM5Lfc7qKEZzOyDDVX3Xs1b0b151/ZqJso5oD6ac8fmX7vhBbzc81Gld2VzE7gDPSn1cJditprvxZHvns8QycY6uFAs8EoRpbAr9oufqlFCR7qtdkwNtLYm34sRjOp47tGWBHNA9P3PejRJOfPuqHML4Oxdh9s3An/zyFb8y8jqE4DTwVd8psOSI6BWKR6ZsoB3dpHnCpJXjzgQDPa0Y5F89rRvqNbT8xvrpEWaF8+SriMsQo7vrpbctRNTyXAokMuqPSJjqeToFg3tYD9x+zSMaE7anbpgWELxkAkx8l8q/CK6i7nuV8j+GonJB5oS2zk+J5n+hp25LwyytJkX8oHQzn8Fu/+A0brM7FvDcVOzt2Ogm+ksbXwDxzHbQhAfSpFVvxxUZHsaUVlY0IxPKhTs6IJONnuu38X9ANVooyDolxk/aZxuc2WkiBrEl/oGxLZeokxkGllr/HDLBj7U2EyazIBzpCg/Bxe4j1+YQSHtSMr7okcoCRaibTrhmFO5N7fw4Z+N+A3X75PJEDdVvtx1hwkXxl1zlEBfczAFzz0vOEufgAS7BfSOgKdQhQCboccq1Lx1VjGtatPhlBJOYU5iOIcsH2fqzVAjRjmQG3FHqtidwWGhwDWPaNXH6UVbVUQ4WY0So8sa2Kijdn8cKMFBppH3LyiEEj2R2UT5VG1oTRLEGsERV7oiMe10WkzIhxE/XMMHn6L5Nf0ZpJsGEbvmxqp5DG4dbRewW+IJuzBg4fWIERXdCvE08YFtEEiufRdsJdL71Mug4Q0bhbgMcfmjzfV5rn2kx03Uu0Kxwnl7s+sjBFLCV34k9GuEbzpjxKhLYuWMMF2cqJ2mBbmEdY+mqcupJi0Zga8FnpZSuLThiK/9aaypEXR0RA/oiQk25bmEd4xpSYUxbaS6yvpBSNSZzKePWepAtL2B/3XBiTuh6ceribJZw6uMuBvMtKPH+8ygXPUTxQamOLaGJKML5GhDC5E2JbGJMqgLyrSprRuJKKZFuUlOcUnyIayd/Kw2IIlvjSDDmlnG26cwScxwrViMbbOq0RTRu/rs3Mo8TW2cm8YOzYZXTbmq401L7gy1SVFImjWiRx1w8WpwBgQo8VBMOHCDsr1MyMDPUR0XI1kLwnoVjVsrW45PBuK1oKt6DuBM/NUlkQavwnCKGk9L/v0dwaM7wUzcZh3TcW0baxlMPOEKE8aqvDtK0VDbAkPhWGS6bOdfueoufotBHgv6BVeDM3l6D18uDAsT7VvEaFIbOuFwI5JLVscL9SgZXr3EghB8CoBIUAuALILSbkESMc2bj4ZK+Ba07YzsKm0iAw02C8cMBSgUIcG6qvgXssalN3OV1R69Ku+kGaEMRh0sscU5qX3KKmMgnIukjLwb3TliaeKgL5FYIGuRHcyCrdtOlsQ2o65L2uFHdeHIWkevfMqIZA0cJeJtICHk7qeKChvDbs79ZagxBrJEh4wK6UBGQkOaSXw1K5GHYXg04+v4QoQKzOYpWG2Lz8WIrEV7+NGkrptVtML40ycjKBXp0V7CVzk5IALs/EM8Xv+J55kRQPBHEylhTR+rw3PUczYXwD0K6DyVRBlVNtJBz61MZTliwAEIFLxl2kx/7H84khul8SL0Xmva/DToPCjMgAXH8LWDCUn45O/6N90yu0JYeiijVsdmZQAivhY6SMcNlki/nsnESh12+zwd2UVh6J+23ya9+TmhVFSOKc8qJ5RRSqX1znUSlIl5swp95kz7UUTZLxrsDHgGD9XfuTXVhxVAJ3GlUSYr9uubZkfszYAcCuC9Tma5SdUGPeIJNSYlCzaZOUBkcbwSRsYLy8tQ27i+3TuYDka+tpMzwaV+8OI/feCb4YmSmfNDDr/SpgRQyn3IOjZx9PkhQTSkYwV8OmjvXnI0YbsEYvFKXjV8LlWnCDQBVnB2NktxLoACUJrincojbPZZAX7PtcFugqd1ssXDxjnAAMqR9xENp8oIzc6NVAPjWGGbTtxtE1bhMb6dqEc7AjopIINkGMjiruc4g7W+3A17XKzhooSuOQwTXuEUvTd8zISqeRlk7b1eyOlmwrX1zoMU++8pWJA8GSMpdUxwkEN/SH4k5WAxL3Gok3qP/FA6pRUbFTjQuDV745O+ScRBhOmQlhMgqSRWcVU+SDd6HL/f20qUBftfo1MvWYYPsEjfz8+IQUOqMVuu1ogGi0As+IPGTUxG0bTDKPGaKFh8oCUJYTRXjHx78myKwI9qKyinc2WUcyrxmMUEpSMXhTl5MHQtKRe0uKJ3KsEexkklI3l1Ssy7q4yTL2mNqRkcqdnDvtIws46DFMJTFxsI43qrIoNfYB6jQMiwd2+s9+4PsXwiDEh2+uYupUHqAjxLnsdGhA0acFqdpCWEZCtjGShDPyM0daotKIOPBi0lA8w7XzkD5ZxJ/Vj/UdH8woMunIt9CHI75WNf0zvhcxut5AmKdZpzVyspps3w5gNJ9r/9OKt9k40AZKcvvYU+D0tHvHNeBMzUwzzDUgjH476sXUhDUSgcUaitDsrbHypEgNKfLbHkf3gYMuhwTqJtlgxrOEM171KhzVtsebM1V10H07dVSHG0pKgoiO8wUbaidUioqRp7RttiJ2+nFWxU435EJTLUPuENhncSAcp89ylbsSNWT/sZyPSuO9a1Tk6UMYJz+4Q+NsBX1KePsZf1mTSoy97qKQSlqeACdKAurNLLO46NyTbFnwZdFTiYAU7hk/YPW2Jhk/YJo3zWUK0feeQDwxp6iqKghFK1r7emjCXqx15IwuzLlzpXc2qDDkZcTSCtze0SMb5OCFN9bZk0wejhMSfEywz818hD6Ou+dlScO9Hla11FAjgQe6KE0Se4jEDqBls8o122AtlEiBPV4/55us97OOaeh3T3v1nMdaaH+lTKJXFgW/sx4lfzopvHPWbcc1lPJc0f2AaBDPXVjsPoWYX3fiw+0vONSjF4+js1rt90d7fNDZhc2XHPFbtLD2Mju6X8yWa5a/vj7poJT8yxTKibx4WGkZhp6wsqrH84npgIHabsHj7Y5ouwRhWXhf12xwwP8dMkOd1a1LiWh85u+BC/qSfkB10kmJ/DrZvRzvCGQ2lSxtu5MypilCuofnxpP2gbdg3GNxqQ8i2AbC7AZKCBX8tBC7OHUA+8EUpZFNrNMvmuTO+VbnHFjnqjgCQFcKbQ8km+AatfnrTH6HhjjzPZ6svQB3b8SarKeBniZHDILVXaHEsHa0jNfiOH9W4FXLC12X2nXFzrRDutgSDjAMnzyqWB+F2iGtFcxLM19SnXPSEfOwUcwkzUjHOI4Y9ZGpWIP87KLpr4/eyrpEgUjd1t+o2PsRmtI0kZJZX/96PFi70Jg4T5cwTdLfGVX8HhgUNLzXSAUwpfZWjzUumnjYBvP1HiMIweiPDBykv0pDeL63uJFhb9EP4J8Q2Om0waKRoxIixt8+cEhsuSEzBo/Ai6Aa9D76Nzkkul/1LEU8y21sUW2EVvyh7r2QyHE5iK+GlzOgWMzkFdsvHIfpTMjszPyjFdFM68N++5vfd+LmvZR121olp8RmJtdR+dAkXqof5ss2UQuWdquG4VXn3/PcPQrK3jOkPWQ77sSbDKKEN5LPsbhvC05+ix2lROoFmqjyKM+fVSTROF+O5VqSCj0VcjR2iY9PSZkq9xU7d2a6KyL9zTBfHW793VVQXwr9DbDTzMxEzGRPiMqV1+vc0NrBP5rn2l6tXs4UgPVL8L7uXZ7nnt29eYN3P4WfXr21DqNWZw/Yh015dGZO47ra3LucU0LTHrkcH40M0eTTcwjgl8//3q9Yc60JAQ931CxHiUCTStN/Dtk9NA3M9KK4CAHGY+KuApOSnnCl6vG07Zsq08u2kIRCSi8Kadl77Yo1qcRGRoLK3woFWLg5AeUYRZa1MWSKPeEJHI/jO2Ww9cwGORem7YQCkVE3yEpnncpcgAOI5GUimxS7dGiIePRUoy5SzHRtfVtpjl16b7IauJNXdJ+LGgVdTSjdYSRuucMoBOU3hcaX1OgZ2ZcIAY5xoQ668/jwXD5VDBL6vOyk9XwuHJFiP0XQKpogr4s9UarkoVFJL8B/lh06n6OXlj0VsErxuaIprSKQCr5hOim4sh6ejHEK3lpkJgh92fURMAzuNglVPEGqj9T5Ell8oY4RpiMAVfwN0uMAYlDQb/gvXfgn4bkt97rUSSOvJVrUqNdJv0gLTUFauTGvwVDhNZYk1L/uqKVs8plE+jPMH7hcaYvNfyM6uvOJtMtbRhqBl+OUZA7ABhGpK5arqta8kZ8rWXIXDnYOnlVNOSqkYUCdvcMS96BQnhlO2r4l87ofqUhBDQM6RabApsaanCK/PXGsTVIWFfDjJPqdc9Sl3gtS6gcYGPlGzHui9eVLDaneDkbqsabWUAknraIVsRNazPeQHD0e+N8hA12lUSpQztYdE4mv530rgJGNz2J/1CrhMnWCqAliQNl9e0rho0zxw8gjTnvl18/Zjl7exBKFRebZZmqIzCR+fLfCSPcv8/AS4PVeUbVpCncet3Pkq9sfb44HTwKdGfLBg2cltINX192ifSYX6f+yCTb1u2iJGa4wURDZfzFiU/gIogzD3C/Zp1yF/vvX4QFJD7elxj4Qiwu4TtLBrbiNqZGWrPGzKDv8qJH2LaOBD+O2IQFkK51fOlB8X1ZscRB+eR7CKY/CJeuqo0/6BK4h3kTyE0geLnhnzyoMpv4KN7Fr8ZJCLoBvTkou1yQVxNm9iqCYEmMN7b+lXtWO4LJN/aZBgXcBMUDqrZN2T3C0e3QodFoUcqhxqq0RRWvCA7qp2IhcfWSavkxHUj477iD2lQZX95YA5v+fVN6mqEIJMTkaWIPIzYKpcbgL54RAYoZmcTASzqrZCDmk3PvBz76ByI0+J57cGyKpIdk1/rSNnXuXgom+50soraEi9E1FRJ3wvdrd5oNnU/xoMW97Z0jooXqnxGuXxAvWmWw11SE2vgroPCLzm0UoB1W8xnTbhFzkWbth0/EvTQ80pwo9Fo9sN0LjEEiRUwJstpIPo+FhmhSlm15YDKf7ko/mNASV6qpYm3zZ3XXkBjhttWKY/7uDyhpnmH4zJfdF5AsJe+nObMslKK16qNHMJQIpwJz6zUzFy+E3lwCHgh07lPJOOobFNYqLQE9kkpU1pHdrMjv3goh+lD0aEbLb6s1jL1lUJlZ76jl5+cdrVWrrm8BYujRSiTZybtH8wI4av1GJp9F/McVprvxkdBmtt5s5gz89RZ3b36YW9U5ODmLYkzpYJN7cLQiL3p+pwFk4XsY3JSX+hM0O2Tg54pxD5MNmxWa1aNjCfYQ/kf5k45j6EhpB33NQhWD11UDfdVJ/YgdlQjEg1h09PE1WHIytqr1/KTQ4j6goL147Lr3mmzsp8cUmkoKDVgYP/zWyrMpaCLu7yKwSiP0DG2nF/A+Kz3tMmZDSMnXH1IfB5Iv5/Ul8QduEItv5AnvcMm7ctJfZBCIbuNxm9VFFlJDmdFUiygdGeOufsW63A2FUIspheXQGEjKjRDi2SdTfszYAOBFc+Ms7U0nUB7NuXVuSBMi+NjLGSXYsJ/hXiGpx3r2CWGFxNiqyV2ywE8+3xCKHImjYUOTBW0hvC9P/wejuhhgzDKBSZkQazPDczVbmyz31nieMqfRrUqQS+O5GZ9J6i/5kzwEPfQAsguAJ0Fxl5wQzmyV8x/hBOkaHqGu5krlvPfk4fWJDOPZkWYwUSIEIrjU0n5ngu3hNDs8rRphYTSVwrtF3VBNgNHUVqlcn8oh/P7E4vvbTAjWM5WK5G4WHAlLByuaRe817IbuqrH78rcdxRtbYNiePxMEe6G8cnwpiIOd/qvq7HVCG4tItRrUsHYkvcVEOMHuMF8+YdvXLjrn2Q5E+kX7g/WoMZwakedxQZ+VG8zSsXKGHCUD3EyhZPex3f989qRYI1XVG9DHNcbckOt1OUtIHx0LGN7MNMm5X3PUWfycIxPHkDshEZVf40UcoOg6GNQZa9+dnDIcwvcIsJa6t/tAXQ+SSuQcnKsxl5+vBucLeEHT5VvcMr9UOU8env2EiX7eXAzwROwjb+pBFpGEiDMdJbVz/TExt/cZ1MYaLJnIHazTHVy6HOHP/Lcll9L+SHCLNFkCOE6VmOawMh7p/E9M6cwhHwfavMTsMwnFkvYy5JTzq566/B06513mxODHKuysi4nuqycqePG98FYvaODbkcI9zvgpSzrgdxxw38P0B2nORZ7eemxuXz1PVv0JHKFFGvs4OmyVq1f4DriSjkTPUn2fpNYEAa2zMGKIyBtujx9PsJr7HTPxZado0pNyPkTbiViPKbYwMiViaKsrao3s004mKEXS+JkyM71qg3IGz1wTGLYrYRS2ArXIsJ4KrxDJkBUmRFxKNtEDYma07bMrUF2J6O3SNsMjz01gwR9pM/5gasd5ut9eESa+DMN/0W3faXTKictCcQvQ/wPwljULzlQUnTKIUgraxVswsXkmFB0i9VBCvvllJxSi88fyXFCdDSniLQJgsLsf6HoYL4RZlHduogT3OO2L8WMHySUWbxTP7VKW2R6IvJHso6BU2p9at2/NFnPTObiGCQQwX4W09ivM99B3WeHuZCUaeCOtw3JEKNV5MpjtBRQxP/16jN3HFQ6Tui/VDVUysgq1LGHwUGmWkN4V4tqs3b7rK/GFukwY7Pt2SQzhTHsvTZE0Ha+8jUQcIwPxIb9Th6PVixCbqDOuOM4e3OJPb5nySe7sQu4/SHNagCtWYfoTUUVLom7mNh1GXhxqOEq5rAwosSTLOtLWHkhSTD7kBTAbDymB/KX49VVjqjTc9wVb1PwHoGh/nwe+frAhg/26pgq9KAUhXDI12ftT/gD3NkrTJSIzbyHwknMs0aDq7DHXR85gRAJy4iZ3kAJyhABLMNM2ULbEkW/otsnmN8LcHzA/HdXqPg6m7uMe2D5iQWS36mCBJKY8JWeZc0oMFIt0mc5C4K2UYCHLz4lr6PtVhrBH1yeDXhUnwV8l0TX6F+m3X6oNRkJXrr5zCUfSDXKTGRshvrxv8rK67Y7xUISOEV5yEnFDVaS76+jESsNjgw55cYptx1Pxtk9evu6iFmsmoVYx9c63YAHuD3pzbhFGhu/+E6fqrV8r2Hfrb8F5kZjRCv5xBv6wPzvR21Ygp2ZQp2SoD2wvw3G1mXO8CVtlIL5Fi0fQ9iqXR+h5Xd5fCsVOb8UEK229apm4nqcPIcVMZFf/Y/iu0M73JyXuHddGJtCujxBowbgq3VweKZ4o1OFA4oRNCy6+tK0FDQDiS6i26tdMn4iLK5cofu+GcuK4L4ZzxUwM4sx6XN4JYMEZV8VvH7XWdJ2RHzyWaoRGikSNTwO4L88Rsx+kuXxuEcSJkTnjIrpZjV1ai5l7Kmlyt3cgB70FYEiJ02rb8SkWTeuOmjklDyTkVc3DxZ5CivIcOOAU9FHQAuFwpAoD8ME6RQNXth3SYT6vK5rU47DIUs0sZ/ltUSY5WmEqn3iQoOFM6NgrTgx8vqPyIxGxy2Vs8jw2cfYaDzbgY80Ya1s/6OC9Yc9U46i4h7GhFPu4qGjOEkNJAKLhHbHtdWNLmrwXjWBqP8eOR2pFTGwS0Pdp6AdNWneLyTSb6ln6JdZI8nTQaellutrOwRofNjNQSvWBHpvBOUBwu61eBHOXfqoLZYA2AYXx7Hgo+GISlU92HoNwwCsphQpV8JyjffKRJgKFAHAmvhNoEy3Dz5lS6mVo1rr80O9AgyEoiWZp6tvu3UN8/wEAKfmHubpN7YuIR0VcR2jIDMVtTwJ9zFTI6+YvIvma4RmaTsIG3fbsGkCC4FJFGir3XF5AajS64X/xIl1zHnTUTigaCEj+YuQzX87NucVL127deDklIgFJFgbqbqWazbuvXTvdK8vC83hU+PCt8OTztAwQXqj5PwwE+v2o6ZL58ujVmiaDyW94EsQ8GQkDqc401v0ST5NOF2k45Nfy/3ynZ1kDAcLD6r6PSzViWkQpfG5IC2XCFNHaRyhqBfXsXfPfiBkkW10lKl/hTlSdjd7/4goqqc1wOpwgAJH0Xe7tN/UhEUMo9Obj0evWN+S0/UL3kiAi2EwJgzrc+Jj5MKDo2/W+ir+aSJM2YHHoFhrdXHqjte6Uomfq+lv6h7B1ZWYeqPPLJ+Xg7L6bhkni86bzjEdnp1fAQ2krLTG0v0zz7q7wX1VpkSQxDyIemQwBuq5nQbnzY6fZzSJfG/q9423DxmszORlETSGv5Jwd/g5N2SqevwCB4vii91HqOjsPRA4qvW8mKpErpbF8+4xKXr3mglvVCaWJmjjkPh8LFY5RL3UCwTuWjPKNM74pQBSD8GDI2gdF5nxN1RWyW01lGQEmtekAkxn9cV1E8spkw4w0z789v2/ZFWzjGvLri3AQqHwfXn8G4TEikoJFGGzca4KG7YhXvOu9ebEiEb8swkR76Lvuve3/KCrBCgnzMe0ww6xkLeZhutA9Ul6ln1duyLMTGcHurPYqaxnlNG4x3uVkTxqZIeb8QAxqi56zOjieso01rSLif9ZNVrL+YeQNQaVTMIwPWKWn/0eIFCcMWiHhDQCX13MZGv2OFMTNsPPD5Bg2XG3qygKtuMIAMbOHu+E4FiCQ6AUAiJ1GULl1Fz7/Et6vtsL0agDfZBzoCHlfcC4JCc6ESJTQBix5Xaw/apP87I6gOp5FnKUwtg6vwzhI3iy9DNw9amC8/uakG7NwRORj0nsyYwJU9wXCqM1QHfHMwvHNFMFrygIUW8RWHFbWDtyuenOevl1TzeoAhCP2c7pnWCBMlNGzVQXlRK7WEkL3UZ4NQKhuQhG3n35OKnL5fbQg3SfDRagq92SflRHieuakKIYnIBidHHZ/3rwLmSCU0wperBuR89ddrcb7UGlJYXcOK0NXr+aAYRD0JPI9xb8zm1JtUIaT41aDhqEymaf3LLcDr8N6kvLzlTQ0J0zAvZCU1HdcN5ugl/P4+bjOzPKGNBYbWX8N6FH1lmEAMXuaYb0kaG2nHtmyEHeOY7XZfP73YZw6jUzcAGB6htZcGWXKTogh4PDphjCPzfjfCPylPYlgthZhhOwb2JZtyb+YpO2emt6VvoaOKuA62UANcf7+oqIV5Y6aoBpboWFMimLHs9u+ZCKo9BBKTS+n4s86wlL5QW4GC4anPmGXQvF8cOLz6JpzgSFbOEKejbnJVNxgPJ5sA0Wv6LakfHtJEHfLaeahc2v/BRXIeW6/ZqN5y2ZPv+iM8xb5s3Dhdj9SY3hml3UGA77lobuwsZMEYbiKWObq/gGHJH1SN1Ns3QclaR6P0j+DDdBOFOAudX0ZtI5vgH6az6IXp2wIcvOghfncJsWO0+LSFLSoxEf/obGXpeUYxFS+oBHjJWphuo1BnppclV1KHpjuiFdqCYgcEEczK4HlaboXrxJqRX5QdvGRMEfxN7lJHu6IladkorixE9mcdbZJmjxPjNpGbI978jB88y8uKZmp/0motMCyPU8li/TYMNwoWoMRFe6m3YhhyaqJ/1A5dS1zKUVlaBCNTiToBcEaog5BkKcrnpU9X+YvG185IV5Msbsq0/8q8Fts0pnDv+JpMIafcU7nPzexqgkews0X4Pjoc45oBkOrWUtx3zpv73p+0dXZGbwbjT38mtGD5aYr2j2rApEpgYMjdRL1G8a1MkRJEzuOmmdmFL7hrsuLgm1O5xzFMyB0Bi6pSVfQDuhJgRIRMXnmIbpN/Diov0dZFxdCD+Vjz0jjb5WmLD2pc2mye/JPhKyRPb5IYfuyDecQEQPoniFOJIK8M+kC+OiBRzUpVz8dKhJx0/mczZ5L/M2Ft9Vb47KcQmc0pffRbjKJbHDctUekurz+2GI2tMi0F5SnPmG8JWPpzWomLia6ZyVjOm9TMqr+tBI/J8uCOj5X9DOf0AaZ+hKCUzKAQ0meK1hwpLXGYb/shF64VT4Fufm1+Aqpc9/Qnlq2DVxyDAEJWAmE7JWpTIMsQNaLogLYTUlS+E7XnVuwHc4ldDIUHEGwujxWIHeZtv3RNvKKFwLQAOaJRi17GucxagTU3YvGwYfvx80qEaW1Qgy10Bi6hX/+ben4FKwpKl8RBRSowUSRVKZ9A0gLFdpuYzRoy06lvSYv4jZYrrtGTVf502IjjG2vVtyBxBoTQFTFtg4O6ndjDG4l9DFfM+2W2BJx8SdUTeh67aPKksZS7r1475h8CG09NclPw+ZjLnPK1DZCw2FEU5PEheTzoUlndxKYcUfNvoGhD/rt6LIHO71FO2Zlj5+mqHOPGwaqdix/X5SngZf1Wzok95mUE3DvV/zlT/PX9CSR51RRFyGBlLJEeO2BkZA0Kldxq+S8fo6F8f+1xrOE3sSokI1sci4fMgeVx2N2FW+stqnVZOpN8H63UF9t0faKLkvKkw7fjQt6kXEznqmb1u7yJRAYW2NpOk6Nx0I2MT61DBjzRB/SZDNEwIvbPY5dORbsTbGPtURUw+02FmA3nth4IxX0q+pGGYOtUwWaFFfPXYtQFYAjgnM2UDztIp7bN2f4XQG6+YKkv8D1Dp5D63ieq/AVuwtrxbed8HoQxtop5XbjJQTvTwq7DWsYy84u+m20K27Lv9DKfouy01CT0HeZ3S+y3KeYtqTPQJjDFGnTomkS9Kivpszy0RdJUyS1bVbYZtIHGaZQFtlYCF5ihaJeZyOOBav23I1yBdkl61zQ4EZUmOUbbia9Vm6VkfJ9N6LPO2I04NOM5V9eBHV90UtjCb4HOF6Mrn1h2ugP8xZLrJehXdrLX9aHI2ZhN+s/xnd8jjXEAPdadXWUiggb8XpdUEbQWad50BYMCKpZJ9GVCCAQZSjSD5JV8bvCLxLDCgYLGW+JncfqW6fxpDKBDjnDNi3fglKgStoM5V4oZlA1xEL3UgCvhG6oSOYPLKh7S0rQu/D/VvHdjaY/GWlVdv7N+c2Gca+K6k3/UzTb5SMearbukd5R09LvhAdzz0h3S3t+NtfBnPyylxgfpNdQbH4MDMiQvh8TI0fwjXP4ah7HUaamgSb5xSS/ESX7cN33Jkic7sK+G+VaTP3ns+OHPlGUk/AT8ZdAZ5wDln4TcM7HoagTqV109Qyn3gVp0PxQWJwcMwhwl9ILZ5MYLc9xPv3nCo46+gmxZS/eibaJqdNvB2vy9weUFty4Ff/d+DYwykmH3ntMbZ6V5DOb29qTVTBGjFFj5d/WjlVZ/DotYekARcUADZGBlTfxcCuUEztiDjr4EvaGlw61KWoNUiyTetEq6mO664dLj4R84IjRslpKYVyb28CyTKeGg2NwUPlWwSF6++JtDTEOo1NxqEtgrpZY2eVRFu+MsxU3D0Sl9oFbyQ6BnqqNFLBwMZ1vrkyd05YfimWDxTMlJyQy76KqaUp8VsVkUKycm8sFZH5cwqwSBhM1ZB6cPglWPP41rLjRz+Wn+FhXT/6PbGK1nqaIbBBQwPngjYTug66Ph+PV1LOFHSoOk9fA/hLCRGwpE8U9D1lkR/LxePj3H6GHHJ5A9bZsPF9IzFuyPg3VX+IO7zRtil0doxNrEDcwz4oAAEDQG+Vw54CGASIHrzBVC12InN8sy9fTa8PlcGC3dQ1KHkmHQar3aQSWcxYrc26VmIafnBLjvcJrRwT3GNhm2/2OWgoFQT3v9Om3Q4carbRv88K1EEjyfsj2ZU2fJ4/H2zcoQKW+Yovrn0tH1I9FeZoUmQSXeEm6RATDlRiaDEIECdgZPKV2gLc8wqk4///mwr2IpVgy4th5+7sgck93eHBjtlnLbxsXm6K53zH56WlA3sCFS5TmQvlLdCWQYvhig3ANfo838nfatCOIAeeGg3FTpn18QbqwhbDQRd2h5SzVTgWniD+Ssqzn9MyS4P4PrTqKi5obPURQCSyoN2Xw92SBANPvgyd8+4Cmc6g4aonXbETqnvYPdtjBpyXc0yZ44X26JZuewwgJLdwiRX+euEKcSiHc7xmFXCmBlRAJgRkXAM1UFBNYi7sJAm9CLVwziv2u7VnTkJmJkaQCTRoBIKpVTu4jSPcEjoJLa2O0kKsxZ7Fq7kqf5slLdk6U+MkNPd/csQDcRO79ZSZiBsrNduReP3gCHAzaucQFRUWIsD67HeHFWLCUb0WynDuQDX9Blg0jUp+azy8NcWso/eOg9mxsgV90feetMAo/CzdEdzWHEwTa7kWOc5PJE4qDiFeEtnbWlZn/KumZX+tXLZLAtESI5q3341HqwrcobhOyacJvBNipxbVLc7amWnLguqSpc7+kiwvGFriJXk/WE3SU+wk20DWi7TgLrMi0GlWMyfaQHUahiAiR99CZ3eiuAL+X4nxQ1/v6A0Q4k1haWVaB7GlgnV6vDvvphCreAjZiePKKSQohryDG3OjiTd8GvEbwZfFgIsCw9OBki1phvUu/Dft1EgWjIyMZ/HZ0TopRXLX5FV3xkRFnYVwbDym9mIlr9t6m5H1d2aFh1Q7PL3wnGxtT8ntXSg9wWkWLhv2H+EPtcHvIjWWCsNVZTfPDVFePKmkf/t9iEtB5YjjrRhtbJAUVMEwdtQjb/8PjTCbeNpP2dY8a6XsXtuktc7YKfRndeacpMjkXwzGP610WvUwC74wWoVJFlmtm21Tv7o16YH87Lbdf8JFb5s7iKqkbYVSjtTLH+93xjzNCN0aH/ASS/wxUwHcw1JrcOH9uaJdR2t0LORyOn/XekkfUSwillOAYHlrgHRY45KqMLmebx84JD3Rrhdwh0Od78JdCKeG1GVTwhj5m5ttE4nYqnG38FjI3Fp2+IB3RhIrO+A4hWxXTK3EX359Q2MbBA79ceFLqZ9rPIi9QwpN2rim+JhM8WpllE0pMxOHclGLuNej8ne1KwP7U1RHcjyUM63f7mjLKGSwMflTh1TZQNvku26bEhoq/SoAguC6/fgVmfe8IjwqPa8J45DOBFuiOZ94n4aEU3D0iumd7OD+jzWkcOp+ZBKHK0netmpXOmN+/Jxfa+ISUCKTtCrYIN3OEbAXoQvrbxIYeFRw2+f6Z5dqLo5eVvPxTbFb1HQQirt6DFN+I6BxPIL5dZFx1qzbxvWi8kFJ3JYRpfRorJbIq3jzJp9sAXz+alg+hARFGmzgiPl6s3It+EuZUc9ZyGU7GPVeged1G97smmX8T69c78GArMcKLZTJ0cmQBIK/97bBnQieHWDycfGtNbWNLh2MouhJkLO/Za4Bz0uvA7YNP/bBSUsfBcuJhIXcYdRinaopLwLsmILFZaj5SL+TUMcGp+IGjNqAFoujBEPwHaB67zydDwxwm/ox5J/999jqKbRVXUv7fpCL3lcZwcAkO5eQ75p8eTIHB3jkKGyAOdbAaE27xvgpsZfgnSu2aNwNUwPGwJQq+6YnButJBOwV2bdrs0d71kaVRc2DUPmDqlFiC8oXqfU3pDP1gcZcr230Mr9FfX3v6iRDZnhBqhLQrMEWyfKJ2zZZhaljrxCC8WBhUm5gM2e/S5DcrfpKdSNJCN4HdRDuevH2ih8s981scdTW440rjOOLk57e1u1lEeIzmZ3TYyniw5hAnXO0WgkZHma98I0ZvmjdHTIwlyyLovj8r+e0MYHxmqU2RQl4/7LJDcX/eTCiExoNObC1Y1+bT+Kk7yI1PaIbXXWfBJ6kY2KCRljAq6/puTKejSZYzMGb34jNYZvRqtu/QDg1J+Qw46pbVAxvP8IZBBRKnQXYMnIgSDMVGfkIQtjGVNHtyaGHm1WkIxuCsa95BWSWV+/UZW7H22exLzWakFWSmb2PEqopulF4zSXq74axAS9roKjG4YIDk/WtHkBJ+A4kg8zJaiZkCwGpqn2U+IFwPiEZCDMTbvAlmFXu//y5niN9ovUBf1k+4/bitBKD4SHFwtOPg5tGIUVLgYuum8sWLZY3Oo808KIFhtzKyXChhtskkjorRw4kveR7S3UQNng0CqG5FbyJpaSknIarjAQeq0f++6i/YOfKK/VXhNc7IMFngIErTi2ktSOOiLsWmUzzZhpuihgqigOXS0ZXDq0SfYT4qdZGdHcJ/nD4mTqkoIlSYuSvg0ePlbZdNyp9Yj0p2JO/m5nFtl+LOiZHVfPoIFlLhSnz7qfl+nhcGOa/PH5evNPvF5C8Ek4HucaqxEZ65w/0eVm5oEyLcoIFhGp2qSNHszNEgT2+n9/wbIZrpRfIXoAaDyGC7oySEKS2h4YnrFrNyheuXNV+fQs4VQueTb+opjGdQV2K/q8MkoxrA7pJthyN5KvcznuPLTe8H9icxhHKIfntjfNo8n3xc07a2R8VCyruKHETzizkvuemF26z2Uq23vcdK+4/j5f3aQceCrcxHQXEF82auB06bsKiG8c3nT19Mmaqs+y3the4PWG9Y1lSxnWu2qxsxGO/wfSwFqozD3pNu2xzeLmuATlw5lbvC2CyDbqQZYiwAxs40695fUut5+RZHOG53pkX302oQtM/OzCRxdNlM9c2IaXmn5wTe/J7ud1L4BQszUY1n2u4RaDLiRnUMQYU31eqBwDuPHvE03PRIKLRxXVEAHgEVZ8+PGMxYUbaumli7OKQq1WGuLpJi0VifbWl5RT0nU4kD4e6G1W9fja2rOy6jcD7sau11U9WLL207NC/iemGgDn5g/UJl4O2RULKHNi+I3beXU0bXlFNzPZQzOJqfJ1KHOygieeQl5oXkJFtrcD5saEgObyhRmjprA6vl4s4W4VSrV04ClRhCoi7SfzDSkoxR+nxt4MbVGmC5VQu23YiMw4Ih56Kx4JvlVF0+52WhOa3iM7NGypAaaAP47CmG8tvWM6P2cHEu7/r141pPa09FXvJPdy+e6tqVNNMWrI2OYH1QTywqwltwWeVdDKXkXPe8Vslyj+GQwF6YvPKCOwproLRIKA1ajukdd5upvsCwmEihhKAVFCJCl8/Gjtkj0xR1KqFCXfzS4ofBGRQzZANZjD4p45BrZ11XKExY+s9myLbHY9nsyqr10zN09DdiWwGn12GbU3kgjrhhyCSohAGZvIjJNIqKlwoBRHsB4tpcMCpECkw0Zofg9lyddT3qFflj5t8aT/ytMTF5WL5qy+zOY44fSOBD1M2H3SWibrVn0u/VZdS0vSJyEZsEUBNIlBtF+TIgJoa+552AEvibEx57Win85gNFbOwbNuoBtWy2uq3/QG5NW3OWJcv8puh5JXXsJlIe4k33O1TAVKtCy37pShwa4fcmcwBkBAKPCwflwn8D6qNwbu5qvg9ZEhhGu2CXSQzJU2aoVuYhNfRrJCCAYKiue7hp8nbBJft4qa1PoeftKyPxKxvwqJEwxAtkiIOSChYkVKr8JgaxxFejGUPFKmimMNJFQQtcKZ1ObKUxxlezG7iJ4ALD0Brf2j6k41pszOVglLJz+tBLl0kQnq7IcbHWz20PJR7R2bzqqJLUyvmiufwEARLdFYM2qBVoqBB9a5+W5zGHTta2WbfNTwMPt45hfevVKLRBrwywCyDFOS1GTxnxjnFAq3OnZen+yEx9UI6uIE57x7fKZ9NY1FIV9bNhO0nY30QMxeNlCwSKFwjNRaF0LbfVTnvvvoKnne7qNJo2dyh+x+j6to9V+4Lm06PfXQ0286ct4jjZ7MDJx+PvlSq98Y7zko190LWw7+WA4PUqcLD1KPOSPht9BRrKRyJ4u6ulUnDZEHAyjjR/rh5khrV9jBgZl11jfTZTEcEKZXd2asf895tOS1qceeMF1MhcgV23GHCQE+smyIxOCxldUzOLZ73MoMVO/wv/BAGc07bWMlhp+2ncYIE6BCbffENoKa0IB2ae74TDDlH24YOxgh6s+TVwaIeixo7J0clcWEa+MjMMp/5BylEfbQ+eEIQ4wbU2/H67ZKA5bttdx32C5Xx50xVuKaTDRLMxui/eRnMFRpThkVvOpKp44aAjv0yqpb+1MZDbXDnt0g4Jg/u5EjkZ/P2W9oZKzVLEStVJhfaUNGSnWvYVh/oE8bQ1h0QxxNukgKpb5JxvB/SrCqmDEpc8MX/ybh/8Wx6MD52ruqseu1ilQRUIB0lAHwhXhEfW9VyXTbINfrml/GD5UZmr08CTNO7waErm8mFig2ppYg28/uKIegtDlJvD+WpGBeIQIxuo5407NOYXKuAGYsO+QspnU+Bc2s5nopfrrzB4oZzmc6oJtT3zKxA/l3hYIc7WmRRidfXZRRvcMjIR/K55PynRyVgRkDljNK3ZkgEjcyFRilMr2u1Aur6/2/gqG5UxBSgNqyYzj8Zt41rW0LURMkasJMZUlolUn5OHkTp+dzrTgPmnQXfz8aGSG6EE9ddGWJsU4TtFH+hyb40PGbpU8ETuWXhP0DO4CpWcqMYyHmJjtmCla1eYxvK6h6rDyyyqlgDIb7kWYAWxlmiGgD2t1mOITwDPg9MARvj/PoaJpQ+ZUAiRc8LggIXVXsv1XZume9XJIOdYGanJ07EAd7zzU7HXyTvAVJXziy9wrbSPW6CXWWsGifKLaon7aAnmT1bPiXRvN4AngfVD37z6ZKPSAMCf2HcMs8tZYtMIATGJ033r+zw6j8AukrGXPIs/yNOXUrRO9GwJL4F3G4A4jU/+LhFneW5wgjpz4truOrWh81BwIfbeFOnHdr2Yz4M2mdW1ewnqixOvWkYYOaiZsK0R57576sbeGROLZaqDZahEqyZKkQHuyP6AG5bbDOA6wWQi5mKsuLxImnP2aJq8MJTx/USiX6KmDzwWdQgF8/lwzQa0wz8f3xo6DN2HMRnjOGhLRC6GjcT1/2UbFq7N7/vBvALkR7gthcvW0TW6pb0X4LIaLq9gV9pApIHgtNw3iUbBIbmzNMCEyZg3zlgpLCX8y+bup6FCwn7FCvuPDgP+zC7sC9U4YMKVCqIi5aXi6Hkd1wl2IlYRRqxvdL26qEUR+2Sm6dYaXA87jlf+h/X1IGRrNIDqoXy16IrD97YdMb1jqLs95QNf6xey3Zk1FBpSSklU6dSk/sVp/uG2wen79A7aTc7pi/OMLfgu2cAoeOTuLiZsmt2wzcmxZOH/QcKdjAuaXOGiv5AIRm+RaKn/EiubP5rruwvlEmG7kT9QMhjgTlFBJEHJFCds0lOWlaoo0lU5iUpIi+xHcVJlmSsK3NexrG5psalIrAo8bWbNhQ97SZD9chRjxKDaB9JRlC2l+QEavOyHKz8OOsQt4grcCSBGumFGh0gtZmdz87sKoUMAFPItzF8FQcZuIoDURKB+66Pgo1pAEs525VzNg4yPHPDc4INooSAuxnJHzH9ooSD1oP26KL9nJvzwNI6YkqwuPl8qa/8ouKY8k5lENP2FQA35m1qI2anf1hmROUH77owphWXe49s9GS6Gr3OFCeRC3zs5PCdRvHCLyWxWreqd12wIqt1XAOivbUD2vCwTf7Kwzg5wYsd7L/KIgXMuhFZXByQ5ODXrrTg267789lwqhnlHY3H0asVxi0y0ov9XErHjhy0ocWEm5qJFhlXRG6E4MsPu/O4MA+bhYx0a/aEQUvaK8X4kdDjQ4/ZCPHo5rUDsQxtkoEK8mkdAB9Z5UvMVbRpZB3hVhnP1kbVEw7qnrSGw/UxNjtxFuaMsfY20aOc0jKw9t4+NxWjNPDbfDJT4hCKg2NuCqljlTT06ByKaer9KhU6KuTYO5xkNhut2JATi1iVdcosJxvsIR56gG4KgGAHNwPSmb8UQpufE7fcCvqhpoVMwDOAsbHCzR1AShO9tYwrXg78Ct2+JwNVTE2byD2lz4fNPMGmbSVMYWTPHK3Nya29sOw9c44gDVu/i6jCapfi5FdaC/mfI+wgn129F5lZomKdwmSCjsoLFSJAktJ0l1Npt1iQ+AcyG+1X9zIZ4ORz2pcAkscMNy8402cwuNaHPCHACTcRz2uHNP20IP00F/GctXuES/0sN62FxYmsr2XJrKGGbSU8OWTLFXEKUTxDw1TECKigO7HInJ3haUPkL+6ct44fwTS9hfErgNBrPpTIlLvarnUpn26R/SH8vJYk6VkAjiu0szQ1sZW8v8njhc26E12B0As2NEkbZJZZQ2FKG4SRuhuEnOXLHrNdT/0yooyM6z/Hnhs4fEalQzuL9jVbhv7M6TgvW/Siiha/CMaNkb1rA6K968gzC9b6CD3BzDm+Eda4dFlYSYhGyWU1hDk0SMyUuLKsz5/uRhQf7k5iSVcE0C/h3Bb2GAIOy+pY/+BaVy3f87XfkuzfDeDt7x4THpZfcN//0fj/3f/98Hv2JZvoyH1Dv8EJABfbzUXF56W4y7OoyHuzKM+0qaDLI0qyMAnujSkEOw8KvLkIAByqdCYqbYD4RauqfO9T5UvhromkZQPWbiCMNOgE6iadNwF60Vk4wwmNSvdY10n1/+syLNjugrcJycxLgyH2xMNWar9E48zcSpUzI9SmL2+jd6gShd2eFEPj0Mhl/YEhP79vEvgfcUF/hUN85mLHr4KlfoCkbmfMY75RYecRNZxsvGfikTm7qbALWPvUQZFCKsVVEO1LYwd013jTKyAHpRTk37YlMHlNUTbzMkSgGyMk8TjAEHIrCqheHx8mjgVnIvozYEH9OpRBMTf/FLoJqSSu1Yw0CCIKzPymB+yiSR9RW1nwrv69fY+YeR5Flc7snGZOyxI44+NYbLryRYREdSU/y4GSAoQ5e+ayWw8PJB+wbGuEWwgshNVMQgz9FiNNgG27uCBSNUWG4L64C4qxlgbjeIVP9NJeQUHpxcIgXgkKAzQHJ6s7obJTQzqtOCRjZsMDLGcZbolG0+vcLDaLnmItulTJ4mtLHWdNyIUsMSa6S4dBMID6nPhquV6iYSA77uixCIxEmlysbcjJWqhfmWVrfrorevclV/Z5Cdrgr9WNQ+HhnSu/MlYc7ZOxG6nCie2WMlWkaXsUE3Vx3YKLDtNhLe4v7h3cjJbL3dl+hgK8MC8fcEpxQnQaJiSoVDZMAzAng5rFnlS/YM4+nujEJlSz/l4jPD3m5CItvnauqMJ1EM/SIno8IGd9ib5zL8rJvL7v2AfijfbMcbFbf0kuMPNwulTNy+1AVUH6yoSw3I1WzFWIrXBdc74sS8sNSf1qGQXsr7mQZOQ7RkyEk8lMkgUZPwM32QeqXkF7hmn9x5ezR48MVW/mrZB0XsmOzGUsodFFfQj1zUG8HboMwIy7EDPyTqEuY3l0PVFskkdnrzn5gIwrpjvBjJUVNLzM1PfHtrcSN78K2wiRdXXzMzVB0uGqjcTLp+yU//VAVIxuY3UbNrBUeez1zE64Ifj9HAyH3TsS7wr69EVCcLCtglT4aZyI1/RsErZ4OI3/rEAIJ7kBwxE4q53gK6Mywm3FxCsMX6poOQVCEmlBJ9gWz/ePFGlHqCAnxboxcvaquh3A/K0dvsrasWGH16ity0RaS27sp5mAC3xhrSvJKOZNNIUupKKsBuDhz5Q/fly/Wzjkxt2/Tbb8/gVPuyKmzfqB062H0ydzeCYoFLSMhSvC35c9L7cdI5daOLFhJ9DlOvPMY9Rwl+z49vuODQozuZhyoeKXgnXVQfdga9XnGe6YHBsHdY54MHj2MVwKV55dCBKAB2YHLMUe4Jqj4rBFdWdfafnY0T8iDD8T4GdVSn64rGUsYfvWU8FJsEiQHPgRSpzW0w8oR0yZlNp0/6myN+V5SoK/z3hHuyKhOiuqxRUDjcgppxib8BdnOGJkVoY2zx82k/S/dAngXG6W6vY0mitlDeclHlXFWacq7mBiiBMbssYbD52YzkdHgSVBh7v8UgQJYj/olGH0x3Te+TMQdDWBiN3Onw5f0MHf7IOIjJeUawVnB6KLaW0bEMf+oeQw0EQL5GqinwMg1xOVAbRDYqy/mB+Gg3e6BweNb5w1EAAQiocyK1jY9RgLOnFVi9AynQrfaaIITPx8OJOYWXlnfHpxkka92xGGQ51zYLK4y8xZly7MJvjEpRY8aNEubt3S0H7Pa9vYOTN1UgSqgLDd6raJNJD1h2SI7JtzlJcyhEi52nCg1ivkOjQCf+tA8BHvYTCKBHBqyOqc8hbhn9I1MfTdiGm0MxiLLnSUqSjzThisPDNf50jS+WQf5EN0btuUYIqlhPw664HNWdJ3FsPTE39oZRDKaSQrh5pO/95brQTqJzk2/yMAat+F6qDjPLUB5GyjOYiomUt2Za9YPyVP5BM8+GIeguJnrFvSuxYuCfii39T2c6BRW0jgTd19X7JMnrcXZ4gtkoH0Nf2JQfQ1/YEoZ4xl979sg1+MDYar2bB6PAYNh39Wzsy6ykVdlYPzosZtW9WyOh5NRQ/xuVPD3OQsZ9tcBWtj2YlJilgqJPxCFfzP/MXAtgjHPkM+CDB6qPhHrj/0wRiY/k7p+9EYzKZDl8TEGk9rVF5KzRfXYGQxUTCpEv1hBBeoTWJCKBYcN7417/a+vf9MJdq40rL1a3ht6Ah/3YfbDXJkR0CwrtZN32h3npdhsPSgrjs+GDe8NwIK8nt8NXCKaLkMS//U41cpqE63EzXaGmo3Z67FPoujj3AeL+PTjXVwgiRjbN9CvQEv/OfxnBeQs9+VM6u5HRF7qZK3PN5C4R8e8wrkcTy7dxGXbGzDfjkAzCycvhFLkg4kOJaUr2yIop3meqjb6eDcjn+arvwyzU+K9BEi6fAztRRgElL4MAVC6GYiKc2dEl2sdjApk7jCJLtEgWkNNh6lIZrEQxZRS4sM3UAmbGQ2fQ4d6cO2fHW+fVai992AZQVQjZvhjpeZ0G3pteu+drL6p60Mye1OKQw5oOfjgaXczREaQfuXvlrCn16pNUwCPxll4LYI53eCdVvVGcIE2Fw8Z2u0SZfWhe+GO+3lma5IzMaSFSmznSBOZZol4eKlTxx9X3y0Pds5oso7yGN1x0dZjHr/1xlRK3C4CTOmewX5lN+w1ISJKGaHs6oa+5roVOFQMqdC1ERCpECVxe/2iuBEfCG7ORZPtyltG7++0snyd9GSplFD1qw/XBrXjDOMLDU9g02zMW8GpFEB8RO0JqfIatGCapo1mCi5UGRCHVMh5bgr89T43qLN/dFMCN111OEwPEmMXr2zu6maBdiAqqBg4YGsss8BUIaXEG7cwXFd4BYqkX9yRjFOKceA3oJjbj0ei0epTRjdoOubCdlhq36qslnpyMzpyWDiOkmE16QcmlwN5TIyHUNX4YXbj/2neLyrNZHz0wP7XJ6pSJSe0+1mx9/jO2s4d/MuwfN/vDepuBUdVOnph8pTwg/EOgPIQPXlYV+9iNA7D/EqZvZIcgAoRj8wWxlBGxAx/kbdEpCBp3IpaOc5cil7HdMO/PxxlsKVuVVOMM2z89nPzSnTy59pi8h8PJx1mFUntlunV8HpsM6kBkdKOFIUXxsdkujXQ8EUWvv0HqEnwQkzplqAMOzaK2nUSESrfRdHIJdipOg22SG7aNzRPi6uGXoov1MTcKehY9q+Md8OOjunk9wefuj0Z2EU8OeLgVpenG9/wNWtmSKDzc/hBiZNWgEIg6zukWvppRnJn/9gz4u7XqvQUCD0c20DskfdAR8YyU5ymGyGpfj7tNC23FqWfPNmaP+7x2JYXW1k5YHiOS9AUHOCzRoegd7ay7CIxFVJyJPzyUabwirji2WKxmr0UOdj3o6BFo30a20LHZLsWXAgB36OcJ4rK2pNshpRvTMWS4UaDamLytl9Zpzds6llgk2FRE2RjYVPxqI9hUdyMSf650HBdqg8hFESsRR3PygO8PdSSvAYSjCrKY9w2tfuHHGW1BRZt9xqZ5g0JgravpXFPGkas+YUgGqbSeQ8+Pb3PqWZhw8y/OXSPA0hFn2tPm1dsTsYyJ5W312hdSPeL0lc+tqb5YzeREsTeRtDN/yrjnvJr1JKRanhpmiXHG7trny65/PJ66+MnQuFkMiovwhGhQApNszufGDRGXOTqm1kRpxBz/wVRFd29pUKiKkUqON07vBffyBGK6RTHxkJkI65efk1LpozpvH1WsX8qr9UIghCIZUgHSMAby7AqiQvqqNqx9KFwh7zX9SjkBJ0BpzyUqhCpqIYadXzWaH4b3y0FFPxsBzW3AmYaVNFLkiRawPtiuSUzGMoPI/ldU98i676P8dxBZxEO5t6syhVCoRxku51SNw8xUgmU0NtyDbTRW3F+YGL244FRzTBJEjHpBOJ/itw0WjY6aqaV4+ZuOC6o8E2YbEDFEk6C7nzECiPuUQU0U2YvmpErN56HVy/qZ3w6Y64q33M8WtRugeWDK3gKak+A6iyiEspwEib+m9MoRgum3UwUpuQRlqoOBiLqFWi3nRGxZpKBMzVOF7sIjmS8R0leREyOUZ7G9KzZ6ghESQZVxA5MptE/iiG8aznCPPrD78njOu+FGB2SyS5C57opDa8z2jjYzuR+Kpn2HGZxt2g6RfeZQSY9o/DlgEtCWYYWiJY4m/DGiD5AjM0SIwyEGrE73XkdBe91Dq9W+EM3gSC6Ji4UOb6PHe8FSZHIdhcszGUGjSVQ+gZeGsd+INxcBJaaX4qiulZAMy64SjkBfdD7nvOEw1QMbYuw6qXeWVVg9LNA8ji4AwaVWwsxf1t54+inF281wXwII20x6NKvqqwjOuc3S19arIXfM4SdRanXcx/Lq6+h16/p40I1SmvZvgEMla3f+Foev1qisUwkk2hAoPdrg9wYx2YyctE+9K/tdFFWMgtvLaZBAyqm0M8nRuvbcmykTUWzDXM/LqZ6rjVRE11MfCJDEqdyxuvZyw+cYlyxV23b8RoUWURVXmFJVV/jb27OrBubMifejmWx9Y57GTXYRz8++xY2VQBeZw6ncmFSV8+ksZIJ6faCq3B4XuXbYYGvUbsXNzc0+2Ku7/Omn1axonQBTO+HLodqez2tGTIvUXHTTa/d70wcYHlh8ztsQkfSWqBo2dOTNrtY/1ScUmxw5iWjThrdFaPkrRI/REbG/1IM1qK/IsnKlrlsVjODCXizAfq95LUnUYuvVBm5+bwOgCnDG3ao2XyREuQGmzKADJsGfvYSGG5I2MU2wV1n3vH16RS8bJrraMOQwHrskc9946wIZX4PfJxeVq1AtDHp4ROoc4KdRq9RzF9WbhAmKcoPcYZaMcPLUsRt+ZIyVhK7M3tFoN9KrDnVczjDtKsYhvTj61Yhv2MrrOXj8wM2UmK07qvipw+z6/O1CMQzIQ5SeueiXxmKGkLY+v4ZR4uk8M5N6jIBSedrivq3JVOj380As0KVFyOmAyMtU3SggGlmfo13j3iBwlP4GWbw+lLrgN7eKHH2CuoMogCzvy4IvbI18khiB12Cc/KkJZMkuIzpdjRbo9rgjc19vvhuyohmlb7coP2wWC0phzHj/LEOp/lml9TSW2n6Nl52laTf7/oiRSoGPb5RrABo8OeEM3lwbZrPYK/6SdNulKfMDL96ELutJ63hreEE/o+m2B25j6XK2F7eHxLG3dHto2aqfVi/PRV4kTfwIzeXLLCWYj5C1Vq9bPEEkMo+xB4raN02E3rTYTBK3QCzWL3qphVAIFoFKXZnQZj7OeHKjywvNCHBq0ZRgG6DLJ9cWdJwAKXTNyl7FMKC/qYaw7tYOltYkbnz5GvAVXsfDkjTenv7oBUXZgVcfihcqquObhdiBmmDQ5KGqfK2zpbxNdDRTOBLx/UpjuIO+KvLMwjav53r2mkjj/gkhpmjuyCPLBL4ATXBzoyvv1oivL9Xb1gC9+/wzOdb/9iqJzXBJN5HLONL0iuvKArJRaUW4yaBgj/Qkp0NJsX081ZPDpAYyz6zpRPzvcVg1lTkXOCemf7Um6NrWpaQHLXn+ypY88aTMWTH5nDE81YL88KTMyRlrHCOGoMDVenqdzqQGTRX53MKAv9UU0mIc2w5O2XR6pM6kBVJV+dxCBE3ZTudJYUBJxJgYvKsUx2iqe9JOuNbLK5HQwPE1vKuVUfNZ3LfNqZTTUmytWvoTCQLWEF5mowTGEfFNSu5D6SiI+uCla0c2p6s9U85ts2sZAoX4m3jVlOwYbIuIdr/ZFmvwYCdsr776yMCAV0ngKFJrZEdqEqSn23VXrY4eGnOe1MzqyN51NR64YMsLDRQKaXyd+THZEvwzmX8WpBi1JJMY3oSmkrLNyE69Dh4aIx5D3GWvQSuMK6G2ki/2iK2llGBPTqKUbamamuhlXwK8AYnLTUagGLsDPJGX0D5nNhsvTtzv9CRX2PjLQbGpDSeaNqC2cjjUT6zMo08Nd60vnahImB4NoXdfwts/RVOztUucvQhszWmpb3ISNiNOMc59EQMo0PcwFeavRRaKUwo36VERLaBHj2F3VV5r4588Y5wL0aF/TbEcr91zaMVFpYFg0Sx8DNSBsC1jV2MtVFQ5hymCB3TXkE5E9ziJLViRLzAzgNOBXfqGEvdIqsit9wq59yW2bN7sjgiFuF9Dg4AHHwOQfAYoMIGr4r/byfVGnDBiGAJ6FvWpGE6pVey0nEIgfgI+AjNxiFgdLmCVPzFFusWbazRfKACQDsTUUbhzfTamVvgMpCer+M1O1KHHpHkcA6YjWgP4uEtcoowC/BAjKMDEkFe9+c8VncKcR9FzsVc292yH6QiyxiG2q6apk4aEpLowRqY7+0qVFKeV/0zkUasdCiqvvTHquJrmvakfv8llPprtAqi7Gh3DBwa3drmnEPtJAFEhxQXk8yywbVkRVEP3iquJANQJI32oXvvUv8clyVmST/H3HYEiLz10Vus31mwQIIeVHJ80EUZDF7K/kzAkIbycZjip2QKM4nER+CY/+oDZ9FpBJFJwZ5tKonbNFB4/TP1j0sjhuXB/k/Li+dITTWxDNJuMzwvZ0p88WGm2QBlmyMB+i54WzRSYY1RttdPitV/lzEWvaL1cHLfcarMB/SmsPrQUhEjRPwpYlFOPfsLvuEsdOgc3/1RVXGBrx6tkC7OzpTM3uIEfkWG3RWM/l0AlfPHyJCT/QyTWGBFesjdM2Sc1qsGeKHgPA1zhIWppkSgz1wAKt5s5Qoan1Tr+tNCFr8TixDq+IUjI7xKkfabEH3BkwyPsyiEgzDY2sK0FejXXB4v/p5K/WiDFVlTrbwm3CC8pRAJLY41j6ZLT808DkXbaH2n+apZkp3NmbLyOrt6ohA6e2vDNVoyN7pcUB6vCeEA4cjn/RyquXxK0O0BlSYEeZpqS1rb31/DNSEjFLJ2cBeLXTz4Vu/5M6K5Ccyt4XZO9GDI/ExygzaC9aMOdots9EmO3929RDlmSLVrh2efrvIrj2zbrjKrEaPkL1d6+QtW7oZw+W7XhjQoS11vV+7VckJp+7ZeQ7+qjwhoS9xGvgtOJH0AjL64g7yJiclHkYa3NjuohX+/7G88iPJSIKPeULP1gXOm8ypGE9Me9Wq/Jwyndh8t4w/9bB4feIj/MJJSNVsLr83Kwut7pmZBlzllEGPjOpOoopq6YzX8alLSThIvfZxgU+onM1HDzvP+3ha9YWvwh0gWAl/arB0OKkX0W4NvD1y1MUaBFlXqRpRP/vDAoJ0AE4dOcpCvryVxsep/Trk2bWs2fHSROcyFXgPO4GSmNWqDPC4EyxBpUkqHSZ3CXql/leMjS32icO/RnU7WEbP4yA/fGx3hq8Wn/UMNQFObyAPhS/9Vp+2GeE4FDZhxVdg8HwteGSWCakB8/BxvmTICTm9C4TrkpUgsux43vqbsIanAR1fbJ2tJvBokRSoqu/jTKZkSGwpoAFgIoAB2xwXXm4Q5pA0EoCMGmvZFVr9XWfkY+jjElHdI837/47m5/P2GSH/ODZONqlbho606gPbSj9G3ny95CSU65D5m7kICnTR0DazcukaclIyQnXhNR3nrEGJ/jkKuhxbPF2BsVRFp0pmW2sYqpiw6ndjCVeR5aVjEE1W7xkkbZB9m+d34GAUTNvDkL7MSkf081nexsIsINixpOy5iFA5tdDPYDG6vMo1DWCVDVe92YB6PHCMdmVzyU3snbLRrOmukZoGoC96WDz95q4a38b0WDXPkJersBaNNeSakif7ClMuG822VLW5OO9LMCXkw0s6u4MI3FbbaR+pfl6DZ13R2cNVGlbrZVjSOoJjrwYukvgfS+iD04lSpoRjjtnUs3qbVhS8yGWEF+CqoqxQSDuyv+kF7cYO2nPcey8a9Xkf8fKfsvFyzOc3zKYBDpybdFvYRRae+X7498a0+3u6K/iVwTS2X0Rqfiz2GDOfJL7QQOEZcUZaLhIUw6D4qlvB02ANIc/Tbcfc7uuRxwj50rjrnhIBfmH7Lt+2+CccM3NRSCjYUWg7XwXia7rweQ8livaX3denufvVhARGj43kawQ97IKpQxi/oZERGfUE7oFJ8gawtjNN9ZY+ALvrxoId0WA2Kt4y24linFSKdRxMF5dUUgkmZHPLM+uQWtKN0Vw9Ed2r+tK2IcFa4iurjGSl+nNPSyhpkIS+i3ChfdRETwaP48Pi6PQajpfZjk36GW+ULinX7EOzAfI5HAglo+fl5/DULNgqRLvqaLSXVBjJtUhWjoDTVqZOF1p+G1bQH7DdlT0YUgThhGDXwfnLVEwgnYL8rx1P3BBGI4Lb/1Qs5hdgbP7l8+B3cisY/Oz+cG1uIOO1/YqD+Z4dTqLwhw/IQmZFocVRTupKhnX8ACGHCYX1u0rsxy0ZjzW4gM0v7yUCg1jNS+vndUs1dGIn69uR1kU1UjvGTPB67NWvBiC6C+JYVCQIdQ6mpaqd+wNzyU78RT1+uvxDB14KVqiM77ZzYhF0dfUQB2WncI9pSmh61ypNKzP30OsXGsrKTIqUKRlrBf7AFZawpZmFHUMqmZsV9zUhVfUF0xxJBx+LrmG9+NRR26/fCcV8x7yojkwcSoJ1L8MyKqGvUXTbc19nSQPg/HrN9luNCmhbLc3z93jKsQ1apEzmEDu98wdaIAOf2JlHeyVtFlQFf4d1rMupMWY5xsrszsTQhiCxTN6KVbl0m5si4aNtMPxAUIiVUF5Tz7luE0PL54nn5xVwGC+yuGznHDETlld8v+ta8aWUQ+44sOKdQtwQCIsUk2yxm3ll/isQg628CEcrwiPBuKspUZxXmluI3nJCFzxg1/x0FagvB/r3RAgvC+J1AY3IPKq4SGa3JJNsubuaLM/WySL8v+DzEnqgQoirkwdXmRL5Po4C3/Ni+JMU/FrfmJTxDSwkM1ljN3AV3U9XN75nR7i6ueFi7w8OsqSUK2kUelXRbxv0EIWBC9IcGloq+V6AJqmtThyygBSpZNjHCRMGHYUC/c4ffwndphsazLfnNAANNszj5cMEmnWI4g9pxMZzpP/Zh8ZxmT5dgEHtmtXWv2VDHnu+D9Qfa3+jX6A2XYTRb6jKvtIZvdBO0qd1gKy0Ze3Rvp2dBSSxrn9nlVUNOrpeHT0+0buJ2VEIhI3t+6btHR3pQUXIRp0NBsdTx+G5yGmH5XBeSszItWD0E33uzIoIyzNYemTLCk4oCTNQqT80Ox8/XjWyOU0ZR+x0FMG3S8kxqj+lzyaxRuQuCjsGNEGYrewMJpWauJLEYjL3e+ceMs5iDtGzNrSWcXF7k2dR4MeKH2qLedjxNAtuEJ9GVCyl1CSj02WGQJOI3nVZqNnRJr0JYxWlow7ksqYsh4QblHohaYg4qRPbRpct5TquVTKt6YQ1lTqg1TKt6YQy+diyrWOVBanqp5Ongfybf5C5tmjgh4qF5d/1OSbTqwaTpqT6Y1hr0wUf14p+ZtJxVXgScKo4r2eXnCjxbEA4nl+rj1Iggs2SrMnOolqzQCcM4UlcxtqcKfWoxBe/+57Ojb49Qc4Vz88vhOc73MHKGDaXEWXNz+U2YEy4JcK6u7BwgTnDBeWGim7MLy9tLRegyw5av11OhrjQqFrpsCggyE8tTCG1v5/jOVtNPXhB/xpU+x50tig+RniqPGD1xO5+uI1YXQUtsa5jp36Oh6MV9Rl8ei7evQKfEq2PkqzKT+9NAUpC+CdmfITd2aRDX3jA0oVxs94SmB2KULJA3YKXLV+fnzupsIAYWmszsDy2sjFp0QYeJBoxG6FJ66m7Fa6BtDP8cyBfjxXO/fKYrHwgIXmCrMKGR5cmjrwBYIK0xxZ5QnIaGZcmwjqcjRUwvBp9PxKORiAisBR2hKGCwUpbCTyUUh+P/beQ/6F8jAbNf+voDpDFlxI58kCsBAUWSAzfam43OdHeFc7/vh6w44P/JsNnVeFLjOTfDCHd5BMJ4ab2y9y8wtE/LftjHdtjG1fkkfGPY/F66nvE6sxK/SSick4TEXuYPx9C2HyvtikqaFCBiV5l1noqhGkLfN+tET3UM9qVyS6HToZG/2cdePCQtwd3Yp1+RzRWIoSUMPBqitcUJFp4v/SAFl5LEK/9bP8IbRi61K4dS8orhuQECAxOc49L0bDaO+bCZUM0A5s13Yq/V0EgJWoTl2qHe8pYaUYYnWalmp6aJtFexEXmSwGPdowBJATjRVNTDo3qyCg0vXrf7Wk75jQSjqeIWDNIGun0TWBWg4la2fifP2jtBzs20E+OvKoXHOXfhuppE3A0ihahX9I//z4RSjXvi2qn23TqdlzXHu+35RnmqeIRV5D+4mduWEEYAw3qNqNwoUI8vlNqYyGQPEoxXAozO9ozOjag1mQ7m1901ACE1AyOuW7pYhvYFqTkANpuuUBvC+oymVKsY9lx25taGW7nMuGxR/mve9o1PdEzaqoWoVII3PlklaNjarajNl+JC+7wqjahZjA0Ndpaf+FBMOSxHZ1DucAXIU5lvh1GziHNsu93ry2eXL855stCe8dQvV7rnE5VvZSEkhM83AFMKxVOEcWzAboy3VuTuEWp6ppPmM1nEWqXln+nQQB86DDRdoSNq/oBinfBquhIWPGIMFs9Nw1Tus67CPZwERAqtw1J9ho5ZiigQxxt+5ZLpeqe5v41TnRW48GxH/UbmOdUyh2TUlXU2LKnjuexJKoNYH+jmtYt6HsTTalm8fUIIplTuxgXs3UZDq7TOGSWAnvgGpU0vyWEGHUfjBuHn1u5NMun9kFBv0qxmrD4xwigbOl7ebvtoKcMoldc4XeQ16gI0BMEpwrT8PkY3HXBphdNt6oCgA18CSQ9ibvB+2cEVFRNqvbXrSVcYJbS25q1cUS4baBSbn/9g3d5gGZgOzkGfQBcc2CSHGlOjViyxPYnecrvmvvfhMVu5wJE6MJb8xBbWv6BqZBVPXG/q6xtBKjcwL+lOWVSiLJJfNcx1MwfDNqgNh6tMogBO12uOBKCJwh3yvHT/isqzoDFnZF0+a2QSg5Ed+2tFLRqfuyZmJKPuV8dRF2II6gQKvVUaSUXSUHjIzVcJQcvKr5cWAErVC+sjPjYv2mMJh6yZSe2cmZhLVrRO8zHymq/tNzEr+dwWY6V9BVB/2lE/ipjsj5ELE16dSp73y3fYnRUKqXJUvydJsuXKyygu20GtxMw3or3LrthhIjswoqLt69Ke5NAnxTopP4KkiT1HLXRhRy6AH/41YZlgOuwm2YrSelJGN52DjwC8fRGMM8yqLbC5yKlc6Tu0Ks6gTUZ3/uRKb8FJYwR8us3pMAPSAMPud4xZc4dy9wmVd3tlKfOk+l9D0ZCozNwTUVqTg75nQrGp1nB/INCsc+7ajascwLbVZmKUPxbxjpRLGPj7ES6WD3C436hqG586mUJkIpe4KQ36KiZf5UqKWrL6UfZxsSiWoMzlUE40TAZHbAq1q4nUIxodQHLSDRnyJhstMEO8XpJxDrt+ZjWXLYnXZqYaB9O8wJF+oK42XmU5LoQPzsYIGN3SGXF4dJWHY/b6jcng2iOhwDqgEDnHZisAwGT2zeBhJG0t7H26qoBP8krWF1oBCKMSqpM9ros9REkvGq5RN2XZn7HW35vuYWs+pFQgITntMd6ePCQmoBx2BZM2FSA77Uvp6I5ZFLuJVYEIZoD2mpOSmTkTwb0QO1uz5EUpy6gR/wLthehD1ug5nhICFRpXqufeJD5ikFzBRNz7zl1hi8Mqwwc9Ti4Kx6pC5c8hP5mNHCP7pYPHvMyg+/itSitlyqAPaN4gp0Y5h6AmfL3RJAhZzsR9/sSEFJw/x8k9jM8aQaac1u5Vgq9DY3sSjrRUYsf/TQ87EfstWUxuFQTGy1gt64YGqWjHldQsO4u0BCRl1CnrjQnvfcO3E+2RphwpGHULRBclXkT1kdydOenIzd2Wmy2JBCZ6WHrqtQ+MBZSTwteYbQ74I8W+xH0DL71P/V+lLUkO2lA27QWszQUx4ykSF0XNjakYlSRVoJVIAsUYFHjPc7WFuVNxKz+fEDuoH01RRWvuUAfxmvl3CUlk6O75L39Q2tZZmjVeO/6HuzqgXKdHgKidFXrADWBzT0/W07rkgp/r/0f/xxhXmduusVvs/55KkP+qYh6Su1mHKCyrASLN8Hecbe/pf0l99Ff4qQj85enxgE57tzEkht2X0T8ct7z96JZeDU+7MzT02JBEJiNogp8dJOTORYfQ15km5npqKs33ps22BO32pPvNO74cFx5dYT3d62hB5QYHDCz7IIwP4Ikoe+4lfGys1M43P1wFCQo2JYwheatAKL9A1c5wJcoLDGmLKBHZR37hOedz0KtNba+wCeV/1dYyAfEH3y5EE8apWYmrbpV3CdgkLAvgcZhvR0H5mPssguQj4UZT3xG5FDIpg1QuAw8SwPYRV2neRn9Y94fyT8leGotjvTWeQWuFLLlkOY1ZSKsUPHccAYJ+h58Ps75p/YjyASFmLUWWuuhmbsMXL9hy4xXsSGzB363kX6ttTYJxmzTQuMwturakpAnwuthXYnVbZ0Vgbp/ERLFD0Ux7mJP9v8FUkj/CsuKcjuVoOoKO5Hx+KpTcugrP+/MxgL9/EL86tvMTWdGvTHpGAR47JGV0lQo896JNN/+vtB9JZQgFgiIhZ9t4A+6flakEhlxF2IhVZcgyaPvme5VceinDaFyihh0p1HQ4cSj8wXS3YzWqL7lXrMBMxnFqP0Bqh3wjJMIhVClaKFIlHCc8vCZpLRRPycRPmEOd0gIdtgjd+tTdJZMbvrqBAFdxgz4h6/UtVZjhIJ1k81TCpvBid2kbDvDTVUAfgic3eWSGVr+RNDll87K32vRb8PR3wh1wswK/hh4F2c/fPvgLIjTSUn04WakCkVLSRpoxQj4OrhncHhEhIqbiBezywgy4bHdjlEgv7xvpNG2sgxGiG0kIRZst17WDyXgHSfXu2tGHLWC/71Qyv80ZNXA0GdlZORD51kZTMWbdukkZMuNaR4oYDyhTbapGUyxWK31lQ4bjhbsGf/bMxAwrQHgk1U4NfcM8xmRRTbA7+I9uV1P1/2uC+rIW7LOIdM7+VXNX1PJAHuUOxJAsg6qedIk17xNWO0Ghk0GiIGZwEVBPsNqZoEREcdvzGyEZhUELtbguk5Jxr/FLtJutDKmAlG07EpMlDCQgraAirwJWZ1uOKuV8757NyJkZsWmBYj/SgVHEFLDsY5jNtyW80/v6EqntRbJZDFLiRpKwNWOmmORCbfJ6j1HRDeBoOBpZDlIm2sJnx/evQbPww33Tx4PRhNdWSKJN6BUIY8IIpSH9xRShxkevtjspm14g92zrGMKvoy9jZ4puAABWmRlaDQF/PWvx6aK3hfHd/avyhwK516yLHtruorSSmr/Zn0BuGgDE8Kc6aYVBNFQv6fi3IA/h7DmXuEkz+W7IxRuxMClQq0fu9i067uLkSn8g3agtEE8pBTUCCu6blqYSRJ7aFQZmknYRwASdxF3VsbOxjQrWjV6h9zv5euKkSmPJe2rjEOz5Y7iRXDB7ju5iIYlXX9zDE/7+/1zdVBD7pvQgISkxWOW7BiYGKoozQ4a+/c/OZpz/s21+bz70w0TLjXCa82b2w0TqKXRH5WQPBWxPB2zKl2vkPMralJwcCglqh9cYYa0LIZIHL7E/3zIIv5+X/3jDr6uUfS4KOM35UfldWmhTOV0zPyNogB5AN1eWM1GyVXPCInJjpzM0ZJ/tSzQ7XX5m1X6nNQHmnOQQoCMUEyxkm8JTdBKtPeSYPXT4Y+CmZwkDpG6t3IBUi2oFOmUt4VroT2FJYYrTGsu07O+iWXCQWWkSpMGzSituoWfngLq6uvtYaXta9QS5OrGB/cDbG2bwgX3vLqlgJ+tkAQqDdaOtxgZ4cYt2j/t3VUN3FN5Rvk10r8TgdYMwtfZPT5pyLjNCXmx482qdCYFztC5+gvXi9ssqJER3rXbtEZ444/rq4GzvMhBb7e9PQq7geeDgfS3i5imDieK47iKrXi6ojfpAWr+wm460iHHm8627RngN7gQBxSoSqJVPhrJOow9G0hXtP5eT8intKmXsssbPQZuPSkVObe5WMlRzlX/+xkAQbKDdwfcUm1ypC8ozI373PkP5UUMrfbfR+j/ZddLrhEst99xv6gkXjvfEqlsdj0PFr9KPzZ2eTEXkAPRZXCFd4gn4nFb0xOTQWhL4PR+hyzCBSX0tKb+PtEEpwdBGOw+w9yJQZ7qr3mhYSiO8aLp8+P3w38CFOKELeH+e1j5Y+yQPuGJFctwIKnDGHZQ7B4ZFsa0Clvu2yGMLfXF4dE5p6tEZABC4terwQ9JgcbaEo3okYSZkZIobyzHOyD3zefTzSi5ZdrN2VUr+6wJE6Fj8/A8u66z76kcEM1I2fDhN4fxtNHqHHvAdtNHFbTkgjknp80KLwcsyFjiMWmS9wYPK8z3AF0654sI+3ndBd2nmHF9ydcjE6I3YSrmnxxMyVBGDPD4TQQwbOeYuFDYRklqkMjU8NW+Lfd275ZE13CC26xqQ9qlXfhgxI6X1Jus9VgRAWcdJAwgHE6veHZg6j+BWWrbQpo6qK4LYxQc/rbp6f2LQhk04qd8B9QtDihWY5y8FqKAVWk30MQvKS1wBP9mc2WnHLYPFpCnj3zaIzeuncZMxcdiJGjDq2RRT75yq9ugl2w65JSwaumgvmkivsjI60bFRQqBtqO5EDj2txFmqHuR0pGx51Ji5BFv0mdhfr0jt5NPpTKHHC1IISbjKQns59jqQe6brW+lNqy9kHb8fG/fILgiIH0w2uLTCMKTAany8/JX+oln5g8nC8SnwAes8qhsbgF+j6CFrWvr054tQ5CH+qPpgHFsC87mYnAgQYnMHpwRkgONiCiYkVLNAKUMQ2m7o8CBAWgW6tMfgnqujORIWvNSET84Q4kmPj0ra7sSHGx/wPlmLECQzaIsVdkBalVa+ib0rEVnegDYNngEn1ikxWAzcY0YOPz50lHUrS6bf/ghpqZG7jBvx5IJBb+1A+USwCH/oqz93rPqtQoW5+DywSLnS/tPlyfl3ic8eZo7GT1JCxCqwjCGO7ORn4/HU/wBYf9zmYQNuMDq8opucJtfx+agPwubIqKTgZhr3wgmmzzYWYCagizNq6gfKitk82dEYob+BF62dUtVCNW1I5R5jQDDlC+sZ66irSm01+dR1A0LZ53swzK92ZUYlYJh6I71PYajd+yiOKik2As7tXgAPTbc47rSFlxEpjKe+HQH+aAuLOk+zLRJIoSVQZnrZa8StVWDbBL3TUD1pKzEzRqlWqfJ+Mw/LOqPMRFTprjqco1WMlLsZ1CcTwuzFlfxaUAn523XaS1ziNZ67oy+DVt5AuSxKZ8u1eE4OoJsvW62Fi9DYJatATf1+WutjOIkhwf0ji1DspDfV5JR8e2K9jFQxle3FLlLEtNga+gJ//lNA2Jzv5loYVwaclXu6GHkAVpq1Sr2W4YlqPqi+w6J/aVIaE7cDEkVijd+xnTlaf03MDvtaQn4d4raeqd5jf1IIaqlr1rOV0COIXBoLgY8sCPF4/fG5NMNenQorwwX4iFxXnaIsoBsmX71j7Qy4+blgDy1lIwm6P9n2fBZU7l5OyjyYKC6YghsXGhr3OcILBdr95tnELmTnJ3ADUKK9BuVxb8Faq44ayPjfHkkXXxyyhLPrAzsNI8JgYRYbDcqgD6pLyav90hKW4mL87lixr1RRv3NLQHFdNZKWmtu0Au30OLbR5HEAsUvEeL9tyZ8DeVwW9Or8v811zBN4G2UWomPdQKUhl9xj0DGph1xYAPkrIo93z+fOhKOaw9mJ4VkNCCIY9Ns7nJTY7I/gc5G2BaC3UM459kPFFuN8OY++MzcnB038pGQHZE9VulGGc3dt0INszzUzr1riFGXH0heCc+K8rXz7r8lPNHzh7EBJ6gFMuviIHjyXi8gbY/0KnXLZVWxyhfN/W8u+2tdNzxE3y77jPeQzndGAF+bngdOGOy9G9e8Ft5ISwlFJNPPFqhZkndLh59M1tvlVvjUYTcqcHSVPCSYJAL+9PJe4aTIcNKd2u0X27vEHyM7Uasgfhiw8gECZ5JXaKreoghfcYcRB5SsW1J7at06WHrTlXe1HVtAEgabbcXczLIUCDQpOOUMPyea+DG+wcyd3KU/HmbO1WctT+fERZ9+K1vGWP53CQd9jt8SEFqPa4rYmEO8at36ZvDzMP8vzlomCYDRDutsF26ehnp4YeHg3h2mqs3edweF4UIGLqKuJn+O5zP6UMMfdYHFmF7UJGOzmbRfYiA3jXgeCHaUzOM9um9CUnDmPQeKwo5JsBg1L0Jqi8Q025SKDUeYOv2iv5Du/nq3zWDhrbvpAAgtCGHvcSY8sZskAghGO9eBnQZOvrU9Xlxvek3zFaKYFSXeGzF2oAn58WJVCRbq2XPfuvBGobJaW48IG/Fw7sLkX7X9SVsc/Lhx+2IJxxllt/VykJoVf5tVKI8b+sM9Xszg5rErk32iZ4zMgCQcTW9af4lrfr70AyALpwgUFS49h0hJ1UN/95JDdT22b5freGfiBCxBpTkSaTObIv+BEy/j7Mat7vTqOmoeiGfo7tHccVIC5xtepJEr6GQ8weH1sEgtYof1jDhiV4b49Y86scU5G8iyeMfVFrkQJ0AWiJ5nZTlG9TZ+bduhOQj5D2NxPqpBige17PuU2baowVh5dKhhmVWf8pm1vyelnaJymb135xeUPEaa8Lc0P2c5MT9MAQx6LriSrvpearJ/EIg0N2yxQ/hQXroOttyk8lHOqvfA5GMAb2b/YgFr2Xai1qZf1GPQFgvk6Dkdf+PvwPAtrB9o4LbcZrv/vuOYFN3YBGbplZPh8YWpWawIFx+u6t5MOQRBH81ukchCLmSrZr0BaveOiRHxxJp9UmeMgyjtt7a9Z8S+REAUS1GBkAxkQYk48PZW4+M1fn806KPKHGieUmmZgR4KjNWZetTstLhHFPaL8rJCAxRtNCJHGq8bBYwrBeNkF9zq8ldZ7AC2UzBvEvh9BITQTSJ68YvSVCItLK76EQp+jPlay+RvR+76ki23b41qyXpRxQ6HLjAGor2OHLwCqV5UmrooZVdTMOOAnq6jCOUr4mr8mMKKpYrprbcVHUYD9seGeg/GPpqevUlUzJwVdjyVu5KW+C5TGnZKdnmAgpabTK6toUNWLhUx9OVCAymS8YTaDxMRtx5A0d+Dg15dCtlFg9Fur+mASW3u5WmFo/PZ2mhGCur5XgtZrTWzP10fZDIJeTjdeu2KHYvhzkb3ciVJoOmf+IIhI+BIRb9rJngxpoYSje11I4I6MVKJd8Ht4RKDiW6h+wQ7YRusoDu15uPmeS74B+CcyExrfKXWyZBLpeTK86wfh/dW5/dFgNGus+wgGJtg3odUEGEdOOOd3WQuAXPRMhpDSJ683Iz2s1kyt7fxZPX+p1QplUU/0zzS7iB7XG+tdzAec85KtNvv8ExFXwjM9Fm7zFoNiQsAvpkpmXHkLYI8savQUM4KRahfIeJmyzeXC/VU6xD6iQHr298p85hzGNL4sHjohL/xtD6j1vtQzqao8vCDKLMjSjxEn2sGIA5JIf6ACrxgPLUvHzA1LjnE+2qSK4HNU9pf9yBxnxj2+ytCfJa5y1rBbhtxnjWN+bCi/N7GbTS10a5VzVyyns//lBrLa9u+jGfhk4A0EDkQq1LOm4c1nzV4WQVYVQ7S1gkPXdcjbpBHKGd791JT5nuGeBbzS5E9VLdgdXSliJ8ZBeanjxRAb/LqzQ4Sm0+dJMfRZzNJm1hHtoC/OYfI2jcrRI4kKao5cveQCSWDj+61m7wnwgxhAY7qCsKNhtDNL212mf7AGRja1TTDTjOqAbLJAs2ALRNqkbFJCs+HRh7/udLCeskqImBjhw/N2yeWoVieozHU1+80VSHM19iwfjwvAn0i2PCiqnsD7w8BpPPk3ygwvpi6Nsw/tjU1sN071WpasZJqXT4QP2tWYBZfp7gUokTiDjCQ3Y6FP/2G1OaPvulA1VW6AB7Q1l/2svz6Tn2tk28RkYdILQoTeH84xHljaTBvC71y8nM+OtrF3Jb/wggg9d0kRqLeON7TNvD12SQDIx440xB/e5NevyY/MFodQZ2zqinODZWN7ce6ycYNloQm3C508pP/ZNWKQlEBVs/3dOI9JulbveRsF/gQ7SQyZvx4Z+Fifqgp7XuxQitQTHWJgWt7iC9tKauPnKui/kzCrri6vIQ6P66wSAxokUTmtQ73wkqMR86lCLygqNK8u9t+PE3R2FVqCR3Zo7cAHWsN/rd01GJcbYOSngGmP8RPJLS7HLPs3Qchr0kJYpHwuf3ElKXdDOFpHDYluhOnQgNvuC2k3qKRJg6yICCTHbrKN5HrG2yeng5DRAptf9E+MzhvoTm9Zmjj0lDIJWodpn/fnM/XAE9eyG3ZyV5LleH+KoCUtlPWECGfXvp9YeUeB67C0AGgH6AYkR2Ism0JBRcpO9PdECGjX9kRHHzjqlky9ebDHGS54kHat1GruF9qHRCQ+Y7rgLHxzCZN8O/TPzzkVVLPO8QgIsPAGqopJGo89FUVCTMiGYgQP3ZJCjrRLps8PfkvYDedgffFioDPJQCYFgv0kx99rxI2jsO6PUIjK3Dh/58e9OIurLWqXg9aLKXonEpMRy6M5WyUMjEP3HsH/DwEIxtcqiWQyf720jAyPPgJjbwFUDSm2mIyKvt2yASQtrQ1DjdDM0bQ0ueqyNdzurxKd1FDvFvHiu/Kh3/4jJj2oC0MeAsYFdFfFfPFQZjJ3fGPZ8lM8hxa1xLmPmIQlrco6mnUyPsemyaB3RT/NPlaGMA28FqdyNI85Wq1APS98/qpg1DunudA/Pf9dri6SKXMrkx6B8CYEZXwKgNwvltOceBd3I4T365DkG3cF1/girW1FoSc0H+74H7r4HOxq4FpEsvxojC2VREmP6/1jc3aaeDy3jHLjdU+rI5XnYvRqPWkULae6IJK36E7Y2YUDkI+AUGwW++yVQEOR8ck3sIxRz1DY7lkj3cc6W441IgMLLKMI/occ/O8uONcuSGAfUUJm5SEht0lZrAc+QDuNKvckkQOm3wG7kDSfSFTu3zQItK4jtqGSOiZw9cEO09M6wEiVlO2r31PzvK9NPrbvAuS3W8UxdfxZF2YRXv+vIz+K7NykxGTPRGXHWAjPDdO5bGTKDHl0B1tK1HDHsZw/Nwn37qFM1bAzOV2XPFUtxnsgNdMtDs8fAbv344g0bn1LV3rHMtOJCfJ6oa3Nk7md0UC5P4GbvnBiLRKAKQlm464DdCw2N1bWroyGKmow9Z3wjL0G/GG5htlcd1xsNYUwnDR3u5JvvkdmJYwqce0DX49vaJwqjTAGh07FAGe/9zVrtvtijfbEy6iiajnPDTJ/xin9ulLGuWWDNyp1Z6Mcgwt7RFlAj31S8KRWdPNS1blXmdpZsIFSdEMip3VRxsJ0KHto0kNcwH6eMiwoUTqm6CaHDqvlNKHWFm6fGXZCqV7PtYfNMvD7xyc2MYkZBpC7CKVnNM3isyvIXpOWqylT/WlL+iQYG6FbdXM5Ce/XpL8wij6VFGHYkLfo3YL94hOSQUEin+sMT0VLkpVVSZ9aHYA827kRaIALpLd7gPEAaHjpR9vxvs1CZXHJc5kCoNityQTpgZ0SoMvkZ5AyA5vxqgLI2Tt05q+NAeST8aUhZgcbsZueoTbkbC8JRlCL/sL3lsrlaxm//yiSZtzXMU5GxGhi1dKFYG2Tv3D0OQDCrGu2YVyK3rK8aEWvUJpgqBwSGflpOeaOXZN3jSwK0t5FcZtG0vjrH/rpN+z64a1kMnDgH+v3Tz7Cv2yTjVEgjzppZO2zhsmC0vWwDu3muNTvbunmRcUtExgTOVVijtlmDYLymlzbQ0ChjzzC59k655LRSnFMeeyp6fytnYQOTw77a3aFX/19+5UujTbnVhf6wVcmXRjZk+50rvuVXV/Xh5tkpFTG9BASqGhedrMW+zoCVUMDu4WaTQRdfk2lMcZtx58R9awoJXxLUYRwRn1I4zFyDjI0LPF7MWZfAeoF4xlnIYcJzg7nPjduUsXJYsLstIjS2ozGFfK4bwP6pjDBcg+k3UHJUYGYcS34vJD0HSs8FvKwXo5TFpi9AuJY6pJhjUbCMF4xYZJHH0B64hM2TCDH3Eb224Ej37cp3WsBqza4AQqPkVr/6YuL5/Dg9/vGmay4LQNQxBkSxkJi+kFhNW73wVE2zHCfHuyitM2QRxr0FzP0C9AD7juS07OhoUt3CtIQCk8xqWlX1z6M7Mfo0gCjOgrZzxxuI3wwxjCECAyCyumrtD1Xy/6C1izpqaJ2sP/a0vX8ZJL9BYsX3VPy5zcHkPdQj7J0R1DYXHAkSRMCrjM3RJhPQy8QtPAzLGfQAGP/RIaAUgqW7VgSYpFTFDr95ySlGoXJJ/Bq5n0ggCvHMqvlrT243cwfKRi2Y77KswN71m1Ajytffkyi8i1oOt4spMwfNU6rMIADtsX/koBrBsF8LqsIZXB0eC/kUNlBLno6i1gf4PjXy7F4HO7rmIPJ3fMPSyW/mRq1Iyw7NUjtlLvSX6FrsHJSWLnOBAC10wIgRjEVSnGawZV+Y7hyTWARrRFiOoKWKld5gmn1YqnTWq+BhsFZviR2VXGyAfpJZK4qbGl6T1dSNvzO32uRrKzUqxZIncPK8i9ruX+YMUabeTjBLs4kVkgKIlXjXpfF/HSwHmUorMp+A4YzMc/UI+7nkXCbTutrU483CJOPLq+25RnRZ1Dv//Kpa7dTKkrIsvQVKwpRIHCT5WeaHlOMe4VR7dIHviGFLxrtE4eud2h2l2lOlGsfPnVpVpZoHwZsEwdswpbpSYv8H1N0zKzzagYW584m5dI5P5f+V0F88FqAPmVpgodRAP0DSrCK/PD2/yA0OX+XLSaLIWsvUbcCLBA7P7RdMnVoLxIYrTVviWAkwd3yqFRSvlkizUUsfZB06n5oWqulItssKdWvF+T+K5GzQGvbKQWaFM4dX3sPcMsGyadASQW24XTQQuMocI+kVEDt6BAo1DFVSX1nJcg/Ox7gNsrulQ7nUv0TSDHg+h1PkSxNadENalB+TYNRwcEMqHI3a6lmxhp6gugAuO4rMwBM38uaqHPwCPR2yZWKyHKLmvkpG8Yg1Wje8NKzw0uzgLGzfNNzpMFu61BgsPRXXZkjdUKESzq/1CCt5bxOpSWmOnS1QK9JzOx6X/9xiGGLKnx+lDIAHRmMqqUjhqlTMIhy0TBo0JzoBEpSwFsP2r6F439qzc3UBCum3LEpyNpxc4KKzSkae8w/al5QA0cjh2gsezrTaAx/MJegfcMa0mvB+JyetiymcyzrlWgxmrczuceXLOOWa+FBtuljXVdo+M1oYQqy5VC2DqVr0Aj/LmK7aSsO7XUtxPY/Q+lE7gh6bNLDoYgo2ttYJGi7FP207TZx6A3AEtEfR2xn6jrv1SD0Y2ZSvhVVpxYp67TLJMs/QZFSeWVyANV1KwehdWOG9++uVNN3Lwl3Y4b0b69Vr3Vlk4JsI3cF9WuJZ7EM5iVOrgQFKRYtLOeTw34FaahKyBQkp9tdyqAOaZ5Y+3cqsLM3ESqX52yHC3psxtl35Yftcm5+fZz/rtA8HdZDpcLTUVTv8vb3VmkU7vNhlVhql0Nf4w9I9EYzkHD877M6ZEz/4/GfD0q0kqcg+e7QadbSgrpn722VWWnzEUgzD0tpFO7xMcfQ3KacYvMxARNpOxi/2kiTZWVAqWZeVLSAizmeKlsS9eOqcKf34i/Erq6rUfulMeydTt3e6zK2poxqbbHy10ozeVRuCxRGqPd42trp9roDFZy4bnoUxmUgdR1bIjM2Sk6an5oLtMypNxYxb9IRgZ5gd8GxxklDsuzXRs9WjV6ePjicOxcG4muyffjsF5Nh0Wc2e5P3neB7xE1DCMwOED4XdeHpnzNg3NpRmCNKjRoihZ4zZhJ/S7u/NwHvk5QUK481TYsj/vbpNFGsnj1Dd2RtfPh0ijb47Z46o3dtM4YATHd/SbDP+leKd3B9Nn39kse/L3ZtXbkKS0jVKkC24iYUKJpzxsww0j4l5eCNE7/ynFbceYE0pu5zjpk9tCQRvbmWb/BgH7KbPy+DFKX6vnvJ1CfwBqCCPGSyDhavs2M0Kcjk3xtuBcktQi6BEDCVHc8LKyuepj1n57Cb13O7zHGDOENLOEL7VRwICIVPy6vX3M/A8S8lSJH0h5RBOxhIG1xOj5O8QlU1KCeecEKO7XNg26tny63TCxTj39jGnXUyIqbuhd6V/KBAVWUvla94FsazhpOIPsITyWdYUkWf6v3xBZVxXoElvB8LexKUA5iJAiHJqN33ZXsyMhH3gL59DHBq/Wq4Vr5jo5RIa8gwX4M94JTR7pfB1hod4CajILgTTAb6YXsgtl+yjTaLoUGQ6CbFEV/WZy7Q/lY19ykk58ZXILQqggc3MfmM5+fA1Tlh0qhlgJzfB2O2bs6iEutoLgLKtqXhmoUZFL2AWusyCzpbpWcQh5vsOrEYZcWUXENJPSTZjrpJL/jyOEvor16zp2dVH5Ua7rZj+aE9DRlSo3ZOfpCClZxEbD+NuzsLMphM3Q6TvegRGO+jOux+IIQMDkSlYdCoZADVL1QKtIAAt8Ee7T7OZ6REMoLSjY3LR9KRYevU5ax1SmRYS0WfEpQX8gveXoZSzTerZP+oZoD5Mop9RgyiAnlwRt8yd5BfWkSb/PhLSrO92pmleDCbnSQZ6l/L8982YdOaqMeVv/3Kpkcu/NjOWPAhUz0n8odbVwWmfH7kY3liCGjNMXXvPW2ef13oIf+x8Bsv67aKtRr5Fv5abY6M5Mz0cRDBvQwQpg5OHcgNe6SKSMleeX0exgA06ezQMcaDUkAnyzEO6aOmfCr0at63fO5yflwRPyB/FFhoBjpTNu4zG8Jmxf3+WijXROhhZvz3mq07cSd90h8IuZxjsUu+4tnRDgiZ6rCtOPze/e0H77dhUgRxg6mNj2GwBNvSfYlIrEubIgWwzXUfj2j5P/COegJpPaENORFI8OSWa4BIGwuVlNjLU7h37nH+Y7C5UdultB1JhV4dESqrwUiNBDem6uA+nRvUShMtfUEJFRy5Q/ANzmmw10wvdIthSzDqtZcbwTlcYTvJNsnBOk7VT1GT3cyy+69RPEWQUTm7N7/YBXenvaektDjRtnt+FifTYcSzjlROR0dINm+72Ad8P5ZwKopMi2DSO8yK8PD/MRssGWtBUPxqVERPQA068Q3S1wtSklQuVCzrgvECfUwwUuD5AfJq7hTiC8mfQFThmujDBl+BrswJGcqA1ySyK8pD1WctImisUEDZtkev3tGccULTmgpJxPmRPN0zxmcrkpgiz+MmvhImGq4MbiwT3dMvknxpz03Bf/gI4d+Kw4PcvEX+NgTv7rDnLuqK9TyiYfm18TDkDstlZGkRK2IEpMPsfyFR/kOovezIH+rvHUlkYDvSEY01CNQjrOZwO7QiPvxnngh+j1j8bpLjZglLbgWv2BISErD1DXzTOcYlvMno80444aXLOCaaz/eYQMKtvweZwdRgx+BLxNsnONNeOdoJP85hi540Rw0TiGmpwcMN5q/d+UGo7opqMBYWvCyqOSSNyXYtM8k6RPTRdPXl9UFz5OfEX10Jf70XNBvko1WDiHGkbNX2VvM7QCx274nNUb8R6QVagfSxE2IXOBs+DyniR2BHDOuXP6/b5RLqGlfi9dOvIri1/JWvR3iCy85GpNns+l7yk4tDsr0EgtquTFxwhRPB4MTUqSTSCslbhVDJb4Ci4s8rTHNk68igKrGGu3CR1ogMptOM2kRZsr5l8KiY+F9r1Q67D2TVBrpO623R84hvZLpEJNwD8obP/5AzzP9QzxiiwQFmcPk5JqzThTLv0eNAsvnsLbDsH0BRNtKWAnAfQlJa/r1fF18BFvBgz6W5AFjPBFB9mJxvwLeZn8R4CJitjLxMjQXUPB+sojdanpSJIbl06kbsT3t9jD0ZnR08Xf8Qlht/i1Fdyiv2nFutPLOROWjMMG719j99Xi2d1rPHigYYjuK0v80T+3NYtad37eR40fAp/CsvlAtDlVxVfnv/1vuUjFV+m/3W+5UMVH18i7TPPuhDulIoZA9Bjf9jN3QEIDacco0H10xqpk4KAiC+DekksPAH6z3ERL2i+qeW5XG4jj1QcnnpsapkhnVRoapHi2aW1SXLL/aJGa5FxSSwIB1EcIMmHiBuBiDJUM+ZjgyLJyBvtgCbWQcW0zK+q/FdtLlCUsMzkzTgaXiGHvYjkRu5oyf/DyXh/UFOyumj0XTxUGQ8m9+clmEIXqH3f6TTGoTzyW4iE0b4vNfFduUHvEGb6yiquVpLHq6PfG56by8BJcFLsPdN8resW9AqH2DQFZab0/SEDmCX7Y0F0o0E0A7UX7KpNMlTrDOWcyywmPx0eKsusrYbQX1HUGpz9dW0QHkM3QyFtdiltEuLiEh4eKqDmD5uS3VFh34mlzKyrcUM6/aPNeII2DOZUCRNUXP4Ec6TDS+3URMDRI78E1bpNgq8nU+JF/UAvHpkSdCy0ajJFqSU27Jkfz56WOKNmOYKUS12fwuChEKK1kcoUL2BeZqlPffrrqaoxzwFM1UWhod7R9HD/g1h4afCYZL50/gCrbu4EQUXC9jcldwQe8QR2EcSxRs4az0H9qnA+Rot0RMX+Nntf6S8pc8g5c8gpc4TfNnuHbsIBpMbupW6vh8iiO87or8XKv3rPq7XFdg48I8D/zVVvroq7FBBZvG4m885j+5qbfy2Q0NGn5n8k/kEF3g+v6fQDfl83730fYHNF6fIHJGKnLX7iha2fhQ2nEGntB1GlHUSFZVAxofYH0d3yVwoHtVagjq/F6CK4TG8jHJ+5hYRg14MEHbiU0WdID7J4GK5pFRrr2NkyJ80VicNLx4FUPhLUrivcOrU/mBTX95dAbZpuG1BLLqUDXQuabXOB8K67q0ItpZfUthpczDCUnunQL9meUj2UNoq/G3czzUsjtcpS3oq7A2FKi+hF0DsktXzH37cayshFQ8LIkt76u4vluJALfbA4aY3CUt4AmSjuU1I6HXTUEmG6LvStSlc47dVZWiWfWPRezLRkAZq73Ec1W1SneF3+MNyICwHKCoIR0v72zP/hOzr8r8G6Y50YxyB3mqTu1UFaZcIq1oiZn1iKGwHIOtsrwG15hFvg6iBcgAsBzGoePY4bgaJ4ap3gxyBJzDXhezn8L80LIr1y0v6Ku0rlmYgbgarYBt/OnZIDgbpY5yB7jCywvppgndTHIBea07iu3cPKUv4AmVvhq4fsxs/z/U0+WiWUxP7Nuddt+8wn4Vt+G0GBVOTfFLFkac97I72z122uu5jlcZs29A+jSCS9hddtjjsc39SL7MbSayK9ZtL+wJky5Tkw/L9VtP7NSNL+Wrvs7dVVWiWuWPBezLNkcZnJ+pVVmoALgckqHb1fRzpMNJlb6baYG6pVzEHhi4XstqKY+V48hex2vbpeHRlzjOZ2xZK54p3kyLApzxcNQShapUHMOuGbPPyPiLRZBJPRq5dtupnm5Xkv/A+ieGidIMcgU9QrHr1n122Gu0Tt1UsoOqURTApjOTh8g7yY6F7UsmTJvkoivQjS/lhXhpjddZyIC0GXFOZeMMggQ1XQ7ZWNG0GDlN9exLNkqc9LI71K0v5YViz/zbbXbba7GOVZnBtBa7TWCsFvTLJiycqqI70e0v7YVUT9zbnXbVqaSOU1/I98VPTfnDj8D7RY9144yCDT1JMALZqYC8HdjPBe2tIRV300oW3m0kbrz0MATUtapZ67zuUZihvB7UwK35wx/E+FVBTf/IXsdsQaYp3ExyDDWMz+LdpTOqXfzIuso/dj+cPS/Y01/E+VlBTf7IbsFp8Y4l5EsWT5xjpnnYjIIGvPSyC9Y9dtYruPMo5j/miZquVZixtBjtSrlKCANnTlFbdYzLi+K83gc1Wv412CE7Hj+cBqH3UcTM7ga9L7mwfz94zZXcAZRGCvBT2GFFIg9XRbnQSZtvUNlIvNwJqC5ZiIi/oEVQRAnc6AgXdd8JoQE2GCd/xNb5Tn4LOxck6PlPM+mzHS4BvGOmDeFLGCFaKY7D44yPeVqVjt4PuMKI65WOI+6MgveccWws0dweR5w5qW/gmQ2V2wmlT35Hm+Srztg+McndJpauqYU2K0mY7+DnnGUktJtcR7tJiOPr4yTNmjY/pScxSCTmdyu8lq6q5bk1QtwPHEVegTY2KS/E2LlFVAdbzZXdCZNiX90kmNpxj7MAm8NfgNvTpnjUghHZ0vxFhU/s2blwFgu0DluC/0jbdY+j5ch+iVnbDL3jXQGhLeGkg9UsBqHs3Vlw2ZbMyqH825lw0Zq9TzANXVl40sQLVH4VyDC+mK0FXI7llYOvV7mVd47tlJOvUbbr/a4J7PmpI+dC347RmbC8kv6RjhnlhmFpDlQFeB1UOhJtH7mpjnzLDa8zINj5V8MccNxZLMYX/yz8tIVWlLA1JXIUslv/eAuP/3gCmkiCAn0ycDWKwKCGp4A0lTdq9dCyYEgBqVYjX+2T40B8YdRupVtNntOqgpUqJ3JK3SvCI1rcBYN0hbYbvoCJ+Y5po01n5sL49vzRtjuzzYu/yA1I6Zp5psgNRSvNjwzVO4yBu9CLmGzKcIz1F2gFcOfoa9GgoGLi2I1JQso399E8zH60Zi0A8LmcR84nUrkoWp42U6/TD4jeO8DzS1/zWMNMBtiVcGgko8alLlCzmTiiqAygunQzMqEwagu2/zg+6z+L5JFzPcBW9qmhPCRJCHA3iRRkwm1rZ1vkkXNExnQbD3p8PLd0mlvUMFACjqxBE/0oCgw9ErSiuF5u2rBvurhkjSQKATSpk6cPB3QunEgWJQxxM03FW1J3ovePJ78WSQZ1E4VJ847OaZ2M1kr0zzxhYuUQSanN6lO5j6D0Aut+gSLi+7vmJFcYhIgIGadEh/UZKzIaZVCN0x5SKWfhMncBSx96oCuDPwglbSwBJF24j8ViZKQaiY8x3Kftn7hmpv0mlTUuKO5mgOg5oDI6uoPPw4LpqNKq9Xuy0BZvoDGJoKLVXSEAkruxjvb1bcmQqTf8SDPr+RVUgOq6DNsFBQwBVILU6TWMmXyjlip9OLmPojh3wf7y/cOkz24sxs+i088R/fsafjTpAQZbLDGq/qQkrL6x3KEQpPW1+hnh76EcxOW/ffUlcEaWHT3Anh9746Y32q/i10VBpdmTgj47ZUeLvs7tPADQm+2us+TGI+Jgwa5z2WLv41p3hpjUY+Nbc4YY3An41pVN6fC+ugd5k47tOqDYm22PafW+5jNrt87tPUDQnI8iPgSaHF7QnEKiS1eQ0JzHpdjUI+NWhU9p+L56BJzDjlmBTpCFWs/cliDYmy2PSfP0AfjRNMAVWaTj41mJT8n+vroBeZsO4z6qAXmqz+yag+teXMW2FaHOnIzzshtYg+NZT0/OiNwbXtiaQI/kk/9ROveGyNgJ+NLrsW5ZgN6fjKul+NTGE+QJn8YFTSAP5/OmB3u7v8DkcoDM2ZsGKAyUN4mqzvdMOmb9Em0zNWWxube9EoaVzxIer6B6VRUf8r83Ws1vM7GrljzO0CNn+O6EI+/fksoSF/QV568r+2tT5F3VZGhwsbe1pn1YZfnsCENdnmxpfVVXEGv4ToA2x8Q84u6C0IjxH4YGNBiWl8A6D4X0Qeq0NbwoBfDF1MePKARJbOIR3rRg8x60IH8lxe6ThgBN0288iKg1+ld5rldWgw1g1tDnJ14jH5ejej1l4CCNlLn78stRZJShDOohxuTFBe/KdfEHk6qiZKSvOFvwePfbTZNfMzFWh3kLm3Cc0OHG4ikz1mu6ZjkOV800ciqAmPELVvQcoGKtUYeoZf2BFGn6n1VLz9KnUey1SCCBzyeKC/XdiutXl230ulUEPNEDUycoEwLQSCb+mrUzOK2+I7anqb1wbZKf58yRteJ1la4XC6BK6w9sQeHOS82WmnoJN9jPWsrKzVYTz2NCAMVQPxrejXecTYtYCRywwt5lZFVmcSG0pXyP0SGjNzE7mEjb26tRS0QcR3KBrVHdBSFrLRyZmRX5yAH0zBgn5U9D9MOCo0C3jR+TKi6S5rPw+pxxaoq0KEW+tyRgkIWPoaVVZwZzcOvZX2+bAtTPG5nGEv2Cz/lMoTgDofCiyMTjg3C0TEz4KgiXlynOvs88a/vvN9IEtAiLYPNG/MdhsRdzR3BX+Z8mYfm0QOZy6nNVaFXLunOBaF3Io5rofcUi/zUVviboMaobmcI9SUnvp8NBsFG+wlzEahsDtplsv8xBD0B7Z9IzMoHl78ozDmozBmDUMJK1FzS6K2BlcLhnPqCIavnk1ZOwLyRMysG2CaaiJf+VfzuYmg3O3xZswXP24Tx6pabkW5g1t8t2ZHHfFal8Cw5JtZa67oAVIJg9yxrPEBesSNemxit9ndxziH0KcknuxNqIyNsuSPM9TR1jJFkjdKqDVMkvMxiyytp3erIQMlpn3GCWNyv8oUjdpVpWyfbhL7Z4eBEAdI21Bp0X5NbXCc07hcQS0VmzVrYpTiykyA03SXNrkY19mjwIjA9ZR6Ehvouuw/n4+LORPQ1dzbvWCyOCUelmDxcX6ImGXcB2bH0FWW6Lpp/sDQufTdX2XGA4NhBTgO55f2dB91mOodIGOynhI+trfPT6bZeZHZPo/8mC522AzOM5UfDNYqpNjoy45V4QeYpFG/wK67+lCC8hcO+bskufxDkqKiDxs7BkwOoqG7Gu4MAOfNbfne/P2My6R0ZbyjwEAPQzC5NIPIaLv0aHnSaHx/GDpIkxH3VO5qReAOTMR6vNHOlKSgyxVU/O+VrjWdkHVL3p99GPYNq11VPEcKkZQGw7hYWKPTvK2fBbnReK0SWbe0EvmiSjQuWZaX4ar6ml1Lkr3ZFG4sVj8jUhAPnJi8IZPj4zt9wNHoP2rMy6jOnsRgmP0kKLqI2dR1fL4UY3vyFGOl/g64R1jmerZeSgWoBI6MaAxUmFAt6NHv+qPSazeNyb0YuMs0UZFczQh7jtBb/JjN0XkFxhY70YziXfmo9t1MNMC0Wj0RNzncF4Bs3kfj9tRWmCyZ1oonhRUb807KmeitJy+KaXB6nF+Quao3RVi84S+FC5+0huW2H9IdRhoLZdAo7gQmTnVHcpsnU9trNmoul2uI1U6wAvsUIk5iF+aRX4dV48hvJwevZOHAE/fDHnp0Ttg/5QvMqpu5c6Hxy6BrK3LP41JRL656HNRuJr0hpr04GYxhlFVhWrMOL6y7nyNgH8xRCYSPcXJW5vyjCWxRS0Vjp8SwIzYUOeyMwcWPxptgeCTOO/h8nQVPuMIGhrBuv5AxJvMT6iui2gU7TFn8cM8f+sWPizA7hi3KUM4v9KWLAy+ANtbgdjbfCgQJsq25eC3zZYhnnGvHTmiTcYGvbl4aumZ5jHE+Vb2V/0dGWnXa5zrHy0KVdp7lh3L4ngdPXH6jvDvAzO9b/aWKtYAUH5SAIAZUpxPuXXn8IZ906OHkvOh5tZTmP7xD6Jj/47pOFmrLbT23k8BTKZMmKxEEJGVD/o22GFpVQCFU3GFRj3zUxqjB8lbMUOY1JgwHZi4CSreJXdJDHowNgJQCHbEEtkOwqII3j7OoY4kY/C2zq1il6nC1lDvzsV2WCZXuQl4rFQZ7iXMQD7HxkEDtHeRaDMTpuaOhI7ZvdqAu8P8HagJF0M5RrwZv0CJiuPlSvCy9ygyC9Y8qp4mvy39tMraBqymvb8fsLHAfgI2YjZFyTpd4Jm3LGF44kl9QBS6KP5jMnhmrkboKBxs2LhlvGjhc/j1xym0bSuj4UKW0RD0801nNnuT06ZtBcGIUt2KmoXr+777BaLBM0v/36j4VVm6jO3Od1kD8B/5/GXSynv54SfKGr69jVpiMv3lnj0OYJPH3qxp3ukxFFU5caNrP5+s4CWQ4Dl4FCCOMyo/YY/X8V2mb8fCMGhXBrWcs3kowY6dzytuQDptCN8QSqXwi68LsWZ2oPlMmzUrwYp+uRe7/Py/v+bWb5tXJXr/Zhiy1A3sKTvhuUeM1ffqNS3BKPJotv7g0q2jtXNJMRh4eEwBenzuTzv6mZd4lA+yjKMPLXrpQwaYTkVhrhmL6SSnIW/uldmeIjmX6tbarUuJTTldVGgb8onqeRx7lZrEfmWhFk+X4uhKBYsZoNKe7k3TCd8PHwk1QaMC2sLki6iXxv9yWC9vRt9UMBCJZM8TW35RinjTaJqfHNP9F2RqmllOiSh7YcMst9+rWlhNrTpxg/f3qdvlqSkqTJnJaolZgI5OMOkss5tAKRLY0TiQfWwg+VgYEkSdjQzVTEjOBVFHxqounyfPjbw14H8KazHwBit3jgHRUfkxtjUaXzlj+TVysBswy3lVyLBQ7kLbyt/TO58pIESuco8Dba6NPERVnJc2brwrisyJcpMCZC89YeqjdKtfwkUjipwRL0m0EHOTNrHAYMCbKUu57xbWVyfWkGcq7Qu2GGKyqL8wsb9xyjcFUHN6uB2SQ+bl07dqru8VpgNPWf2ba/4BMcqKf/UK1fhUB9bP4sqBGf9AnRX+g0KtiSISVnF7/Z48QCje+JxPpv45NqzXCUKN3k2yXNPNK/FXg7vsIswD+L4/YD11XyCgL9P99vG/OZfBOuk0JJKcIYXFGnzYBWGdkH3qrgQ5gtKWct5AHfO3CL9sqn2Q2BCf6fxXnKej84m8pbwIXvaBYQPjvQdZoR65np4JKRpHMsXEyeVO5dN2fOW+f9Cx566G+yCB2iY+6W7c0B8KS03DDsS/+iC+3cb57XZqAoDFszy02+wwe+0cV7LwzMx7HeQnRL+xwo3nAuInGZA8l07/as2cf2SQdojplSqnoPCzvjJ5GQdvwqlMHaVj5kXFnQwJuDBDOXxCXBc4UghHGQ32VB86Rly/e4ytjkCui2NzmztFG1e+LDsrUNRSi9ia5OatIC2rbhmk39oKWEVxMNB9QfRFS+ZiMPYu/DoOgZ0V3BcAyAfb4THnAZYCYTK8Ma1uyvK1VguSg+xqwiy592Pd3cD1mOXGtGYbY81DYRjU7STeIckkogJZEK0K2NQfqjr+fv0xjp77oaFd/sfYRs7ExB4ZBBUdS+LOqhfmed77ba8VUjO0wzN5F1XasrFHJ8medFbevZoJQTp8vTSxowCNQGC5iGfBU3CJ/bqbAdIKuTk7kK3A7Xcw2Zg0arcFK/rrIDPwJEJxFH2vU9AuUVURRkPV+GyguSqEZLwiV3GFNAi5vcmE7Fke14yz09mI3qvvsiUqSJ4prb+OoM4AJVZgikEZrU/eRUAKaiqK4n/ifOA4fiv26mjLTdGA+BqajAn+pH4I+CACxpXg5YebQezXSi3GNdgiw+cg3cL5YLCdvwQ9j1jvED+PY49bDSY909qGJeaEQ2hr+TSvlXpgG4sy9Z536K9VgPWMWcO30+jpVw521shjxZdrjwTgXDDn6dSGANsCzwAf2PbAOqTQV660uzYMqcfd+APC0Jl/dgGvyNtreLgBnJk+Fq6cQUhKAl/jxORnh4vQWagtj03kwaORUNRkpar1eq3vIDT5G6i1+HQK/shjIhxRS6OeKLaIdDdj1ZjSj9eoO74KsVchOwu7tWZrlq4ZpRrYq7Sg68swXiw9rQrKiv9u5bDiovfaqPdVqdKSyvTQR/qK+46BNkO5UzN6NXtMOyO1q8x/nK4YF0zQRkfgAevif1vQ/XRwf2fag/1sXaPOeG8C9N8mIoPD/Qn4NmTz4nxgyXaVusHMsckZ8/ySGcksuZD4FML7li9HG37Jbb3wUy5fXZ7KyZqb1kdxTO+p6c0QhFriMEU1v84N4QnJjfwSvmEW3Slcu78xXgAlWMj+PQReiVwijQebQmvroQaZOrfiIhUseqdto5ZzlTbyBQ6prjS6IlAvFJRl77CLVXLGaVnnxorYVO7C6sLpQj5AQqcnimGUJqvml/uUFZORl9F//X+S7lLW1wJoLPymZIoBmZiEqX9TuQJk/6yopafdQRan6QryZm5bsKrFF62K8UDHSDhDoiM7YpGzsGDo6OtKxMCwaMtIxsjCsAPivS65t4rnQ/ORgR/eVDjsso676Sm+fzPWxlMNPvNcIk87wG+tpDWXfqbhTZJAo9kJgVUqZOn8N7Yeg2D+Kgkk9sPOwq618raUW7VJJmbfK9HdsqA997D6OclpPY+5UvGAsclYTtikEaAxFiX0OHDP9TIbZaVMCbhBC2w3PKUiRwA2tJcism+w3sI5K8IowuH9S4wIQkHv/P4TVwnwqsZOj7/pEgALnqnb0R2MGjqNDZSR4/uBA3CW3XuSX68yZcJQSrdK4aeYCWsXBPqQWgEOkRkyL7wjCKnipzKlkE21KseTwKSwttpmKN6bDMxcPRL5iN0mDefJUEqUytiQTFLfDdngokd1iIamIG3IoD4XTOZ/kcj0trnPEWsYQvVY+ILg07GfTJaK1HS0QIa18lPveKSaGaUkN1BL551llRzl1/Pr0UxRVOXUshjt0D+Oc2qp0DlV81UATy4qrqB+mr/lKadPiQlOlzlS/NVd+uUWsfD6aHsLkEybkhsvVqlrwdBFMvmU6TrdAqxxV2XjqopXwvoQc8ct16110Ht2vmmpwqeiNod4x6Zq2hDIrqTWBy7hGQahb+nPmr4fB6DrLsgMI4soJScdFiSYTna5cvCKR3CcosOu3nQcWzP1v903wS+nZZhPj28HMHuNW2xlJexwwexzQI16QSHbUjQnOBMU8yAbMPL24eTwtVIDgnqiuMbY8BfjLNLFzT29S3KHqBfFEFlEy50pcrnRU2QzMEVlWuNzPk9cvFnW+lwFTVIKuLua37ofJ3ajW+88PyK8+JBigLf8Rw2LxQK3IySy22brg21+wWKCttIMRqscg6l4bjvtcP8U6R4+Os0Zgb+PcKxIfZXMTzVRiajRpiGlKWyPgDyvUEJvuq9VjfE6eDfYs0BCb9qvVg3zOsT4Pu8NEWQh5zgocwGM+D9uxrNVsTaNcIbifvACZH8nRlaWHUPZ5TwwDG9UIE9O26hlR6g+gPFpDhfv/+Kw8JJWasVUYH7DRglq2+YF1U2NFbi0/lrRO0GoocBolR5vkYBrkJwe0YNChMRSd7NQSGx/VmmPVerRdvBehzJLdnHLZ+VX6PNPompUiIZNxMxvJF6/BoMuS7Wf0EGd6xp1kutr+8TwA/w9r2GZme8fQlzXJ1CAJhhM4v6/2owL6VwaUh6HIMebXmS741fjfB2Kv0kjSXD5c2/gCoDz50I0c1BAYZDu8ZZub9lpaCNfXbH+RUvz0ZKdakCNUE5E00rMRXIgYxjYYnrFdGJXIjjxYpoaOkiLSSnnc6iRg1/4tqVf5DqeMBkRASsjbYpZ/m3AFR8srI42Y1kyJhw7V/Ba7Rj9jPdwLt52YJXuJg+q9pB5ZiL0e6uO5+dPh6b6OAwIBbAwYReJnosozZyoubstrmf7VC2xtwRGGqSt1PZk5OQMMxOrR1TQuenhGkTRc5suYWqSho4nTR8Y/g2+U8JR+wkG5StgUETh/kQ9wjRR5D8rUSSgk9GQgm371yApaSVopxwrycPdWxyg0A7XBhAxCMZBjgpjcniYFNCczI6Coix8X+jPEjBz7p7bBkQzwtUIU8oxzobGiwSdszeJ/aCZRK7oqywhSxP0WBPVBkNyANXRUZg6usPu4K3eKbup2UYKkc/s8tsMro5HR14WODfGZdM5KVZzvGunrypgYmORE8FWL3I4B118Hg9HHUbq6H7hxomGY8vSRgnGKlsrddsgG6qyc9xMZTLIRAPZffPIYKS7Y1w7PClUGncwlnykpK72ux3PmXHWBb8kmMyldiVIBTvhu+br0V3BRXzIr86dD1ldKnQbeeGmzRTy8uEQEVk8OZa7Z7m8CaM1QhsN9bOHByXr9t9ghXEVwWycmqrRAslZzvvk6g4DpoN6RXioOajZPvHgBQoOzRkAqRsRFd2DEixeeLkSWlJ7QD/dsDQp8dMZRyeofJlRoMNRhGeLkS32Q2nCfRJNEzMFI337fm+HXB4Zuoyh+D7EGSzgFa6xQUE4XreKm+KbwJbtD0AYDAwVUsiwjgyEbtiR6Pioih5iwxuVFPfeTqRVKPVdmpDZZF/dvhA1lPlXJOX+QTCm21/kFCoOq6Nni/O8LJNcsA42S9nfUDZOa6732lQnM5upK66Bs1JwVSfbN2olTIEUxUcgPMD/bmx52rKDQz4EJsG0HOVClyg+yjbcqPJnWMGmSuwfVZjWZ4EOAjHQqLkCDflFWBds3aQQ6e1UB26kgEvZ8akOVqqwtXbKOUC92aVaCkRVpHatmpWFxq3E1feN1tr2uNrKQOrncgYdEOZEe1wgxGsB+V58HVeHy+uPYvm1ss9MIfidG4LUPEjUE+jwjmv1ZiPvvDDowZaZalrvHCo2D1wbqTvgrxnW5pB1bFgKPzPokmF2B3bQ+8hSDiq+j6eCw6vWGK0oqhpnuMgqmBlYEDDtoBngOF3okO4ZFgmRWf11kebwDNMOCxvZqemJw/M/BLX9cpckElMcARf+PRAAhHlHMAVGTVOG+Rh/MZ6bN6cJcmjrJV10X8JtYBxGrzIOHa2fC1YPaVqkX9K86ohfAY1D3kKymUZ/ooCoZTLVRragwJP5EVQzKBLOnFTGboOrwTKoRhgx0JODZSxkoc0xnvonmuIptasnYrqQMDc73tx3EGgx1I6KyWVst3P7GCBbMv7GCcBc7Y42eXwkYvnkr1kfFpBlde18U4XwUB5yBVi70/OR1tE2aEbSpfyb16Fv6GGgLNd+3cFuWy7uoRy8eMrmh0881ceGjFJ/gavaCypVZb/TUR5gq18VuibFzSI5S7/847xfIJyCVKMWJCOq+Dh9EWseHxbosgl7N73Ljn6gxdx5ulTGCXs3yB+phjMMRJWxAfqHqb6OmCebaBkmEp3Hh5gpUQf4+N+Q21zNVGOg2MXfa+OJOfDJOnpnbuS3+nitkamWY6VwZRvCYyuxppkRkLMDO4msIhRhYCtNyOrJ1emz0b8hToAtYppHFY9gDxbSBiLoLeaz/SHeyznnPhLD/ejgGsDiBnkcy9DdSjKnwQ5jLO92eYaeWxNGlS4GXSz0wK7opFUj+0g/4V1seJJheqgAdDfRa05sdnMlDVTv0hjQ3iEMR1OyVxSdEjtTFxYEZVRTnhn6w96/1V0fFraNRN0dFLPZufgOoBLlJc5l82V5TMCNCWhQcnOrs+TdgSFQbvBor0Vsh1kAmZmw69GnWhVjXzkW49SmSrCzUpFRJ7cQzx2KyOip/EIfNkkghRJjiei7fLvTqv7kfdn7mecmqBb0fA8dZAr7IllXI3zfMA8Raitsv38PUdhWctFxpnjoNxdmOOHUxZB3aQSPA0atN+m51x8iRP3fP51t/e97iuax0JpIV94iYfAiIkMiVZd7btIBqup8PNtZ6IARF14PhUA5gredCebL1pwOBwK32BqejNBQfN77pSaqrbmDtWvDtxO0P2XKD4dNTkD7gxSVYq0P/60UDUd0nFHMzBE5jmFPTQiPJWm2eCfYoQph2sUt5TbFpJcSwsqlHB5wU3zM1gENoOtMBWFrtOwhTtujK9d+KzVnAJYMyHe1jmGjsNHce6oWDmJRuHeoljAwIGSt17q8xrhS2G+9HqpHk19ojzhNmAKXWQkKY+8MpTuDHUa2kQnfYCD31lOoiLtRC6cP9pUJZWSNhHBJUEFu83/CvrQsPppAQH2oKJH/h7ATwc88YOu9+1k+2ba25/mHO7GEOZDi7CKppkY6XtkAFDTMIDYz/ddMJXz4rzSt4lmor5D3JQw15zhgQALJxE01idQMP0KILScDZ+W6WIam+zfD/0BlktKYzET2RCUiPrLlhuJerYpn7ZWjQzZk3k5bL6R/RbaChMFMH/J2ayVOys0Ez+fiZXCh0s/uAc3CItMZpTFv0AA1jCKoStwJI8OzA72Eyh9z55NAPyADI/27zK/TGAKSirP3DcGkwGmxgBglGcoBxIq8uJzeQ5rgvR0VXY+fD4Od4zgoNm1PlvGfjugge4M9tLdemPGcr/jNSd7NLLYJxDshO4RmEc/A15PBhCqN8fc45LXkXnr0fqteINRKnBBhGBVA20qAO/8JlxklIDAzrGy7VU+usYqEUE7gdiratH8iNvrGB+Q9gJ3PowjrzFoPGq6IJbRZ519jq8+lCxwG4HWrAuvgntJQKaHj3DawkbSiPRz1JE5h4izFQRre1JZAyJhOXeCYB0dd4uhVQTjxiGzGl44MUnLRFCxwNk3iGKapCtbVLOfeHQU7rZKB5hrTctipEVbFaPqX4eurpSxvwEpX2EyyGtHAaUYch2vLKQ7CHfNg0lJXBM5NIh2aMZbZMBdhxhrWZWt94cRTfehsSaZq37JxuBw4RMfiCWf5KY8qxQ++yU5CuJ0pX4QqoI0fqpss+6I8j1bs/efChoOa/vuEZ4EmwqQoCtXN2OCedJNfNZfWGkmQOL0gkabG3qyLCbWq3XzVWl48uWH61zDZCgPOfXC0TR/55LRNH/jkzE0f+mTw9gNP6ZdZRpSMKrlIBE0fsa7eFiupMgDOMnLQqB6cQhnIofgvPWSjIkeQkirCzY5QriLSS+7frtmLjqWstFFbbII0oSC1elpXJw/39qT8zfUvb/reCkpX9OFPZYRMNmCFTbIbATLwLisnVJrbOcLHOlgrkU87ERpnzibePKiubp1PKedCyVY0uqdZm59wgCXuISbSLawqbMMa+oqbUGKcZRRdYEzd6PqYjK4V6m1kAAJcFv7L9f3j/E+TuGvEO8SFpnuUGKKbmgGwEz63JAIQ8MCqcEWPKyLwqRO8RuSe0AJSv0sM4xnGGvjOXm2o4xmrGtv/UzZSv+LCQXspKvCeEGeqUr9KlilFaGJSvclra97sURloIOtRMgshqlK9Wbem8fWq5J7Q4uSdMiQOQvA2Ur2T8NfhMgsiguif8W8VKmXKL7FQImqK1KJSvspUYHsFDh1jG7RsuuihkzWrHO9dIP6BixzsXYZx+y4IgNejLgtSdwVxweUT2pK3yT0vomx8bJxMLOv6cfyk0pVJUCUuI6ZYAlR+7M6nEB1qWkzlLdQjBlq8ngUiLaottcMG2UTg1uwBE4l2Mr2qWLbWRz8qiWVuz30+zbahMgfjAnVsWCJX8O1EEobXWqmMwZzC4fvxLwci/dHHGC1Xi79ySUr8TJyn8HDcD0LrPr9GMfiZPc1AGIatbcaB0QNX76aR+9jBDTToXUSb52hO9CsFfXDqXnVmrWvyXWLBSxnGZC+ot6Ev3ncM9sRPqd7fPRnu4fWh02U7UrOpUr0qZcOuppvSBttygCbj0LyD0ocYblmp0pcZrUV/Il3bIVPazzH4tOsyhDXcN7LQSURJ5i3gEE8InWzooOTT7ZD3FRodII7PyfaeXA4WLFbTDkBm2n32wvrRSIqAq0eG7IdTIt34LYDC3rUJNlxV7nbi/Ma4ZDT8bdKySTBVC24DMSroHtC8QIT97HVQtjtRWJHjTea7EriPPJp+0xlHUpJXaR74zXYLyubRRlrjV3L8nVPSWjQnAeoobncAwg7fMb1STbUb3S0eGUH0h/pXMYlYcunVUdG7BsqFRGfBMqWgv6TsE1+bLQL7oJBI79zDNVwMjvkpJYRQ4n9gGn3gqzUOc7FV8RmEUJJ/Y9p94IM3Dad27mrsMHrV+/BtgHXW7vFRmu4K8auwD49NvrGLVGS4XfLTk1H/6G1EYEiU8wZeF4/nY9rmMOYHTCBDI0yPNepA3THayVJFuvCdLHBkqpF48VO/ZxYOwqFi/WjbRGFkVwVQEAw5VywkRt2HMcMVaycofW6+5LHLCPoY4oeWUHQbLLnYSVAADbXjnQpKGPVZMKzQNmQgqGSv+tkdv7CBK+dl9PsBd6G2cwO0wVOS5RuWS3bTcZjZuynnNew2vS9Ta1kHaU9W44tvN2yO1rPJ7vBtrWFYOG1Y0zgbVCB65635VSWQw6f5La5EgG6pl2QRF5Q/QgHlysfwefLODw0M+ARB2u8BOkFgcq5TESVzN/7AK/SxyBfLnMxUHz23XhrZuxjYwjy4a3gGX/eF0eOogsk4KgLoGYxkphxOAHYNYLRt/0ScXP/F75y390Bmn1kHw5wbDAlQkIb/51g/ebh3LPwRxUK2Q+KDaUN10SdNdESFNsKvepU388sVKEk1vIR0Tws9B23xYHjU/JQ0XOZAuUFmtFcZHpywvMJ4VJEenP6gTRefa46bEO1+vpOoF6vWiWZl1FCCGuo6Vh49DKh1WoU9UX9FAVPoiDESMhAq8t0UjvdkWp3X5ckWWgCk2dRDuosFgT0NS7rTBYxZu5jeg1haFprO9CCuVj84nfrdxz8OJiP1eCeBYi3CfcJhw9dtbmNftTevCQRVW42K53yaXX4YwAsYxybe2/qjKyQHV7eX+3bo4M8K4Hi5FbCIgUAkKiK96yAsnJbpuh6EKg44a6ErPwUn/CEYFxB7vfue/naDyCRC5xpjWTVhPGv2+JdFYnxUDRXH/OyLGbFhmSYkgU2gRM6t9fvhzTtQdBjmQsFPQGK91uXU/651sBh7ao42YCrjKcls9wwm7l1IIzeOaOBZIqywdvaX21jFRIP90fw6JZKQB+ZRzndVQde5pPtRXLB520aBQq38zUKu7ApN4o1DWiBdpPCgg0LpbAHiohJ7Qc0Fomcv0zeX4mm99NZyQa8SdoLncy8tsp/KUE51Qy4NAf+6mAWpW5NP8lhlw8+pWdGkZTIYOzF4AgHyv8m90o3RzWSr7Wu2mhfLk7uiKDVX95t7aha5QHe25nM49LOEXuxI8NCWEmm6s15F+FqdRew9eTkx+mi7PcitdZOsqpm4tzlNXug+5xOxqhJMyXPaizikgp5keJtp62WAlRAeeZj6mu8VoL8rgdCFDJC7D0A/lDO4Ss8IlaJCz5FjTSL3WliX6DzF5dHj4mgiCwfobhKKYkTJPKEvu7iooVMydsOermUdLITVFglj/uEqiDmd7c50Ow9DuOS+FumFMu0CwcQd662HaQmkZ2u4g7fsNvrwP9ISZDJ1NOxhdjpVES9Uh5Hr3P3cqE3xF77WvGSDXH3kXDFHBI2RVeO+n2H7QZg97/Q2YDdCRk8Rv73yWMLKk8Qi+VpPltASmBbQDTcYxzYdWfgAnC7U/agQqM20nNKITehSEofvk4RGhEHUq7veDWqIGB/CaHI/4JipUy+Glsjp2N+DQ9+t14Afi+wDcDqxMNYNqy7liDdND9XrQeGLBMz3rfLxZbanNeSywFjxIvHMkUAZeTCjcMZZCBl5YKIau7hWVqTYCFoGnNDYZ6kpR1ACmQjrzPfdOo4JyhRqp41LlXOseltNFpVM3IYuSIfe7TGjTlL63JFSb4tW/nhv/og+cXjtwJsMsxvOm1S+Ag6Bvxgm0pn93FcA0Jh1Phjjwrl8NSMSI03RK1ENoExaB4jLI6GkDx/DO9/BbAyXFfMYwn6O+XVIlQ2a6q8+sh6EcIan8RJxjyOfPZBdXCXoWdin3gENI63voNL+rsM0lrs16YxKcOhNI0AoDdjb26PX/pg/m058GJkO25kdFUibbdCBkYyQvmmAxd9BjYUAyox7i2/bE8ODGCXRScEr4O+ZxEdTREP2T4n0JXKHAF8v/B6SHFzsBA1weaqBztfJ1w2vFOW8duuxHd8wJZUtJ2Fi37qvm6m4ZHadjqsr7lp2EwHNTrToN9JS0d/36yknAMxOSdPv7OHQQrUhTFP+4t5WAqqAICaQ3HuyjNDdbzh3kCAwLntYBVNVswMtPlYzcTtSlT2kwvUtGLeOnnzmjJlghszQHTjiRjJROdlEhfA+6yNqwtzmCe6jO1oxDGIUksBxRKaPDatch2vTCrUGpdL29JsTPmMPAaZ5CWIXObhS8KRhkWMRxsr+Jz9v5GcJuW2tWw4CdEBa9dnk3dtDGWZ+tCRt1ND/oUtCZ+lIOeeD7INy81cwPFsNZGaNbwDbj5b+c+UB80wns5Q7lzP21aNQ/rhIYY9j9LbKfm4ZSjt17VG871t5HPSc0l0nH+MUtGxEJ9oKxLS475fXn7HKij8LIPtIs6EGH3dPb/A9JKkldxDquG0OtbW7psgH8jGlvuAdVSGBXkrkY1iBRzAEZC3htZuR2ET3u+zLb7XKsqQNKEf5aINRnezqytY050Ykyvh07mLSY7LWo2Mv7R+qPkbL3QXY5YEU/RimnnknJzplvTNROfcF4MTc0z1K32b7hwB8jRr9u1ZrUMVfDXrsVWv1ySdvtqo6XhYjsQ57WPwnVTy/dqG88r7vdIbN8X46Dqqe3EmjTxbfJSR/i8LZBqn9XkQKQBvIpXk2cgyEUYqsFbtYPlCHDHuS0rxAbVQMaqp4XGoqekMVG7HsqrKG9FtEp7FfRcdGng2U17pYoqs4FQ2ze9wxpqc72z3AeUXQzRo9D80dvKkEwtikTyLnoCfkDGHNSmwnYn7MPuyGuGzjOzgWOvE3NcDkfk6qWjH7pgLdjvayCPyPqO62Rny7T6iQMzVL0tKVqsBDBsHKsks9m0QncbXzP+21ZnraER6bxeS5bnlBNqcgm9VLWGSgbrHMsSeixeCGXfX/bcAXfsPijO/VmohSPUDcuyCq/iijT0SKylplZ+Uk7G6dX9CJ/FPVgp2+bCr69/0+NVl615SSu7L6+u9S6r5P1jgUyePPQBtGdh/PQq2xGKvuuycOSeQPX+oKA7L7nyMIwVQ/IyEBczF9x1B0Wq46RIRB6THH4CZkGGSpu9fK1G9jjGTQCTZppF0WyVkU5Roq8Q7fdT2po9Bx1KvibO71comOFCa95BEULjMuDxoPUEn07FZpYH92k0duMwrToxtpZojOyEQlhjRBPE0fMveDTK6deQDsrfQKCWHCPyoGrkQEX6uhv9qDyfc5dFS1QLfaJW963U1SbyeTklbnQWT8N6zkT8F0Wl1scsplOKn2zRkQ6oREcKUDRzpmmaMrigNY5cEoRNVHM2jm3mFXnPbLXduQEHf9MC9uVWAZWBWa3yS/RC4zNG2I8zmSEY1KCvSnAfM2Z7EZPTv04z5nEmV0/kMIba9Q+yndKw8qqvGCxUxs2qYRDvkNbC3YoSqmloKZI/f++WeQOyABFu3TTZ+Vq5vH3xvXNYd8lq+bENu93Y9fPTicM0oxjt88DnJCX8iUeI1JXKyuDdifrYSVvkQoZxHz1L9TWOjG6BHQHiiGG8+xtxAy4l1KIth8Nv1gLRGexYn9q2OphjPNKtXwRTmz12EkNtEvbgM3MvcnrrBMgryroup4mdG83CPhw2qc7SgDkBbqmX8WFZ1U86VLQt6LV9l5JD/x71CS3BYqGJtG/xTEmanNhvuxGGPmMFrBgzkkAGZx9PWTM78JKBtvFq2xl7lHEgg93AgJjpQHPZj8bNjZxKMFv+E4erIDZ8e1H6sSYQpNubfkeuAN+bj2+byhJFUK3IP3lIOi2rR/vyHnCyOMM80oIMvge1UGyI1ZOuzKee/KX9lsdsqSoCtFiW5IuMn9q5FaQSfUHx27VYPTjzpWR0UapUa4BOlGHUwMH5ANf2nzmP6JdnxAArXWf9DivWnGDmLz/Cpe3j1L8HuErOPUa90/I5jeIPTLVSQUdsVj1XDs19RYCry4aY3S0O9Q6t7dv0JoPenW0s4h0kcZaW2x1WaZ1u/aT6wy8hPtHVyRKsR1hgZSVxvKj6FWgYZWnjCo9CdyQDU9fgYAb6srufeVjRBB48/YH+IlNMZPk9Na2zT3mj8Igtok/uxNWd8J55oboLkjUo7v+s8PviakxsCh1zV2a2mHbpl47pQQqTKZ59VlW+5wdmshxa7uvaaMCWCTrhlEZgX9CUa6P8JWBZE7hYdJ5ciizLiWgcgoNxrQlNP98aofCwo+b+XVknKTdyVRAvlJvAsOg2GCuTrRt1NJ9viwNh2QQOwzkNyhHxIKB9f37R1hxpZbK7DmCErqILRbBcS2lSVvnzQ2sWxoDl84BqYEYX0aYdwc60OPME7d4ibeOG/ew8/i+yg96E6YBLYgC9wzkFrHDdXygM0XpqkLNsNTO8AhU0ls/MweTRZdKO/1irEID3V2G6lGjlQySx0R2XbeIOC44yi7XVfW4gFNo074bVBNwcbYOBcm/ShMxiJ+76U+RReK7RUBL41dT46GUbdW13/oe6O0ueNS78hq4vqzf3XrqWHEm1dUtqE6on8jEvIB+jhNirlVafDMZnRgKmbA7pXh4/GThAwrHL3isoMPAqSTLyNQlweYvDNRmn1exatFWVTycGZL0w7AEptGmEd6kWgywvNQfZWbK3jQ4PRtNlvZzFHd9wON1xsxYrrFESewZxlJ/51/fDFSfPQtK4SzYO9tzNEWDuuNVr56BegwSbmE2xFzTain6r7cXqfyhDVYQl1h2oFCiugxB2xUt0yCROE4B2SqDEibt3JVpDBKhbGOUgL0WFPNqHCij3DDNO/Frglxdldxh11U7i377I3jxTIBX9Pa0xY/w/GROW3zaaZKzskTgOZTq11ecTEDAtJm0bE9SKznjnfyekq4QA6nLDO/oZMQmF5QosDrbKZ+a5IzRxLCVvgs8A0JGvBSbvvEC1vuXfHdmrLsMVwVvaBgcfWawmOybwQrmf+n9i1sdJQAzVljp6qCJR86S2iWyf8Gaq17rTNnb8cXR674ddFSechfjl5okFa3A2mrgEUnD8BmJsLHDCpfnnPHVKG+BmVmHdSysz92qUshuZK+0U/cfGPBcz/ZvPpreBYcYrbBFrOlZ8S9vH4C3Gfq6HjtUF1CdboCYJbhu0SDPth9bMf68A9BVouBx3yfywRu9vkGbik9715cR1Rcwf2qn87vK5D06aGlTeNkfZ/MMr3TvXPYydon99ihZJToPGocyVUBm3foPmoJvVLkDNURsEs9Q7VzmoXSJORN04I7zOgny/c9A7eZsKL4undSoDR2oGO1ZL/3Srebuzp55Au4iJOYu1qNe3kECawIhUDWAibyPUghH+H35mOFV166FqZzLBrEJWe0dB9YtT7g8cwVL2MRvBZQSDBOx9z10Gl9YlbU8/EhtIvdhOUzE4EKOjfFJB1OiXq4/ysNWN8qWy1sdTYuO33s8a3F4rnpEKrd8fY8dEXbxpcM5s2rkI2vuKnl1hq3Dpom2e2MiW+z7TDUoVqz69a2RnI6dnPm1TdO2b4+HibZY4kJ+OpqMIcb3dFEyaId9RX1IMDpgf/hrsElqz50HSTjUouwbJ6WY94ChFt3CiMU4wndvnvtHLlkLV9oofnkP2yljfFfeo5Lf2gAGVHCW2/8dRqkSFe9dLSWgXxTqcEAUClVEPs0eqdYwJVsOW5MneedY/NrxmTQOMqSPJYfrK9LndyoH74ma/V5UQhEyBIRHmN8vGpDpMJL84YYz/PEmsqKGG2R8W0/tgwf76Z4A62uBx8MxfKMsnBX1MHJ0IM2fwm4xGnlHPAnuXOe7sHWH2m0lh9K1QpryZP3Q/H/TMoXS95S5Ti8KTLHRHsnWdw5lIGrz/KEe4RR9DArO49FC23spJSRi65/jjKEB+ZlnE39DRg2cPDrnvBScb17Q1DR3lNNhl1w7efTJCAnazKdm7Du7lxUys3VinhugW7gLqGUYmJrMN04WQi457bFGo9iJsE1Rr6feqXa4Y4YYmEv4BaB5AZEnHWw6k+CwRX8kyJdIsj2ZHtwZPKDOw8cvfTBPgrfuetAB8xZNctzb3ZpA+DN0SDfao2cNmpBddlgk9McQP5/5mV8TDM50QfwboqHx+icCYp5MH2JmiAUtzCTQn1ieLML94tDDyp+Z1m1tD2thRgh1U92QAjowv6J0gJc+hOgi4Ib4Y6JqHYxJg21XQmpWrorpG7afxS07UKvyuK2MyArkylmxU7hWU/C8kJ/TolX1JMZSzEb97SRJjAxxdORCCPwRPltd38QdXjnjcLfa5V29D3XB8Q7pioiYBTgcDL691G8c1To6z1pjimuzVuB/KQTHYLTv0wPHRzv0sTVUTAuI2L1GarwF9GXtrdoWsMxjGIxNIcK9PtjcU6jb3dqc7oPLAZPqUeHanOaDvgGU5pEy3KTr21LJ3LTWj2o57xZFlYKX5ByCMnQbk8ffiAGZ7MNrn9JupvTE1SJ3VdYioaFoybBMZNjRErGEjGbTxpTsZkua60n9prQFBgoIALmM4C4nt++d2q/Hj51LqbrslMXAtGLXxhK4zMBAkt4BSxavtPg+PTycw2DS0gK4SjCIfip+SBxRdQuY02NK0FY2Ucv2cRIy0srI/1q4az40I3UpzTM6libsVWK0kN/XD9tNPJsLxahoMha0dB+T0ktddDd8E82m71ggn4RY+XuV8+McJrLNfQ2KEWXmONdudxd0qBtAVf3BvIjgr3kkkwXUHxQF5J/HvckZGDmvreHA/wpLQep69a42BmGPelYNwVjf1OEtCv2GgNgcYHKTgbpqKUI5HzttjiDHN4V/HkyFLQtYnaygGp0c9Mvvkppg050aaASmpA33mG4CKb/vbwO6EjLzDs7bVL35l0d1xn5/CcZiTSZij/qJeEPJ+3FSAdGHTG2qx7SOODTSR+TkuheHjUbgfB0nu+u+TwV7iYFx6C9wgLOe91CNoW/3UC+EahThr+mBl3VxxNXFCi7GqE5iD0MSSAMfMdCywvGiE4A7O9WFKlCro9O4Jm0/KgIIzLO8HzQZCHLTgVBIaSo8lbyw1mF9Fxf0rDZL8szGAQ41T0jtY4F8IuqTzOxCuHA4Z5TnQlv0sx1wzsOkK5F+Lva8e0+DPa0TiIAtzBx/cKRnFW1BB1/c5p0nSgaDWbC6iWQplxRIonGshhCdzGc2jnXRMhEDE8JdddEyIaH/zDfxFXJ2lnOvxZV6mOEicjRV2D88GLbMSLWMrSO7Il/aa7uF/S49dxPNBvk0WM3IKXVHl/4N1QayHHC/NgXceC9c3VCtZqYJl9lHwslqhh93Vx2jf7MDuEZkdpLxTFIaoJfdc9BUGdEmbQK0t/s5QVKHQ1Z84xGGxDhZn2nMfho26NRBTh63ytnqZIp67/PS+Aq+SZ7UCctngmQJSbPRbY0+SZKZjN/peBDBya8nufarNvgrdpzcs4o4qM8JkSx5UICNNRTqn5TliAnMKfzeYhwCzClko2EWVfmK8nkUjiOrSsXej3WzNlJMMcK1uQUvuqgV4+3+Hveh1hW3OFYg+j9CiSGYvlv4Wv14gpEBnsV5hhZMALh9k2FzEHoyxVURfJSR4bIARNJNqmIPrc2mxSZtOqo1aUOmWu+Kjid5twf0wre11eg7bwt9xtu0Zv/KJtREVXwVcigzuJF5qsIBlvn8jDHhjPHAsl54JtahLfjLF6Cwo3pBVT8k6R0CAcq45b4WROC23sQTnZYqaq5RrFqDtVgtwbYzKTKVfC44ixzxWGxrtrkT7fvwkJgxVR+pQ5qeTGdI7EEY7p22zHF2kByKFdiwb5BMR8PJeFVbK+cRN80Kr9KgsVG1GUik9WsGlsEjsTxWcJLwyyJzeoZ23oh3KonHzM3kiRfIAl60jUU5KKyX7JgoN7Y9f16fFuOtdloaWQVBlUZHwGWMjei2yk7URuXUxOmmYLwh/DYE8s8DhEL1yoPY6I++cBCI4ua02PKTXoZ30ANLKwivefMUhGI6ABAB761KKSz5R4kyKqRzMMPJoCr0m4jxFyp83IAKVVx317D0oV7MT1yvoc6/pvp3t0OAR3hquROrOCVgJbgV3AVwWoqB1fEt0rixE3VX09CRa6E9GzCpRES+lw90pkIUf4BYS4WRquoSWrjqwnxDYaNxAEpLgpMnFA0FiEdkhnL9PyZLi5rvQkL1Xn2WLx0n9WUvIJ//L2viLzdvcTb99dFvOePlkxRrHTnSxzdFKHfYTQM/6U9yjpb5iHsdoCE3qUMBT15gvW2TC9Ek9QnQA9EkRXcZ6/NDUnKD7vsWNqyP+ZltNpaVUwWLemhgE2vxdMO/t2C/t36VU1xKje/EhBBhUIDHkMCiopTQ9Se+2PEM2Soxl0APqoyiG3CV3C9VB9ROKvnyiDn2wvSx6CD6voRwCsKP5shLC4boCdDr+svfaNFwxwXWz8Mda+omUYRoc1goBq4bI6aLpCDuu9cgsllXUFUbSpUMU1Als5xCAVjfyXQhaMGiaoY496I3rkccPt8ZjEUJ1DMSxRIKBln1tqt92fo4cqxAwoqKQshN2z5N1clkY6BElGwgL3nldpxw6ZROm30WOvKX5CRkvw3bUmQ7BBDkWkuPlwvPnX5u4OP1MwXnF06DX3NeLZOGK161fB5JZdqhp6XCPxl0/8v4INY9Tccd/K9JJoH3vNkqJUZkDBGB1morYq93w5EywaktaEyb3vBwvrq21ABeed9bIYcx1L6v1DXGDF7O4eiqVnGZMDSvDvM63qUBxwyCgi5AacwKtaHT1pXjj+bPm8p5dUOOlVExRte7d7DL9G+tSYThTHKGLcxSCEKawuK7Uh6izmXpZwumHnIHy4EIFSZ6auDJSW1DSZe9bnDR+cesuO1SBJ2ltg8HfGTPmaQ0j90eLl+B88fbCK6Q070hZTlp4DUbFpFdQW7BrQlvIm8gMCXzJusWFaXELg6JCrTjrOsZQmNE+AfqnrCjEKwZO1olM9iGIxaWfs2EfSdVZ0TAmsVb+SY91QidzTTN9JWYzCOkpb/nVX1da9Dye/qImOsH2zv2nDQg2fAPO3ow3BWj1+2covNkRIr+24wPW08g2RxBWQB51EHZJo858vy0FduhY9VpaRyW/luRaRyS/ltpaXy3Lcvh9lz5ashZY1vd4TNGLnr20YTP6ae1UgpeiLTHYmLxUU36O1e8GqcS70X8D3udmApGGBIREHAl6irCZpOp8MpVwbWxLewre4Z+rhU8gz0LY0btxD914kYLw2afb8NHMxKoSLGZQkacFwonwCJ5yggete7OjIdN6l2GzatHe2DNi5+/k1/N+58Hhs0bn1c4YnTnSIfn/AeJC48OQK+bypAVnLLM+CjAOqZRFwhBi1n8qDpdC1qsYnz05FFG70OXQpZYf6Z2rc1QYTyEkTpxlqvMIrh+GeTzVesZ7S8Z9Pr8ENIW5reVGPSYtOxOpBPL+4xupZhIX8mzaqdCurrvWYZBS/+NItRkhQqXqpTv5J4PmWdT9sOHWm+qdOcRaoWe/1l7Y5RjYCwgRK3doc7OLdlnmUYxVAptRoTlR8ozmMp7g446AzVVA9VIWj4MR79+DhehjS9dAvEgEiAt3qcZ1Td3ew9oy1mJOVdFXml4p0BdGO5mb19ya4QMsrPTg6k9oITdplDV8DLbKnSiy3w9OgO93l4/zRv/vVDZZFrf1JStIw3LEApz2iWiWA/bsWPVCELZpurOeC37XpywH9pIREW44u5acpUd9G68AtbW81L1MJDVIopG7KTe0uJ98czsRxe8SgGCpY8mSxCBMzaqbox4fo9GmLdGmDjvz0gS+lfeq7IJpnp8PISmdtKvMq6AWKHMDp3MVqFscBmUB09Mir15XSgAmb0LVFc0IivBmnZkvulELT8WUwwcCd//MpxtK5mmrSDa+tGF0271Vkigl9ws85r2uMuQgE1jiWt00/2Dfv5wP8UChTd2xp+c/dhCCK8kJ3lBHDkTj9vke1iM5DlF2KCYF/BAmKF4pUiREPqK6hfAB6e0qtZt1FiF9BHjfz1GQDErKcHpOVpHyzV5ZCY2QeT58hGU9AoaW/CBUtQGmwazuvtUm6LYaNmyUzyjrGx9NMmV0FF5cwi209Vzf/jQ1I3pNWzd8i7412Md+3j+eQDg3E56X8xBxatrARGuK4XLaSTpm7/YyrIGOvvUgFhsTRwjt+qihl1ZRoJY4++Hncbp3nHuvCzjxh0xfHevPZ03YBi88uphV1T5ZSDwr5Cuibxz2Zfwl2IuGEMpWgzwP5oo1LO083pi8YvLaleg+dui71pKZOmc6L4r9sscITy4AqBQ67G0U6jNa+3Lfs1z2VcJH3NBlMir/5FJkwGOrT82ccMOAeX32aSYCrWrVXyOLzvUIgHeBqhxtBolvgyuzKtF5VS6oPFbBQrmXVGf4snstazP6T9edqVHWM+wuuI8Q2M7mbzd5JaQDZeUBlcTx6mokIk1dtbhpRclyLO/kTtrBgNlk0ZbKKXzJjIPkSFvrga/mJk2qThy5oVXmW5jSBg9GHlJClTrOgvjm16mE0TfwNn1NM8LM2LZ1r4QNp3cREXrNx1Q1KT8PGxqEr4rsuMbBNQJfGCrDtUWt5ChvI+EluuPGMvvWEweCsIYthTwxfQp9FA1we+3ncT+qPnkO5LXqlWJzlbfYZyBMYsWcG4s7KKoEMuBZxfUCKcBhQGrzg8mggbmh3xQmSkvSycfVGQFOwOGEwJ+qCTxrCYV8/K6EoSz7WiXXT6vbvojUfbvK2GX0b4hRUwQ2fqyyPheYZtAMCqJjUQG1WwROgDxKhQ+qIlj4qXxJQ6VZmw/raHJFVt/YqH/BAAqVGtyUnwD8CtIJWUnzfkIrrWh+LFVD6mDWEUeWnghS0ciJdwGpH6JiCBc5uMyrwYR5EwkqaMF8k+zOZGBv38C0vMKhpNFJooiKAcKNy9ErveZYCttQz1WOoH94WyLoOpZfVftGQPQ+Efpvsuyymm/nfpP0Gdl2Qa/K0I8y2QFPLr0N+C8pqk7fGjEUFTvbLu2mQINiZqX9Pe+ugK+qiBVVO6ZmLvkmfT4vroKvqokVVTwmZi85Jn8Ep+YJJ84Xc3L/lXUad27nJJeWA7EK2fWy4KjdvzLLPUiNAwVO0+wmm946ySi0qCy06la7ku/Gmeuzdl06tDJL/nSYy8NW1tk4SCZiQrEHdlEuP+OEGf2MEm3dFbmx7ULV2eii2u/FXYhFWS9a93pwigBnLfBBEo4RnrgcZntY7jqRmi4XUhtOdZAjxpOBauggkinRXO5CztoLNA/2ZIwyJtd4ZATeT8W5DRxjE8gvfPYLF+ZgIG6g7qu3OyjgRfl96n2/kVm75o12W9DrdNjMEnjag+otN7LLI7K3GFDVSReSccJYExFPtNbJVoSF6dSW10iWubByDH0Gq/ZpeEmiW/QLd/K4sxesLh7NpejG4i6UdOnb4JJNRIJcURVNCxgAnCqxlBOVyjNeGPrceuJvSOVkOVstpvev2uWgnXSbLZjz3PQDYGRxhQenIwlePzkaGJ888+JSmOFvCooT2+oC1/ErBuZF2MIPZGhnBJ3m0kT0BGj6kJmsL3WUL/8mu528iVmda6i3gqrXqtIA35zEiertCt/c6M8beDGqm9M+tFDqJSpBd7fP58W5c/UdCzSTyT1SMjE3S/IjqVSF6kpyG4Up5yv0Z7kJ4Eh1KLvhskaNT+aoAxyNczNfu88WVyVofS8/J5JZEaingxQk6TNfuwbp8TOWWzV9DGcCoBu6LgipL3AzY46RWA8ntqED9CU6MZbZsTMRSU92tROepAUlC5aTD1i0ryi9Q/8mfU8fGC01xv1V/sfWj+ulKR8l9s2KdAF9jQSbGKpUqzfQ7n0mKU1kUzjypv8Q9b7gQiK3B5mzNbHgbjOCMHsaR+Lnb8EAXokfZVSrLDVYtbOWxLDVNSkeGfzpRTuWmhfxXcJCcMWOp1J/zvrngHl1hXlz9huoXS/H89DhfHU3UFXSsX11pfhskpB1R0RoRBBxEGGg5IHSoyg5yzIlMgojkg2ynOQ6RJS17c9zuX/DertTH+6pdptBDBRyG/kJ0IggzwpF20hQNVUhbXWB26fzu/OJPwjwGGhnHeypQcKCKQUL+V4gwzoQsfLHu6nDTpT7coYEDpt/AtjxAj+l9FeIQatfMO1BkCJr4di41mkzlr+2X7MrZbNRGp6GYtJ0pMq+0zS0yqrN5rovZqso2lyhlpGVys/HXJOWuZXU9NCxXbIKK8QrnR/RIlJF4hOzZg0Pn1u397Xlp8EmCueNVG9yPmqwAGwQFDwbIHf591EmORAAJ5XJqN1b/szYfvirpSQv/BqWajqEp4q8Dm/dumRAZCpF8G4MgZoeBrC+WDw6Q7QbUIIQzFCMcPkmZWQnxpp0FDvxMIbq6wOq2SRnRYK14fnex6bHdzkvS6AUDoqVOKLTKN1z+rkWEQ8HS2b/GeCLbW2JKKXCJDv7FTyU4igJapJCbHUTUHZG+h9ONG6T2wdVdjAFYUYJEPG7Qi4i0wGk9gw4OA3aqUEr1PgfAz0cmhVS51cFLqhTx50UDFiaxB63nHau3PjKjsdF1Vioj/KvWj1yarp22UjkhXX4mH5iUjogLnoGSM/h89quKYqd6HCargIYFFgqJRLDPaALcOSsf8C1EwU8Mdrx5Jx1Nn1jpPbU2Jpi1a8GztGbD+rz4Oj4Sfg8bBG4HVjkaGnrEjgHCGD+gxy2ZHeB0td54BRicvUIFfcfnGWhmn6Ac7Vy+c35tUS1xeH0/Nq6oTJseYcgnJePt9RKljmCWUIhm2S34waC7PHA3xoSaMKk7GXdCenAunYtNoa2VESOcSDWe3Fnah3epsECGMQkQ0qHcntba9mG+3PMmgUEwJtFd9mVNdbiQHtbi1XBh+pfAzz2zjLiKzchTVlVLAzLcBVbPp+YTkJj7mM9+Vzs6EJdxTTJSUO/GCagHri1cbppv6Km4ozvGlF2Y6dlqmO6vwZoiSKfRrmrdOfU1TzngwCIKOVre2vjBERvpwnxetIO+mC557THCufGg140yPzL0tyTu5xnfbSkI4sA6pHbMaLY5myX6PeehNW5keCMLBSVC2KqGcvUNE8oSfVSJVoP7lUhjzKfVcrXIVMfTkOKCXcu2fYmsDe7tQPHuTyWp3bOM8/ymi6HzZHnN9bq580B4lpD7c77yPIay49YaV7WG+eeMsy3aKJw/UXBL0rEHM8p/jdvmyvNU8rgm4dxYQ5C1iriu0cHS70Peyw+VHZUBP7pU3vidRWdUPigxb8sPV+rC23nDYdgARXaaSEmI1jh1qN0Yo399bvX3QYEsxG6rXPACQnQH5vrvvmNQCoie5NR+iPTIAiX1lkpo9LHBoDqJfeCE6CwRZXIHf5uu6/k9w9KguyeYA9aSRAIqtJci6AIN96Nr8n94WQTsQ3AUxxQurj/7Qx0BwVTP31isHJiAZ83ugfjUWViX/cktxJbA7bgPUg3pgvUj8mSWpGIdF0JhPVulPVEWQOxXeCFiV3D5y/7f5KOTJdOcGt4FKuho4FDXMSu5aGb1vl0m2muxpy0xAdeigIDyB5x2wnKnyr5aN1g0zeHM21XhfLQYxjdsAEJIfATfXN0oiuI6cDkEGl3WqSYRGNo1iPmHVup+FyFTIy37exOepKWQYrVHHI+Tzq9zjiHEfg1Z6a75iiELedmCWk+nH/WPQB9aAG5e77dLuCTsY6tsK70FaJhivQM2yVKzgcLXqT6zSEir4XSkYyhIquF0p+F0puUv+Ve8Oa1iRKilTXx6XOKeDskr/6f6IpfPOcFQKTs5hOUqXZrWiY94d0buTtJui/B8TOZ73wdK3IGXyO1do13BqrKePgIeB0On0DFIp+EacN3/lUSGbAAIH+zoGfDtEnFRv3mSxACEirQPJitHQILplTSGp0A8cfe6rp+SpoXmJ3vWDqGSWJ+YNq+6HVpzt3E03p57Ckv5O6TlUXDl2clYqtyqEEfW/7CQdHcBFr/BkbKFfUdZYxcy0BZfAtf9w/7jj8MHKYx4hN7aJHLeGeYQcIDPV1crPZldrTnP2s8sgE74u3/Z8QWqy7x8aGc65XcDHcUjfki1Iu01/GxaLWLj/JFyknPANHzgrtTjdZWSXAZt84Dnfn/atMJZmfmP7m+tXYiHKtY7yV7lwufu7UouIuWVwybrC9jNnDWzYP5ri3UDvOHAXtmNzU/dPVHf3TspmUfUdgujVARCSR/pMB+eJoLb34fVIVq007r4XGWBdF0AXXSn8mQLA0pIXC4lzNqYCxwhGn05hDjqcOzjPnQ7HjDXCZTmP2kl778q5hqeEQHUNwE63irDeEnBWeMbova6Esed1d7SHcMXpPSCucJutYmQItw701/6cmNgMn7YIYWCgZH05jUE9zzcVCza5MhL0UYJzah764hrbjX87kzEF8PZoA/bW1XT0E8J5XWl/eLqMhZg8TIXEOIXEObwWaPn/RI2bPFT8aa2VPdwEn7YIYUD6K499GFatlGIRAp/iAjqt3owdsyEWa4RoA+LFNeTx+YPedljaLQjyRc8AfksmAN78Ms0HlUGyEdwnwaTzt4t20E78UW/XZ1f/ywBS7pEwm4XmQjKEWL6G8MGnQ6y55ztD1ZtDrYRDbr6dWmSE7+eo9A+3PZAT11v3n/Xy2Zdlh7v0c/mlZ5XmQMf/8Bp8gX7yG6sllpVTWpcDEu3GhWySfWyRmEcfA6SsBgTQmZ+Qu3Y67ZdGh7v0aDmlR5XmwghCvbv+rbyXUJG579SOXfG2jPOEW88gZZh57ekJtfhX1WbAK/6xu+fxmGZSOW3BjhrxW/mt88cufK3EuA2L1ov6J+hYQcqV/3Ywsu2AW1jKvnAO6svF2174yLv7GeTuiIrHWFb6EwqjiEVKsHhikN6c2YKNZBR5Kf8J767ZXuINTOKK7Ey8pZQEN6IZnMyU2siBBCV8nOC2COzHiE0rU4VWXBDOutsim9fkdzl1fEyQ5ZbhaZWRCl2D1Qx3IRYzvdymefxGDWPnaOyEt7VOSPTFQgxj2gEaWxcsxctu8LqTkrMXbjGbzFZw6fV6Rf/jS93teNydjpJhXnH6QFHZblICyL9qiqkdOxbmEgOT48WxOLewYW4RiRy8UyNwBsvyo/oC6WQNV4Z3bSt0Yiu5NZKnk13Mmmng+yr1hygQgueBbOVEiuTlth6DMuyT6uze6h+uDO1yaUvpb3L6zfob9kURnUtXgcbDvvn4NrshSdYYny1dJ12jORPqnyIfvUoi3MeS5INpAgevem6NN1b+Rs/cBnjkJPltN97WyI/ed8f/bEfnqTXFor32lERUGL9of6DmO21zbDMe86XBO2qhNlb8RD985kCpNKo8gz7TUnqhslMtsYza8t51A48bOmxPpDKQ4rQMYCU41lfuDBZz7jCSnN8d0so//QGz7Qz3GZS3mrEX79K/EAnzmyWbwIEZNDFlNqR93X076w3DOoYAgGG3RuvU54ezMGSHI/q/l0UthjZlmGSBQa6Su1wCFqtOWgIIT+OnZGrdoSLEHoQcWfGAin/r1DpUk5HwD8PtOn0eFrYzyxqAtr+zmVuxKgzVQeCW7I9jE7dtfJZv+0orO6cdMVYMS/K80QEKKTMgiH1Xs+/o3jLA2jVgmc3PHJL2Jo2ahDn4oI1GlU9Keldw/YvDS/PB/klB98k1DBa47pGFJGhY8tDF/4QIHiiTBlYquBL68JmT0CDXQ7tNrzpQvH00c7gs5UCuGf+tVFZ5GrEcenndQ8QO9H9LHfSnQrQ7uGjh6EanNhQDhxKL96naAcethwOlnuzWGPG7LtWViBrDaRTMuDKQRA+jvBqi46i+POuVoyFkST92YgIFFY6XT3yDxBZCcALFyBuYijK8usju6NiIUZie7793KeuscQ9o5sev7Z9TsZh811AQGV9di+4CQSXjJPSQ9akjiqGW0rGgfMI2jF+czb6uB9Pb+NdA4ns+LGROxXSOyQ9DtcpXUy+mOU3C6NS9d1EtoMTZqEcXlrn2gmPuoV9lgr30AIWANiW6tnfMy/soz7YkbsYIah7eCLn0tfb7iQQXhcXFdKcZ0FAgn8PWrFnmWyIVHGCWghaIHVj3zz50e27ThivoGb9Xf0iG7XVvB6t6b0iilNSBSY/ZVetG7FxNBTSUE9Jt4iW/L26XdK4JaM6gaNCAeD6VBoRYnyA/41m5pxHRaeo+wK/iLWqMf2HF5ciGwjjvXFX3G66RandPeNcA3nm9BuivYfchzcIrtifLvM2Un3mB/cpeHiiT1ER5T9TBujwoD5/5tc+W1QjLbniTjUWazgpTKhUd8hylMeBTw/otLIvZjcu9AH1J2t+FIZHONdwYAWVWawt27Zu63/ZkgHAVO/8KUgytdoM+A9WToQZ5aKmmcGM/V4J7EO4B3AcOE7AqvL1yd15lmD+HYh9MbV3nJ8wYIMX44bOjqJINxY3bCivOafZSMRjVzup3M5KT7+K1RK5Fq3dRnvCNau5olgLz9ah8SRUcJIgRE141KvPRL2A25bpGaf9hfA5cMf7q6vRBsFWiHJ7yx8YQRrZXE1dQmQIB3TCbD4qBvtoTQ5gTpKMTiPhcMzVPgiZmSpNzUUTvtg1D1yyXFyaYmPpqdJv6AxgJM8MFS08C61WNsI8UAuPOiiFiMd//0bQi7xiiZie2dPzVmrAwUtvqX6MhU8amNOF99X62q7SpqR2wrZLmyX8vJrG9PrtiXB3Umi8Va18Y5bGAHE3xplOZbs9uDBlt1uQ3coo0TGvfimZz9lq8E9UhS97tf9i2uBwgXBE/2RCHdXdU8okmrDxuxRdVjTWTYc+vP/ltAsvbzgq1aVrVtP01APMvHP1kLMk0SYbiLLp04a53qxC1hy4QNMeflVaSUJz6I8e3Nq0hyfyqCXd2OiSdez8/pMmRNv1sKERHA3kfArUkXZNXas/18+IykcXpEbZ8pYCKsVZLtd9k+fgMYgRu5yfytR8u5PXsgWIpMjgp6r6fmSn/bDjfbrWsgt1OUf/r6CxgJfDlaH6GtNl8kZ3kujzIlZwS7THwzU7O1YGwRHgpOrqGOpBALlYSSkIE0VR0X/lGziY79YfPA4B6lgQsg2OfQgTmyacwgBGEzKJ6XKwBWu5bxNDQnfW/UgK0jIDrkOQugGiHEpQc2tIbBkYI72HKHJ1NGQrcTiqCD2m6ziFUazRnR+BGNHQvFJ2D1b+PG402iNap1l1D1ixXc5kiT21O++esMzsepFTswdi8pMk9OSECqazip6jNGQqdfTLDbtR+xiNW5nYg1g4tYFgftt43rop9aWqcTTquCiQR4dBty1I4+ypYYe245HviCkg6i8Zo4ITfEJ7FK6Vqc4EA+dwYrSIBFCiVj5IlYh5pa52nC1y+hOw/ftMDCbEXgWMDPDoRG4JUPjDzhIKm9u5HImJQpZdqCaQhVN0nQ59oHF7Ki5dRHCU43RcLLnDkATh6dWwHDCazB9Lq6HcSdyPNAZ4tS2L3AK8Q3sYaDh29b01LVlxXXJwYm9LLURCNnu2D8JKF5yG41FD0t91WJklaseV2jVr6EayRDNXwsQfgpsE64ae4amxwQIPnhrM6RGyCtL7aSfepZ77uToW+34efGK+YVxYkIfebjzrqJc5HeYYxKDkxh5EhrvGvgXYzmiNGZED/Lm14LCYvkpOacGTNm0yjGZXGfNbE38lLk8vKFcdhCqjelQvqIRgoODOT8f2Jy4Fj73J1a7wGMl7hgophUNCRDrGA+bQyRA/XUW+UNy1g8DatH5sDb7N6jOgBjDjvPDaBtU1Dmo3SIisqJgyGDINbIf7PfvmR7d76bY2SHUJFv2AbH6EXljpmfsCsh6GgEB0LgCWYrzhyqKiiXwFVc0kpJuHjx+y10aqXoy3Q3MiO+D4cIJ2wrrt9j2L3Yf0YoGblkI+UggBaTAmmbijiUO8EbmYrXwaTjTZMecEqf9fYq+/YuWsPGMnLe9l+3yhB+UyC8XzLR4lNQ5dsKW5gWtJMFInIuxerNIVWEZvNNhcp56gCA9qBGZuySPChRN69bhL694UqVqpdSaew9SmAjuGIQD/caDz/3Tli7v5TEERO3xvUmAkhHUSzC+kKskJt1YfPUbBdXeaq4y08e+z2GFVT8VW6LQ1z4k0H4v4JTrhhyqCOMxZSvbo7YNiG9UM1Qs/RAf1jN0LYdBGhONd3G3GaZnCayEioHPFVA9UBLgNA61k8YZwJ3xrleD0hIvOFwU0P5Qf6wEUukGJABEMfBcNs8lQsLyzGBD5raPp0/iiOUaYT1V6qJvGKmxhSGhAfwldV/uOOwO5K4sR/F7QvLus1A8oTZuTFyQM+8wHB8QQ15VNxqRCgE3wol/SrjJAODUAY3QEdcbsHV/YN3TGxK9moW0dN14KYI2jN2hmLjIAuVDyfJnlhGYfuZ7PzOntiCWVF8Wbv8S92B3PugsPz+lsrzFz6rzTimsgpLXgwRlB2dYHJ2uEfgIHnZ3rc9I+F855MeXS6uevQ01188zbiAkedh3Aas10rP3IvqlZLmnORxWVANZWw+nuS8IPwXf/zrwFV5P8aYeT8EjBiFIDdjlr2g59Dah/pxKR78VWmuaMtAuPc4LyJLtG5xX5+eNM6pI+bkBH9Njbv06+s/pnxyByKx4/jQaNABgQBlimlgECsCftbQjgvLacH8GeeQj6VbEQoIm8PgcZkTauHUvzE4hPkwaNGy2FvgFF/5LI1n0mR+LuM0rZYBZDROWRyRw72nLdVNB9j9CVgW/ED7rw5prLmmP6pEf1OcYFNuj/tzmzoYWxe6QNYsD3kUagNQjs/wDwnB7PlnKI7mnWNlc5jvVOuDHeZlOk4oie8IDttkr8/JLQe0J6XYeCqbE1i1I9GpggnMABso7OzNFlrh1flj1XGg1U1ShJIdxw0fx41K/4JNt9Jt3YQga2u3DFxUGBX6XhWCEoqb6xvs+x6C+45KL9WR9ZAoLUu9XGWoWkwYwvuGp5rxqBpvpxrPIAVUqFOnOoqn2hpzmHenOto8cqjAybNFloKjT9oDjGL4mJWKP9pPWEPjwqu5GgVUq+WnGkFhUihp7Kf1HBbHiNMTEC8jTrWXan3cQXp9eY28tyAObW/CVSANB5bkPT73ij5I8BiLNv7ssORNKbdxXTLXJ+edmZIBftO9FRatkzLWRcJIpLphGyp9KsATjshbHtaoAMLcCjEbi1yIvs80hs/sTDIbA0yuLPioe5IVBZgfeFS+1gYwJ3MvopGBULvlEkOSChl7Sq49oS08IxRqCTjp1Qn2i/OqZbl0wz6Ml2BmO+8NxSuiephn2b2jCpw/EfMyVB1omPHpL/vzKhZh+2Bm5mPDd7L5lPSEg8zzo4pno7b1lA/31GdmG5zIQK0213qRS+wpxnSiyyzo1+QwGbbVlebbUdUg1z/Zyg/buH5VKqN+EtLEYS30yMa8LOK4fNec4xVccc7MEaGcBMAwjgXZ+dka4lxFbFeLYYruSI48oRvVKKdVyTyl1PT37rahzDzGo9vin0YmmvQ/Veo5uwiEpjNQe2TJjGHEq4+RVvz7mA8/11+d7KTL2ORaWtLlTf4jKN3zInvCWumXRmzLzUX4kyEmfWxLoQY8QHlhdQqPWIibbu5wQ2dLYry/YIDAevPGBEZtmUUIolGci4CmnoE2UZxik/1jtyaR/DNL7KMVOpliSvheeGxwmStAnmskpPfB0lHaiEUJn7VpozYFeQmDQ77rlseNQ7CFjOpWuYAGx9Df6h8xV09zSOXRnG1NnN49Taw6DIp3rfMIKyqdFDdgmxkRF0R6SuVTl/eVr0MtIrjamWM4v6fP4a43rzokmEyrUO15UAnWKEzTC6RKjjMpl2apF+XR/5PD5sv3lT/XtZBnNK+/dJwym9uRPSwGATDQr4TCszNoGgJ614OuHdTfbQ8hvqxAsNUqrpVR93O5Rjh8h8ZGmBVSl0l8KYJFT19hWAX7Af2atlrFkby+7ZY6P3eNKwA1iqUF2La7P5zI8spDaMBL60VU1ADeyq1ERxmnpGpP56xXdg3ktpkziqWl/zJAIc8gUi4NxAs3863ccA3zdi7XhFIHQpc6qYQTgGwee61HGFdYs6E3rBUmuxord9IILj5vj89yW8jfN+CB6PaAR8arf+E3WIkCSrraPF4Qop9hiP64RAe6lumOGqlINTWrdXldFmBwngRG1VpRC6A5fOp4HArDwBOuAEyrn8s0qTh30DoFW9NAftsUJy9uTWxM2+laf1IqHa0yVph1kIRGIMTCpepWq3tHwUnpTt6wWBWOylOkre8vC44P/Kx2lqGHmTZ2RUBh2KIJlxi+UZZBaGEgIwZMmt/pEicPMQf0TTGrCau66tcpC3ssErXaLD7Yfvw7eRgthOesya1DqsWteW9qjkw60fxAYb9c3lw0nrxOjj1roNXEvuzSD7ShVRsvzqV19B25go6diwbLZruLEyTMhafQXGrDEhssFoNgrN52wc89YkDAeKb0OkbN9Xf/QUSvRFx3t17BXlYXgzvy4ezsXwhg/WYEBgZqTbE+D8eN/ef0CbJLW5dM1cj3lPjBD3ZBkilfLNSkUQ5gXwx9XhApv6zqIi7pti+WLSGroPuBEF09TqqIUm2KVV1339qgAto9qvXZ78ox6htxgvh57KCgTfyePEpo1gV7CTpfBChspnUM2EQqbOxUa5PZKbzM8p8LJKson0jFDIa6gG7KysC2EXumfknOPU0H9F9gaPOJXZxFbmRLR0obJ9Ex8ao/P2dtRCY+eftzhAfhUJFig1tnoInQGFRJu1iezues64ox4LmMvW46Nv+LgfFnIcbOiJUqZUybfZ/8eNRaRYnJ8KKtN0i0Il4susKKp9v38zBKBXj/kPc7MNYXc9uSRcY8SAs6croOCAVYS0VaXdKT+KhbfzKafC3SW+8oW/83z/D8kbsqQlyAMpqc7rHYeDXXFH+CXMBgshiuNdMwisfacYfUlI3BhH8CHNJbyBoqT8aU2hD+IHUFlCTEJxB1CMB4XAwfUMIYyEBImgC0pJMSNAtlFKpyGLXXaJGMKLTnpRm199VP5KOWaK2dq+5P65IHsIHF9al+WrioiuGnzOkILa9lEl3gc8obKpyYbspAdXkpJUQHnDkb2gvw0HwuT0A32db6AsD1QUj4pHE/wHUfwJ37b5+8poc+Aw8DG/Br6+OjRE7w+TT77EQgA41FdpXLz5U5A9fA1QWO3L65k0ASG3V19jsrp9bJSVwbWOvuaAarL9D2okcgqD7hXAv4D3uDNFR0Up06TQtdGBQLrc5WMxS3m9dLM9LqaaTENkAN21amOEerpiznSWvKicP5xMRFaEgqDa69CiExmc1MXnm7rq88JJgFKmd7dG9rnnctHJ95yxrMyOl2o9ED9fwdHH3mo+St7EVfzt7R4LOFm3lxDZOM/I3K2Wxs/Rx8XnzypgzIfZhsa8npOfTwZGI+kRm1LQ23l3J8euPq42EA2CF8vxy6njqvDeCTvZKZrSMQKfrMS6OBOaaUdTmpFyunccjkmsVI+jw2eEzNuetCYeqChtAud1dGRP6ChgmYN4mn7GgtqbdeG7Vu7ATY/L8SuE0sZeaQKuQuyQnhS5WEfWAvkfgVVTvkPFH/2Y/OnpL6SRPQKVWjiDo3ubpamQ0sQmHAy/vRH8VDip6Qxkbse+CsSX9HSLbhgIyQTucdZwl5bUb8C3JOZrRsIuml6W+BNNKcf/S8wv2w9c7zMZBkgDc/9YdCanf6RI++2oyQldNqQWgoj3ZvSfNuCkgxWF2BPp+eOHVPk4E5XwZ0IacClv9jgTn/IRYLda6m9/6vfiqaEKJcIBRCtCHUixwmtkv97ZfU3SNZ7KLlbAD71ADHuSKlg7yb79VNo9XtixNdDYKKZOQF3z6XvCQS5l+I6rEyIdZq3H+ocd4EalHU2+h3jW7zWs3piQOzTr5cKMC6H92srePNZi93AC0Iz+k3a7CUjikGWYtyrBDCsHCsl1l7Arjd0lh0vxfzQQ8L8qM9CZRXARwUea/wdQX5HaMiwjcHRHC2nuJKDxiWgSpD9PRSUhdjV5S6Of2cDhmQZEn57wY9hSIrQ9D4WredFtsoe5xN8bj8JzZWQBD7tIOGlCawYpyOgNPsplH+8jG5ZfPp9ut3DUE1qlPp0KOtnvbfduVe6TYgoehd3iWw5EbX/aqrYeFGB23f1OGCSqGYy+/kCLhlVNo4+amT7nzem9LbWm93FKvE466EAR5nbtn/CrRBqolykn4snC5ykw0wwUSCMndJr1aQh+m9mYKv3NzeQ+iYbZTcKDYvyKoSt2JJ27NB9A8UeTqlOXA6pUNFYSuHIwNgeVHq8HpZj5HtNTvfIkL3vwUg8xBxxkOqhfc6zWClk2NxxShHA8vuHnyoN2JCNvjb72JCl8NRvxfkzflo6bxuY5adxSY0qYk2sifGSZkX4EPzAEizRwNWNYgrDca3RwMeO4Wt9DcbeCUJKCk9jDE4tQgyEzuwKHI1RLulN4O6bhDHBIQiTzaZd16DjXOzjKOUJ3c7iddMXnB0SqMag1k5IESN+l2pw6jO+u42B2g7eRCCUBNTF2FLExHMT4WCVNCmm8cc14mvFMIvp544h5uAz0uLwqWfY+ZCdTGjraGZ6gwTnFHC8M1vvXQpG+YMJlt+GProbYhXoaKUZRPTPOK+DGVAlz8PeWpChwe5+qgpMkZ5NYP5wJjhpZx839bpw1cdlaGTIn35n4epyFO5OKyBzcsg/iIUTrWScLP7UCxdRLevOk8pUeUXA/cS5hKmWD7Kd7MK1N/lFToSEdNe62EoMD5+uMqcswlFy/tZCpc0vtKrflVc/hYBuuQxdMfBPQgwpfhiWRk5T3+6RWxwMIZBn1pGCYs2OMBtHkjRG++Dl1Ql1Aa/xWjmRl1TdgQDIWv4y2pw+Au7cIx/UvS/wZcAa2poLA6zJ+ggBqiJbNS4r28hIHVV/AJ4Lw0Uee8Of/Rj06/TfY76cBr/FVN5t+ek1+wtBGm3Lvz7vefjXhwZx/8LQgnAMd0V502DiBNF1OJXtVy9LrOaa1xIp+9d/JTchiPtVCx3v6vlpJqnxgvlpBYToloR+VQMxLrta9g+c7/H6D8eufVqvxPjxg8r/EpnFQw9T8wIDeRrAuwAyUrnjgMYnWUHt94D2a3zDf7iXguf4d+6MRnhV4Up5Wl+X83r2miFkaQxuFGHvIjG6xorjHN3IrDIG2P/zfwrcv+N1Mww2pOqAcktMAGFBuet8zAr4IXVoEpe3aeVS58a1xNxJH2sMqNFy2wlTo0ds5hYbFRb4IENmIRIOJfN7dm0c5mwQ2ehBS6lJly1tB4pC/KWBJG/kWXq3araey30YX3vUYariRw9rbKD/lWQmT8UCd7b5FRdi558PLBmNQrrWk9FRLjWm31e1AK3lJ08xKSVGu4sncSudYOK/FwgyCQ8AzUCU/nxQ2arRkRlAnTNlyzGd5OEtWyd4JddTkMo7Bt6fN3JU4o62Veql8zxYY5n/8lTPhaABOeQnDo5lcxFbXtbZ6ahYtiGzQdVFh2aiTkgl3FVTOvMCt6R0zWYw3FIxROwkUmEZ1BzwymF1tPmPX79z7V0jBsqt6PNEz4FQL/qrgT+dU/X/lakwa43JI7bStHd0aDxj4nU71sRCid3k+i7fCvQ1qSrth3cDKFZ17gCqlr90SeqvlkXavHjZ0sVgkP00LPDjL3Vwtvphw9XVzdQXGteOq4KQH+Vrrh/zf/k3REklu3VYyPbFb/LDE3AWjcfYweO/2FbxqTar2zYcvzUCBzLQhzLQmuIfEmQ3C6qVt6I+OTRY6NxvYSA/GDK0XiDPHBbIuvs8FQce8L+uckI3wotRKJhDawyHtkx9oxZQYfVOkHZuOrOUEIZ2EaxxctDHs+uDsFsn3bpqrEL40tfS3OPZ3AkNhpwCogUDraFdXrCi08kliUP+NgLnVzjZQLN9AwJsCewGNKv0a5jtE6XjvM/aoKov7skDTkHSPqwGNH3WZibopSrxrpXiqDNk80UzLESzWlYrIwufBjSS2HYZBIqVmgnpPDaB2orvhtn2BH2RBb4loF3wqhD0gQlLD6sU0qoRYValHr3t4KcOsR0IUeFubxLzegXv8nGTGyolFVHBbi8S6cU8DpMcyaE39xyqP+AUTGnmGVJNpMsVn6lU4bNnv84gs4jACLo0RrkFVtoQ9AuFXgEziSryFmTatxvJu40jXCAITmeK/Mh+bj4uB2XR/LXxcKjxcLOrqiSUnS/x8VoBRdBkVL8NAyycbuWucU7+wwL5FeLmIkGmyHOdGQQPPwqMTF2jEVnxKk0E6JULdkyPn0UYe9SYV07uvGsHYxGZ0R9+J8dHO4nMTdLcfGtSKBmi0gnYQLxRonI0aSX9WlTGbOykT/2wT37yoFpTvTTAL8OFgUrceamPnvGKf+UofVujflks1XKY5CcagcGok+r/ZQBpG2YqxFhzeCIfjO+kC55lxyejubrayNxCMsKG+CjCd9kq11ZTUO7E89mU3j9w+8YPu0cn51gzSdCt9D3AFaBkJhMyR4faYIORhqP5qEBq2CeYEBtBBdoWvhQH9GnIXTkLlp0SB3/Z5r/8ejuD/M4nIC1FM72pTvDhYhfhZt4vwe+sn61nIMxCZNQhrHUBymvWlDafxNhP9xDhrVIII7M1+U5JBIHz3WY28BhgVeYe6cxTBQtW9LT5lxsYNIMKFXLUVhkjNCBE8wNZyk6zsP6NpInn50bgrOJ1YHTXOB6qJU15sqt7l56FJF3YVg8M0oAx6BxZChoUlRTfZsieVpzuV44/MnlzPLxBgNhQBNEptMx6zP7INWuY53cra556j/p/MKp1g99o8IJFqBUQWdUoxZPsPbu0CP9p3Z+jAziPD4qNLGBjgFob8U3nrby4iyItwiOk+ZIKBS6PMCuq5l5GQ+J3ExzMWUVOwMrETOuUzyqb4ttL52m6YJQI7JfoujuGi6jFjB2XXvqXBUcYtIOk721Zk7qV/cVlH/gh1bqzkb2lEwlLOCs39dWm+qSQGdV3vPYGLQjTXutkssLuzo4LCy/anSOXCNVANAbNaBloRy9pNBYmPgOWYK3puUSwkEUR9TnAbqttFq65fj1Z+p9nzBFSj6VDAGl2eR+Pi/a14pRNWKx69ehsAzhWt9SR5cb0VekSEbzxXSdLHjb3HXp2dIhFK/4v8vcQmC77S0Hy/sFkywHfDPMRQ58M4yRvW4+5YDsIPUAH/WKhrOnCinIN5R9pmbqEW6SQ59NjG0StGpusTmy2BgM41S1Pi4CCyynV6TC/RJkNgI5+n6INDmkkqJpPmXw/GMVr7uBw6kdYegGkHexqomew2p3eKWceMU7+b3Xtg2LNsBa/bip0s4+zazrpNOVUrddWln1ybI2v9f4XxCrbGJOTB3anMtvlZ6WkJ+JGoWWFvlj3losFxydznkNa1fhpNS28v8gUwAvoBOXn0bChh54gHy2S7IMku0rxh+vhcORR/PMzcYj2hQV2jND9bIunehXCj6xXCgOwM6PHRKAgF6I17BFO43/rjrMh4CfM9eD73TgbD45O89LY8G7EIu3Bh7tSVK/VC2rV3kotnz9K46C0k/zv/CKPThaO00RUkxkj7SVJyUcI+PWDm/YvsGDGyam/dK6pROndi6UUUNxdKtp6VNDUewfsemMmbM1iIkRMLlI3VYMX8nYNEdNM7A5dUNNuxofZDxhzykbIwUWWLKB2vlJgPtvuKZ9ybsSGcBxmNrpCOGbbamjiG0JNo61h1EPqNLfVoe4L9K/XfaLdIYkxxEz+JU4G8zGLRstv79bVWveOb8SEyoyc4lIomaTQpqDH8FOqLZmoywKD6SH8WKRLojiaUhS1UO3udBYruVDZvAnCErGp6t+oXo+SHVxGURx6bnhcXZPueyvE/sEu7juj10sQUNvclLF4MdZM3s6G2Px0utgI/tZ+WC6YDx+Q2igXVFtzKUhxFGjvXQYpdsGAqr3cZNZ2pMeDrS7lXrPtcKvo8qBb9t1Y5N4Kfs/PJczlnQeoWTU7WTGkd4poHtDe7Tj+8plVWUA1eDhW91oQsNWcbv8conQdVkvNvy5HPmPL2BclYxTaZ0c+Vu2c1wV4Y863E3pweDYZKCTffz7tJvH1M4OrWbUho54ilpIL1pXnHf3rNPUIOTN5vpBxgqmMGNuxAC8/Zp21DKzjne76t9dkPfs0r/SvHBHh/lNbC+WbNPQ+cBka8L/4wUOPblC0UO7FKP8EfxqLEAhgMoJCg0Og2lBZp1TWSC3ay23b36vzPgnfggYOBe2gFUxJDhfVXU/FVyfDisMN0Ej/Ky1Gxbnwy64dUe/etinTI6oCOQYHH+eYGtooOPprKRn2QZvB2j0wF9gQisPOTN3zM1T7rfc390Mpi7GpBkl2oEgNr5vgL7VjRIKvA91E13GcgaNCahPkq5+kWVoEZETHTL2nW+fA7Q5EZYj058nCHqyMmK4PyJQ149nm0XgHM5kRATpbBzh4N6AQu9FUl57+lsfMlynoM6swWXQMNaBVBGbgt+r/I+P2s3b+l2r4ovJrs3SA1ycyXxtPQl7jG31j1znYWw6F3IxzyRxJ0OeyHVI0782yKIQchoSdZY7GRhVxlWu6DsXPBkIVcZXjvuZUZxVS82v0L8Wnug7AAfDwHLaUCMLmw5CllyfmAFDDkwyBxYQREopuEu5XXaSkevukejLyEUj3kgyT+wpfhdMRgKLyU/DYzCD2t3jEplS76yetRjK21I15syekpXzVyD6OVUsi6KQDrjaEMtHLWf8i6KA6idupQJnu+2CJXGZvE79cdFM3o1BCzbRkRAOIg9x/+YOennfLKya/4Ilcpn6Fq2+Kr4dBaxfEFqFxjmXxcosBq9+8Qir0S6pwQ8izCEnbgZWxE39cVFa3Ql4qPOak9IVpUQgBhPhBiPCI/KaeOajhS1nuGC/t09KIsxOJ64zz5uiXg3OX4GWOSvydAhWSlQw/XHRcn2509xsl8zraYCV+7u4uri6CG9Zb1mEv/9gCoyMJQu1pY8qjmqeg5a+4/VBOKPfuAjTAfhQcw2y7YcGAw4C4d/h5WHvJR/fAYHw/dHtnSfYH6f0ryUCZtY7dra6mHA5z9ibHBtgS1REu5lWENDDqlgwuwGHcMus5jZS3b+sGyEqfwPG23j9R9/tPNuIB/5H8JImtE/ufxPdDqfSTeks6SyXcOY/Vd0/g+xuKQFCAAPg7QTV7YYhB8YLA/mG3aG2GyE6fysTJTrdf6RkhSyxBLr8CaMCutc9RvywASEgfx7POiDdv++0QIOjIUCvml7FRSnm60aJUMy/bR13JNlZJAEjAboUBrzu3mWEWmVuZm4m1BhhQEHd35eSSbEuZi6P2iSm0/zy3dqGbElRP1Gv2gD++PpdLdD7ITB/Jk8lMN1/nmT1cPUA9k8p3X+iZBUJTnVJj6Bfascg+XsVGcaXxMA31b7eZZYbobWhNeYOE92OFczyWDk/OW9zj8sraSiWRMTGAt23ymATBHdwSxweEYThs8PdxeobxdWhVaYHwDDLRAaq1d3F9FotGD4EIvyPQhSU4H2qfLABxWGh4UUhHxP+AleyYT2c0I6D8Ebmd3N9xv0o11JxJkFvyyThd+aTofD7sEPwNqaRtt1hrsC+pQJPj3tQ3mVBbCQtKH8CxhPU/WtzcbgxZn0K3q1mG4+zIYghs/fxexuhoaGhgVjn/nj1XTXCICknKW8BLOcdidD+AwQDqPsOFt1OXuwOAg4CxjsjlinmHdmrdCkkAWtt2tpl3aGRBJkDeHd1B04pchkQEqUQW1Ow77ABprDf7VTW7SQDaymXSMsgMxYP3c6F7K5zRSiXPITJt1+PuGR1e3Xrlu2h0T1+2XNHLJEEupztIVinMljGAt03usj+eG51/igUAAV2WmV2ZnZvlkPj/Y8b4WqyuapgQNIuAu0E0XMfCdG4Xv0zcR4Ra+vyHkkJYJWNAXRcdK4O6umol885L8sSQqXLy7JoHTbb6ufXRSabOSAeZZOkkv/lw4/9obTsJdioAu1MdK7OW+amXG6CMJRxX+u4L2lp5MH9oYXvZaZC7dNz4BLYwS9lDxdrB14Vguk/IuahJkKWveo42KSOm+HkEFbtPyjmoR12l5aVixV0qKdPllooTtJcS2iF2wx0Xhs8bzqWU9g/5iGPibXMcUEE5wLCL+5A+Y362zXffkkKiMKKou0J0WDtWPsJi37UqOcylJJ1QZ4whh5tEvoNmFHmoZEPb0T87b9x72WyQu0aAu10ch65Od8uC3QbWJ05e2JtY563b1L2iCvFDzOa2E82v9TrJZ1MKMc67W334dFMAqWbMLPKgPTxILkt4w6/Xe3G72V29HEfGeXAHm4JcBJ/c24ZjOG2rw9B+AsVbem2Tx5O6s6V6bZyqL7b70E4p/2LGD3GSwxeFYIp/RpPnu0qAxX/3VeqgLeep3qEKM/aK7Yl0jvmoUyoRdyF4X9ZCYi5U33OjT64XqHbDmQG5O2ltkqiEqGzawKKen++lAGY2w9fw0oYreWOkeF/mfx7WB1lyuSpwqdKIBA0Vw+qg4WrFFIWRIUGsj+rhXPuhbJn0Jgnz3ScNbl2i7O4NL12gsbSGd4iLKykw8V1byXCHJ2CEKDWGhk/Efz0/PqKZYUIB7H3GrA9A9EaEj4I7uu5jXKtMAhNP7iZi4gSea0AcLyOwfLfkdTkxBrO6VJcGEEE6y3UrIUEZEt74ONMugqLNZLb9j95m6NQqnkzeUO7XmZaFMOCxoFop0aHI+js07KZrunIxRFlTJ9WkHqVxtMVEhSYbocV6/KZ+Af5DNmV+EHJxMWaO5y4R32o4cuTyRwvosEMoDom2hDI2hDNUZgLE6d78cp8ul6RA2Yl1O6dwFtKeHk+pEHGoLFx2it55QnJYkSvu6rwpf9VD+S4FEBFINwJKbBvnPubU6mH7JW9YeM5NSxwtiYHBLryQLyixDvVAw3YrHIR3iZNqoczSLxqrpGN1P4j6sQFFwTQ9OkdxCQy+xk8XHjDFiQZiM0GF6wqtNZCBIjWSG548/6QSqS8t7euUird0iTY8xclQLVsvhEarruU4Z7VUkaaOdwhPGRAP1mb+97JOu0c/zY4irV8p85CYGWf1caSmv5Fgv/9iOGlJ7d8gqAVRpuczt+dWvWLKvNtk4M+yH7GoK0bx1OpvJsGHT/vGgT+WmEc4tZk5ZJpFJrZYC0z5nF3xzjp7l/rN/wi3K9kwJbj2EB3VQQv6cCXCwcgL7orwrbwBeK0qHF+r067Ji5jPR9uWHfLoZn2r2yi0bRS7sIuCkYBvqB7TAcuHQCnuIy+pnWBLvqflTjO/V5yeHyJpTUjAVYY1nKfRrYceMIlkR5t9e9mR06SLo/3uiUD0YEmpu8XsqgSHbyVIH6s2wHwFE7tL+NkCn9+nyUj4eImbUAO4OWXOucLCb/MAJHjVWpxMqjeQEtQ3GddpX99oqHQGCtg1Ggr+G/ClpQLIIftBWLLz4loc3KPOkekT29BH+eH4anahvxehqxVxLAsvAnCOD5OmjUWvfPE2B+tBD0Q04LZmpGPykAQWUmfjFIhnYPhifkgrQSdVRdk8Ce4lDAx2wT9aUVGbgyAD6kZp/VR9EkcbtAzGFXM1wShV5IT2i85koNjpmvDhNBZeTrNraQUviCKAi4dscKjEEgA0W/90W/d0e82gOWaJR0M5x8M5x0Mv6dm3jrmlmurEex1h3o0Z8udLXElYchUO293YpRRiYX02+FRwrTtRLA2EZKN75BW9dQFjC/ohLTkmpTWLqpHvumBUvFRqhAlS4mHdBsDMsSo3b95MeCh1Vu3B+Gl3+Adu+i9p1NI0zxOJRNmqsoNS5QbIFAb/DJ/Uog1FR6UipH/Q6Hb+N1PxJJdkFxEt1yMcWE2q2CRVhd+uNgtjemxvr8q6eNRxes/yuLw2vvat7XJjEbHP8boiycW1umCX7x8L8c7w8CCNRSUnVBfhfic4Z7fOS34QD7z+A140Hwj6w+QSPafUfuf+3hMFKak+tOtrjMfvEI+7LoSR6qICDsivF8QjtQzAdEXx5IlwxjgQO0ZeYaD7zU14QklejRtPOa6X7OeJAduQ6KhkkwyFiumlpGph/0AXLJEwdiRyRUD6LpQLt77pLW3m3Jb+G+Iika/YPkigwxxa4E0slgriW4QoUWaHZJ8fin7ou5NQpqcFBcCpDKnKVAbZOn3Sysj5LExt83MYYmJMZ/al38f3Bww09wQ4FVh3K1hA4Wb/M0J92UUkPORhek8MnLvzIRQZQfKsCog2MJ8whvc7w/ENE3B0ubcH11NVuxgLJTQ1vm6QJKMHsNcvC3WaBrm8vJnY9YIpw2CRxGwDzVaGU291zUKyEBSHfs/dg81g0xycqYlJHBGN5g8NQCrJ9AaO6G4q4LnPKVjSMS3AThSNBEFumqroMU0mx4qT+Hir7gnNzJk4XfaR2vrE2hx5jKZirEBZaXIIQwMDGwo72DBXl6iVmXh7qXJZG12fAjGRYUs2t7IC0QtioSSroAzajtUVzGDeIn2CLqWLIffSCkq92F2n+GWwye7BD28v65pQODX9ad/GyIUbCLqdmIeNG2iqTnyPCT1lOEig1AIWTOVjHqFUVBxmiSe0D5VD/MQdzH6bowIhhF9VSEv2fPe7mKtj1G5g6X4FoH+3Ox/XgzQa3Z32neF4CoW+D03Tbw95A3g5nBXHZPk47ojGYX4qseG1Z0OT81sXW3VhnNIxhz4fUifpvcAsG3lBGkafTTivWQC6V0U7yPfTNf3JYMKN4SkmLY34NFtujFAA0iJqdlhdo3TVdSRQoQ1qxwIxh264ZuRiiNsFfwyz8aVYTuYDEGcXl8v84Oj9YXi+FPiN1zmjYoDXF6IGD6BtIh3U6orVqyOS9zjlFuaoFjPH1GLV5OUVMEeAK0zLpNgUcLriQBx8q5pRq2iYC5bwdvhs6E3hWeuktOoZdMKLwrYtD2tDUfo64cQ1XchSb+uk9pn9C6M6u6uhWp7SZzLWhO9xHi7xOXYJM1dOZoJlaogpyrNefXou8zLeWEclawZR63eIIXCjKBA5C9GCC2/+vgtMJ38WOkGa7bnqOY+oRbtc2aXzF0qk0Aa3z5d2guRpGuSD2rQDEVz+siZrFzARITU1vzZOQwpjlpF1u5MX3U0K+gIZmiX7cCAVRdH6bzFmq2B16LgdADTfqjR2ZaFOP354BztAxxlg884nQ7mVtS5112kyTmp2rgTxgsI3AjvRGPa72sNPP7S6ybKWHc7bqmbjLAIb7XU6Zo//th7orS3m4zPwBZbWeqqsZDXILoGsXlcChamieZga9ETm+5TLxjHxXRbb9NMAkUgWdFxZ9sqFT3HbmOQCKkxgTeS3JRpk8k0CQI3yUezVIvK1j2YKRbSUhvrX5twvNX2yPkV+wHC+d2y5qze4QwOcNOcN6bXOCm50CGVfcdTNKaai9r4biX1p7ug/gKLbzNIXDn2oTCGMWrR2pyKdFZ8xMQqNU/QylSOlKuTXGm5mOBojEMIx8nsQZYQjoHcHlShtMsQW2ejnogt/KtIzXC3jo4bFXC+dELORwtoyayxNHq0/irM7udL5aff4JmksOMm2MQWm4S0McPdyUF5vJ0r7TLIz32QXqcr6UqtZkiw5h5tw5QBCHGc5PGqAhuUIlqBuNnQrgP1Dwp3b/X60hMDEjmFVLxKgbkK0YlQPH5EmhiTXazjVOAa+Lrkxhaf2ugaJJfIlMBQcVj8GiQkuRyvqOtxoADmWKkpl4yLL85jItSGZBJVs5Yk0t5tNsx3DGS9tr2Lg8wj1N9Xa01MgcTr8doBziUBzbg3pqMYGWPDKyqOyJoUyQiSAR214RW0WCADJS94Aoaemob1TMvDhYF1mdb6scSbbeRNYrUUhMQyhdqbzLGwQ8jMs7AaALwgMYuUkGv/0n8lLU7NEJonktxeOUQfgFxlWTTVe7FZm/RpNHBGsttluy/GF3kuH4GT41aELL7sJIz/ZIsMPRf288ONzEC1XTedBEtYoJU32LhOLyr1r90lpGF8lwaDJZ7NIanU4q4MpV30YTszQWgCylrkj6ItFLzEyMM4kUla7hYOHqvUjc/0WDLV4C/58AoRZXHBhpP5IXvlAc/BeF/tgDBq5QzxlsEKSaa0hr3VOMghjVeU0ZxjH4Oz2wttAYURyM8uaYgqbCfKncURa/RVjNjxd3yfwSuJZ+PHcdgfJcZTHLwEOTGkqdnfcTpj0ATJwoixwb45cRz7SqT+ZkqSrZWMsFrJJHG/qKsT+UFmeUIVoe1kaMXnSZ3c7ey+lIPE3F3XDnKe9cTZ9oQEMxWlQcYe/aemZZNtQHtPLW/4HOGlhiBy0mrPj+/0aMWnW+76lM9yMvHaLv3XAfY67m6GZtUGfWvb6pLaAXL/sAEokm+cZOo77ivyD9KBjt4nlt885mP93pZEJtUzTdqIp7TTNKMI2OQMQGAD/psQIQ5a5ch/r29PrunEzNyU52GTprKPjLUSLZHJTavZ4XYWRPoluBlBq/V4CqzVso9pfKBAGVwh2M/qjByG4ln0GYHmXNAh9CLB4TraIK+iTQrfy54evllnSAZI8XL7XxG4+UQde7BNKeqU8XKpTLnUC7cM4DTMBUY2cmEgvHiFXhZcqk6kVjAnRf3CKnPuyYCQmSw0EEjBf39MiMGK3r7I42IU9nurwczkw/zpMP8MyOsjO7PWz2/HyeVuZHN6hbcFExBqXvds939KXVIotQLUU1eQmPsHaVtVssEy9008wMN+WsJTQGhNMSPPewMD2Lsfg4bK2O6fGn+H4ln+4IYJ9/tMsOUOiWfTRuzzF6dcA83WmUdsgtNcuPxaBxbwarSeHSub8tVXPm3hMv9eyxGIXvHPUB3p9xyjpqlHKyYeeRervSvqi6Zlz67YHoOAIpYdmoG25IHRFO/5jjMmj+5Ck3J/sYEwOiL0NvDUP5n3namSKZKsvSnjfvjIO9+KBlg7fR8/XmXR33I5UEIKclpPnlXWFeSyKosxMPGjpJEtnL5MFE+Ou7odC3a1hIL3dTjWNCEOuQ7dvblhhmsJ6k4LZQcjzDxegpBqYKO6aE65lBHCPF3QJckU03HzkZ2Ph277nuiRVSN0E/x+YB/UhZBOYOeFnxgEv28KxZ9QC4N049RBW0ZRNM8oqYGmXxORTkab3SGhmfNxzYdQP+irsUOdMScXEjKVUb+xM77KFoQ9pU1xOTXM2qC/Z6sQ8pYUZ0CH2nWEaEDvW6k630wTCx5Hn+ASnnZkgM6zcrcRF6mjmxryRUqAEFyTKvJeVG73h1An6OcdBGaVB6qBcJ+5a6D+4b+ilJHGrvKoE3mEx7qoxPceGrb0fsaJuwiOGimSBGdSjG80zpGpVBeyXOttR9PhS2JXYA+mAulE6xkGL41XvTq1UD3ECMoOd/xwROGwYUPXSu0gyLoOsLo28O+0pIS/pudgeXIsPGQLW7VMVpHK5TlFbCe0wpTsIIRM43GxpTxrRLLRwcHXZRsCPpeg24fnMUqd/OerpwRRB1HTgWG7YAwxTcQhESK0IU22fRnZAdHIkecATjdJBplBCPC5ykefSpXFb61Q7tTRE4KYA3nGYAUpw8OqLVQc8RQ3yLEyjpwBd1ZfJBoT6zpxFukNV9LhhmzzvDmeVREAGAc+T/rsZHS/J2PhcqLliTm5AVRFOUmR1saiXzv4ZBcgxMrKPLzUzqTgoPAu07z7KKGPQ/8Dq72XmHvU7xCrpZ1VMptqiY6ftoeNt9QLJW5Nn8f4nebpSShlMe9ukU/J7hkbfqxuwCBZ/GWZTOHcvre0wO3Tsm0fWPDHIGcXOOJrwHhT2LyGdFDHPsL+Vat9UjUJPjF6m2jxbcbqvy0t2KK7lLhef4AXof91H4X99W/6KgupFRUCrG9XhCTkw/j5MsihXmHVndF1Rlz4tQp5GglJTSYqB0V1vtfTpx+k5AfjzamK+5OQFQM3T1tZgY+BOEYWX1MySKfp5XYmUJT84NC1XPb+2IrHyWo9lKJUsKWc72BTSTJxKblPDJN99DWX78ripoSDmtgHRP57yUeyht49VKwB5tL8y6akwvhVq75NoXJdrzRB9wBrIxCgWW8HS49xUPfeD5/L2dTjbGF4Rh//xP03cc6EphZl7bpgV/FyAuJyQiyB2yj/CfQ0yrPzDCnFTDXTgGbDRl/DZ/Mm0GQp0CVgoRrOdRnnafIfMZ8NIdb/jPnAxBh2QnypT09onGv3g5BBpH9cLoBTbqt/7kUhrgXiLAL3AwXv9DL36DYpZ3UN4z0MsM35err/yuiZZEoTzHKdb71NIo98Y4h15YVz3k4QeI2PcvPyiTeOJL3ylSNXE8Ju3PCdy1UEFWLerAA41RkAGvw00C6ZC9JE0k/mKKjqyNzmz7oW9Fi0oEVaHCIByke+hIHXqV2Bqj+a3dLDFrVU53BeQpAEhWJ87mnjRZCyz8hWbR6aVMedPd8kPucd8H+Fbhx+Yhmf8IXGof6CdkPlS3dCy5Id6dqNi9Vwv5ZxfNA5pwzHxmm+3O+w7xz0rDxlBGIUiDevG/tuGwKnCBr52e/o2rv3ogzR2GnTtHXL55xT5Q32593bJ8EdrKrZIVrJNN5ayVpuWKcblmIJWWMf+mS/yb6AYRwdKlblIaQ5ObCfy97P4QalIz3NonthcxcC+p4sixoQIlH3g12G4msa5rYKhhb8Ii0eoikj/MpphZ9gycBgfrEmB88AiEWS/+iHJaH29iIyAatePqh2ZVRIMZJ+YLchcvCyVnn+Rh1gpLZXs14+4IIeanKJZkFDSKGHfTghJWJQG50RrkEqCXApYfAu9eXLo/YvpwXjR+Xp7A1L2ft9A9wB3gAFPFAiZ77BBA+ybbbMThlqvY/qhIe/LkMAxQrgziHy6QsyCTVlhEi/DQNqH89kQsMy7JAkwEgi/3uFTc8F4j/dcKhmDL8QGWUEhw4uJtLFHrTvNN9zA8m5bOoxM+y4dEmjmA6ZGOhFW1h0TzgTAcOULOUKlgphtAsHRkXTcVpH6Ky8j/xrwI1apE3YL1BrB0crCskJYXSVPhZkToDABkCv9nqgRnGsaYUTyY4yyWYuXbRh6gURA12VTjJR/jxCko4MFhslh22UkHHmyMY3JX2mf5iAw2aSWn/EDVuzg29ZUunaZYCS+KO9wkvAlmbi8G5ZD1CON5ITHPjm+kUOJgle+gUgI6GG1M1mVBrojXNlLtQSIa9PqlTSR0KhAf1OdtgCydQ8z9faDGIJEB8JqPPoNiOPykw3vpQVQl0Qclx+hmIcaFvV/qZ9Q4Vs2xz+hnpdiCZeqavjWh2QdJLlHPRVRLb3eWBEIVDld0uETjyc9WzVppC2Ytw6LAu3kp/MxYIrCFkdDBGv5BlegvYyR6fJ3Yv2dCU5DjC/DwILML8PqE2+sroIWfCZL0gjftB+7Rs1wdEH1Psdy1v0W2/TBYkPqROa+4fhCCCqbKTGqewaRiwVNNgVDLFNy1T8szgSHHrCChFMjyypeC21J4kO1o6HYiye7JS0kaXSGXqzQ2tEfP7WqCWIB9lkQx89jV3UXLSwq+jULB2GOkWewtco2a3cpS0rwV0N4aBWe0OMJG7j019DfLz/a8CYCpHyj1Q8JebCf0cMhZt+t1r318ygDvdSdoqRiw/zIWhwsK7YPAf61Skq9qs8JoTikmKSXd1EsTK0mRGtxYea+k8fnNlTHJqxRivy5eJF0eKKrRqTHj0PmiJQfc2fXaLC2AoKxWR0IA5TTy7JM+4YNsQW8iBW7cUaXqNcI4yQtniyMK6pCe4BefCUlfb9DYPvNOJ6dO02bnELESzY36UC4uetb01LfrOYYFOfQ8Q2qwWJXwlzWS94x8Oar4/g6AtMH3TiIxTzafcp3oylyWYaQny4/3mPBNbyqI/tUgaH2D0mhdNoqE7kQfrCT/VSO6y9qalxyeg563e85wg2roudH3QndJRgku8ud5EMQXefEUSixocLsGKMap441EuAOwwsHKgoHOCvFPt1GO0mIJX1bq38hFeV2xUSUa15E/Fr0AwYVUsKow6uoE6w3k1xtGR806YgKxgwzeT2b/eWnmuHyyh04qGAnUAnGUP62XK/zsi9jNxS+tUV/3T8D+uvyME4DjuZvE8bqkT9f0VbBurMV/zr6AMAyqDunRHXLdt4N7zkEVN+RRJ6sP03TKROJvo01fRrAQjX2yLO2dju2SsLzRASRhI+bDgmn0vijThpuk+kPDvJiytTSgcq/UhojwurEZxhxIkFicwUzfCWbSHN4n+ZhSRZ9nvoLZT+DPwfW7iBUdM1EXKvUAy13g4AxsuZ/OmRqher3fEffcnsTBa3Jc7tlsxwJ5QEralfX6NfbUfpeDeeO4k2nw5zKWpu551PfaJjxELgkvMsIMUenHTjKooDBL+580jHrwy1a/hyNyKp7L1X1WaxY9oRMb9M20Z6iZp0vu6wj2gSAOLAv1Wi9RUbywtJ6lKYdPoG2BHWiH1CRNE0/sgZLwRa1iG1dGz3/mY3OEDKuuoWxJyFkE90TwMd2nZWEiG4ZVEtzq8yQngKM7H1hxjET6zaFBebbTYiMH0QUDsuPFGIy8bdK4rkVutpiA7Y3OeKcr0A7OZ7ebW0fZcYAjUfLAQJxpxWYe/4jPncgYOFh0+W75gel9bJMKO5hvlY7PowXtR8BQZ5fN1KvkxdmS3iqnCbaxyRnzt5w4VJHYvAXd7p/fViyldZe2HZUQK2Z94J4QPgBwL/T9zQLDEzc5Ys3brRoLcA8wsafe+DGyniN+4fh4Ak0loht+71u66b3K3IxuWRrDRxizBk1P7AViPEpEn6/5hermYuRddaCTEEWRdINlKf1NEkN0eGx9vNT8xHXo0jO3O6fOJgpUiQ2D4NhWu5CVyBw4wjZ/91OtszWWqvyKDV94C0pM4SK4zAjhQ0VcG/06sulUgSvuR6iEuMS204db+HI5hy14eW+VvxxazZHph0b8aYstnqdSzqwlDwm7OvSOMSqL4i1XDC1XDfXA9lHPad7KYvwqYv/zYHdQnyJVP8XMv4m/GXCQVtLWBaUiVpSDvejNIiURI9H8/gavZ9SNCb425e9GL2raQUTfBNINcf20Ekw0cbaIJKSeXFrupaZNZ8PXC5uZ8HWLy1PRDBUHWNlgWF4mDJf6HP1gY+vaWE6Zw6WbBQaHfc55Mga7e+C1lK/kmUdIF/xA9sYE5f4hX1xEptaaw9n4Yi5sxG/lQ11tgNh2p/y+a/gZJ1bY8pi6LRm+p/GvgsO9CNuZN1M1hcJT6Gf43UBomLBcki54jsYc4pNjHqc75e8zcluhuwTErr+MI0RQgzxa5bYn/5Rt3XKyMWj2TBZbMUXoGrDgUPeWYyeU3vAxmDhU77oH/8OLsV7RL2fmzoI/Iro5dhC8/iKVJfvAj01W+g+2zZI12CKuAVhP2rAuHabYVZR7iwZ2UX335z1h7nzH643awwjWk88o/vCIZMA/JRFqurAulbTptjFXQwoefZeyfgUUqSRyyARjrnEnoATgPez512YTzpMTOI2G8w3xDmGTP7hmk2ntDlHbZRgUliLByuYtRbfGdRGgDFN2ZRioHJND7TyjvTEBXYMnHaKatbM/3YhiJQC3HcBUKprjvbJD7biKcIyKmelzQ+UmC5Lrudm4ESwjX1kvO/WUPcNiW21QVLgBg4m0/vxEUdNq7TBKWPN5Bsnib5ipwgn/WraC0pxOoxCQN6idJUcyGZIphffpGX2gC5L4rSjISvQ93hn7vrZq/H2G/sBo+RdzAocYnObppdpWuC1papuceNGvgILsg8CP4JxHLzTrAu62eQi96SF+l/eQnEElWyUQTjIOJA5PlQjYd8Xamg2G+wkm+p9iWQxN8tmGOQS3Kyt5vBbmCf/iz7WO+MrnmKrdsnN2CLcY/f2/tjnCLn2PPsY8C5nOvKrfnPoDSOP3WXn5jFZRrGplhO9K475JxSD+hBsOFIJ6wRHfJAKqIph90EuWeYZdFBWb3lZX7PzMKn1KgMp3lYlZGdhpECrHqFp76n1eIpC8vKOZuzwKbAbd408OBboHjgoZuXddNxdCFQ/hHHhNb8/2bQTQiEvCxAdtfH7dIwnmtj7OPusTbkXa8tjZBnmxciRjumUX65OwHHc0dS5M+YuGdMpcvLztVjKcp7a0ylVYtgTKU9S9Ubkljkj3FYDmP+bJhwuB+6GLOQPQh5AJizFv89YOl99PWQa6RPfCAPzzX5wBRxpRBqwx9zLfrq6ohuDab7pCxvxKvmASvHHlGpxDcfTYBd77wWK/52jx2z76VxU3xeWk4x3sYS8yQ59RDcA7PPZjKx5EOm0TctA1bYeYQHqoQoO8Uyd0zAVIViCzboOn83q3LexOMk4XsgoFggdKOZkJViECVjiNkvpX3tyv87HsZzUSvfd1d8skaKSIMunX559ELHMc5iAFsH/CLCbY/oYwTgvk+lHKz0wbWsk94ahH75XJhRWV7US4mW/ECHS+/JxKje5Dx51A2/WWdNzthBLL98n++8AvZVByjZYt5mHJBFxzel2fBxDjo5hJ0lzFV2w/T+fJVevqT4XHP+uszll9AlVHuFxh5H81ixCT5HV2V3gimqRt5Haxed1ZDp5sUG/Ella7DeQxavjjStTt6vTt60vBNZvCMROmURCtRFN54ROiURikF3M+JFF4N5g5EPwyFsg7Bug+iopKHKIocofEGhG5522g99POE5AeDFwsRvCFgCNNNXOWYF/T3om9TQ2DNZnIU1yAbJbfVUZQkLc97RD3bg+ZASfbwaCxQ2MH9Nky+y4Sgw9zIo45vdwgLvwgJfkKydjzzv8ROVROGs4Yz9NjDvjNaqLm423zpc4uoHYsqiWgtDQ6R3W0wP5+JJC5zwwxydhnZpbtz6G3YJqBZwguaSw0Q2d/kwB5AkB0TUVs/ALzZ3KCLOC3DedOaOl/emnHFXoDbVV3YczWUO0RDCQIWLWfubNG+7UJaM1Dm+yBplrhZ40XsoNczGPZpEhIxu2QGFTDlmkh0egUz1qwxNX1mvRYrcB2eeLJe85EaPbN2CNZ3a6f+PajfcBOXpnIvWYhHm5aEwIbN9/79XZ6W5LyKB3Ed8W4njRApGKEqUPt6f05cHr5uLzqhYilkSerwAvnqZrxOct420kFNSeow62gcdBFxyrUYWnAYwjunY+UnIJFU2S7u9BzO1u10COKYC4DLJlZ4yCRuYWHVPqHTBNTDwN7Py78ycLfu28u/IWIkAiv/6pojms26zjmvBdHRSgdKJANqDOSQXBH0AqujHJfjfF69OZH8A/lo8ZMTGsdxjQz1qo2/ZfDdFFsYPv2wLL2uZDuKFTOH3Ri0OqP7+Z6Nz1HXZdl5u/OTtXBHdepfut95kYJVy3AIrWU/8ZRXEMy7wegPOYWCAH3eoVok/VKZPO4K1bNYXNISxlo30y52bw1vyvI2Ilky/uCssnJ8LwSufFMkPyyVZIEtQ3GZNpblL2itVIOtThL/4D42Y+byL8M++V86ZHhlUEtWb0TiieRRoYooYYMgFcW1LfqNxobGv+JKczt8+He0AYffLuAKPlSYZTEkt1busDiLWWT9qeV+DWUtHzfMr4FDwFA7D+OKHuIJxmDrhuf7gy+XrBlvXGBUaXrDbNIbID4s5krNcBGqS5SWaEqoOhgYWitywj3TIticqnXk0Yiu+ktuYwWTFYW91W9RHiVShx1vUVK0vZaGaguNRv5ihpZDuttaQm1P/5L/YZ+O/2EKuy/RCWh3jGf3fGwTgG7S91gqNfh+s/dbafQzRDRsW6kGx9A1kytWmv9O1J/6A9RhnjiSFF82IMbnTHMFAIXd5KrUIt01w+UX/eFb11Zkc6WlH0qm8cJHbJCj/u3+aP5L9DGHS2DVgRNpHm9KI6kPaG8nA9643/zdiyTFK5ELEN3N6ffqq/B9TLxyaLPbQOrYsmHGsM42Z8cDBmhjkjhLOe9YQJmvXMt7fMLHgsMLmqbUdgP1l4UPuEoZRvftvlQ9bZ4SMUgAsuczsuEHoyl2VsgH8KH8elNfpxzN8QBrIS1lcXbfvPpGfGgUPpP0yxHCFIdtQOaxrqZBiYY1j7OPuGt4YTx6GK09/r1nb/VMBs7XrwRzU9llYZUH3m/5UlZyelGQaJmPpxNvooG0YtmshQz4Yzw6eyGwoO1w54Rn+4HvtmmfpnwQn0pakXXuQhZsnv5KfWuqCs6+JfZIxHGWSYXZEL2B1KGww+ry4nQMFG+QQHkApk1btA4Ws8Lhyw5iWa07b70LFSbd4b0p9AuNbjqSTpzrH98a7xvOX9Vo5CEyuABjv9EOr08s6gZURs+67mLrevlnCAMvZVoeeuJgUH1uuu5rsjX+fI7747ZERUClb30Lo5SBTELOgtG5c59V4aPWmG+GoMfVDK4ioYS/RBq32kXAnP+8mnx0eSncckZ8f1zphghhfq7DBKZpbRkqiHXp7OUcy6QF30peC4O7XIjTxksZlmdRQhA++LqJFgpIEVVwnDhtvzDwwETlkN4ME9IhiBAZoMI4Sr4qRoE3VclcU2s03rvT4NXirP757AUJhEycbsi1Lt64bpXD91CgflWQ1ywgy6KwU4VQfG8yyQ6xRudGLgsnpsj+rr2/ZB12Va41qEa/0s62bCRc6ycl+Ih7RYw9ses60oyrE3vLU9Piq4DbRqW6Kjvnwep5l6vQGkD+9TahWLdJgUeX3M8Fj3E7gSC7XLUYx/0DyaswpYtTOOVSIMptXvUadsdSZPPCw1R/2snuvp/RbzeoS2VZxVJztXLyEl2iMrpe6cIwJl485O0fQKh8obYGAvfllfq4b/5ceg9WX9ar6RerOUg99KSmfVugZfF8lb46pbgmk3K/3x9OTQHieUkCNoO0xkHloTpFY3a93hvIOsHXZSoYASvLW7Fsq6oSsi70ESjNpDyrjujfgIZH6beWqv8EDTHHh0Ccvzgo9nu7TDnWuCFxttA5trOLYRXJMF9YDKB5ON1Lzj8iUDuXpvrc32CWLTkzMx5Qtm0uYr7y2eK+g1oCZIV1se8rZYc7SNSENKlkXkJaMyZ+bj6jICLzvJpxorERiMHnMElXbTpvMTmd3yVh+nnih2N6fwFbT3B36jAI2mnyBW/e5tPlqLyikEeSHETdAQ6smdSKYrAqo2w7H7/DXnACoqVnUnXK76+XRlUV+lKKgxpskOX2Uz6RqnSrrg5DdeyOh1lDhsvups/+e6ratY1/447/mEEgDoR5XUnxO6TErm5pi+gzCbJ90TUpqfvetrJ9yF3VbpH4t44rR4kfJLG1jQXfWZu1ZfgzURAUaPL2SUTaEgB2Faf52SgfEHtVVKqf27fo5qUMLw4hg8XAMcL4PTyZhjBCZJ2qbcHfQGpnPBat89/KxUDUDxHHDBSpIWnxqQL5GQJxBaZ9GgCXcWp2zOceYjh+G9/6w0FmoF6+AO/3iccYEr1zCJuNE+e+qygoPh+VBAXQv98Iv5xJ+JiplGESOysFnp1iCCAfgg5XoMuIar3toeaoXvvmiGyzHYbBxwOevJGAm2NoY7GvD/Rwh6r/jbbGHQwPSDWnaoeZGmdja7p2W271Ns1/3zlqc6xF6jMGGM8lWilVmizR939P9xjQBebCtcl22ZInBmMH1RXQ9Pi6A9XyIrMyBCiHTzorFscDh1TIKdjG5WahYZcbZqkGCVwu0bIeJMYcTJfw/GHGgzG7MZAiElycYlJh+CV/PeWBEA5+GonIXyiQ6ccwCArFWBik6Vv9Rh3SgwWGrFvt3r8tmwGnpm3erWdca7lvQuoWKS4bP2MFUaNhBjQVjkPKKV4jq0p9HqJvdxBzP7JNPTGo1fRAWxKA064cRlhV+GES+oaQTKfCmCYVrtfQzjuz8u/e5wyuVh0WEKoHNMIUAt0bww9qYP4Qqau4G2eF/7+PqDF2G/YQm/9hvBFhXPIKbLcOXmmcT1OGTBt6eWkWyqT6Io7d0GaYopWqhUAmxA+qnicKvpKcgp08yq+Q6isn7ANSDTDKbEqB8+IeEDQIemYQXEI9R7AxX/AayJqbcJzHHgVXTR+CrRLyfOSuIu2RwA2WcyyeFAMTu5REvmRZ/Xbg055U8gV1YBOmE/PS7dJa83R3Xvt7ipiUsgCvdlyGYxNDG9WKsuMWSaJG/wBNHD0rhrP+jUVbLo2x9AEoozXl+HCrNL+Aq8Jm5LVF7Ae2HY9hbBWOUdKHQQs6BzYDXPKQrcRB32DzAzfqMcPMrfNnbcyf42ti7I1mg2FvJbEY3vPh5snh5sjjqkQbGJHXHeiAoMoZQD4kE0ewwYFj2EsQxj2z0v3OM8oFJ63wfJCvtus1zZZ5MinKHnhZFWswtIL4kTzzlrIY93fr/gBTEcTOOi38ILB4bOq37oJ6Fz4n7xUD0UPwAqOSxsB93CnOf+EHgvnRQ6VOqvvJDzPSuFPrLpogz8Be2JJdCjEciDD72kNQmaeqI4gkGUQlpk6yAO3JdIzPw492MSYI4wKBu91CdE2OUxSOBMmohXt2RjbfQO3xG7IlwASnM+SFyT9AaT/svNDOg0DkHMA+D8k00a1DurOTDh6DT6xHIMWjG6RB6cZIbDZ6s95IU3Zv1FtDie/4ZAnWUy8J6LbcscVaQLJDQP5vqDhlq+1COVqLmmPMbPvQQEo4aiS/iByvkB4+X7vz15INhNx0TpaNqsedWxctivX6YvkZWLE16r5u11NZgw7AjyTiRGDtkHsIh+TFpSQp8maJQ8UwwfKLAAkNXkNgEyZG+LKUraNk7qOlcMdxYjzCZCBeiWLkGzXC8jovOe5Uqv2mdL8ErauLhy/9QC743TGNnmXHznSmQDeuSnHAtyQygDySq30uLX6d87C10PlKcp7Jahzy6q0/hKs2QxC49BSdxs8ZZQbmfuEIK2ElHplFn92TIhC52T2es9D3VBXjGeXgEoH9vy3Uev6mWeXTodx6ymN/2opEJ72Eeb4rfJ593zZ1m3ZIwb0nJKAvRJRPiptnJ1t9vWXUsTyIBOH5H7pgg6TvG4xmRqhH8gykWakY7iuKBilAAkb0hxdUGd2wiG9j5DXy7DQJ/Rz5Y4FPGt4V7iFXCSkZCvTKYhgbyjNmt7PWItB6d2Fsdajvs3gzX3gUCEeDMZcpxUOk9dwYrTvjAS6LfS6xPi8ETe92KVPKqtbg6Nc9XScjwZwgLSR8QrN+dLD16mqmqmYWBdlic7JGhijlqNDDuiYZSirWtnlu0hSk4AbizLXtjPpl4RensIkC4p+2K9g52tidtQAQ/CXudSxazG5DymudZnzDmrTLdILXUsOs5AELDKS8sEGM2FXtR4pvEmMpAfR/x2SUjkaEkYZR+9P4PMA8WPGu7Y+gEOTgWbtkwW0+RTWdvODtPaHCwe/kaGHRgCKJ2abnuQiKfGqkihf/7h+V+pymEEdM/MZSn+A1Lg8nSisVQK/wVVt0jP1VcrCkvdUWz07jTpvKMHai3xC3Qwm8+toV9JMjunkGPOsJWzUBdNRn4j+7sz6gWXHeuvY16XhoitdOyzVob11oet9pwPkQq3BQK8z3+30B4u9Na+bhRuzWfe+Hp96C/g3MQupwfWkKfS8FHmjh7ZByjweZdDjRYpEjFR7Q9MmMwh4WnTfrsC1UuGTpMdharfS6NH30WqiRgKYPzEHYhQLEi4fdOKAPyrOk7bGYq4+J+Dg+gQIE7D+6mWkKZz3vzz8P+roxpKMSAmuskW0KVTurPjBrvmgnJnKyUGoTh17DRpNkbTSE2/PWJEPJSfimMxd0kcVJd4NN8IL234iBNyrFs1KCSAn9FIF1C8pbjblpqNvLCr0j8DVg7pAoomD9Q8r9gk693R74B+epvERxlyBsau/p+FRA0f2nK5gVAiUuedRSvPRPAMI30ZwwbwncWbNIL/ZYgauFRC7GvK+ICqjRn/w2zIiUGf3CE3nFyzzB5eWqNE9EHeBqbEwGSkTJgRUZBLLFd7k/kK84hEEBhDGtYCCCxjyOSRrzmvJrFemLJ6b5V/9Sz7TsE76+80vNCp+Cvo4ww+9uTWdyWrw8JETnHQMVAg3RJULlIPJ06uKuyEY5sqBe0zRttzu0Hsg66vfJ8SMK3jZcMlrUILAqL1SWarHvLrMqALMQKhVhG0wNMF/xxTbmoPJ3qo/GpyB2FfEsiGqGWawVGYMmLRCdrb+BvN3XejDAjh2JTD6NDnkyAeuC7pSL1aaaZ3qZZa6Y5LymDfbAxaxhmxrnJO+pvZFs1vFh00ZrU99+ojBRX46c7Ey3jtR3WZg0trSFzGxS7ZMTiNWu5jdt8IBUqi8+JAXzfbr7sPApECJp9zFgePvbRIAwlsuhVzX7M/MnqvczVrcloxZmoZDRoYAkHFjrFSD7k9j3t9pfKH/rsqUcro+QrauIsrzEhwRb39c7V8SqhHCEgttBmdlrqh1pTaE2pxWuZI8Gi+P1VO9rnAldg75to2T6g2Aon+KuIQJh73jZK6LOkb0jTMEuq1jr1moWkb07PgYv3y8Z1vCOlTFfifS/qmCDR+xfFF+t06qmTTAXFXmVsPop+fiUqYbqKD0aTrqk37T9MI5dAB7U5U/snt1Py0+tdmbJgiZDfbU5fud9tdhLl02Hs8+ZdMu21OuUT4J471J2jX0XOvn0ZZo37PdysP+9nPGSaeYRYt4RZKctCKcvFfccdJJShwTvqtWT9/qHBiR7Godm7dqf4cJVsiKcfwvwEYWH8tY0P6TfCHxdYyDSJq9JFxl5XaZFa9hrgIt/SRV0Kx9uvCKzxhyQgs0DfpGf4fe2wDF9hn2GF/nizluMdtxM9cN5jXNf1id1jVd2giQ/ptP5jQ15+wzdmPoDune0yJjnLng4K8o0+fQtUPs88PlKVJDzIBvRZWWls3SSaEEiuF6d9xfU2uCDnRLq+QppzeLDNeDBvfIq/qV7JiP0LwPNCZzQOqClAO4OOFx/qDFuDdsZ1wDMMpKD/XukIFezZy56S6pEEEPEqyaBDTtgp0yvxPtNmBL+dDU6eG879EIKCS2ZIjRzdH1z0zRJhvlUtzey1Cc3u1FGojc/fGegVHHN+1ipqNgZ5aUbeQw8POF4sGitniHPY9ow1hIZzFguS/0PUzymgKbLamzw6hbmlx88rpQOpFx/dDFtSsl/XT2nuTlO+A/MwkpX/6fsKVB0K9WBSf3/gY0+7P+HMVprJSyLRfgfCnowFO/yn30K4NtQAXN0SQ1sUZzbJLp4/OErFChE+1gKMLQCR5l0oG7upM4buR6y390DMON15Z/ZHAUJMoAOidl2TSA7c5bp1p2YLjWfvWuPwov49YDVypjb1qXuRacoV6j08Hipv5cTD8U7/NxiPR2AkE6LSiW49svfgEP3shy4bSrcbawJwFU7nOuaHDgeH7p1oQ4YeBObPtKy+LAi+DHmBhh4cM379XPYn+3taNbQJgb+mRR0nMkED4+ExKRK6PFdJMoJHg95Z8pKUf0ESMnCl9NAivPiFaulPM1P9R0LqtgLh/AFydmjWeYmHNae2+FUb5qQQuTitLJFiZuwHz3xBE+XnLxqQ+Y30ztsE6SLtFq/hcrZ/o6kpoZOUhfrYLb6naeOtMLcg3xGHN2Na3vQizZOrQpbodx7En2FguUnDPWmEmVdFQH6EvfarahXa+3UOKFgZnMvvptDuwug8c0LqCNSd0P/TcmTKLV6b+F9iGRA1JUnmub6fcawtIiAtPOawxpGV4soeIoJGI6+UCsQDAYgDNeOuR4+FWNl/956ujIEJgdyrM6OJckjhBsK5aEKWCcJjLNfCN+PZk6AMNOqszfTyq0lYkyGCnXiHVaVhX1vJjrn15QttznCKEaUdjsW1OgM8OPC72N7D+4n04ZxtQXvhbA3VOeGkGdLJQSUOwxcsYl3xuIJ2L6JGfUcFLvID//pjiIk1myhaPzduG97v3R0hmg4XxEMxdYSFy860cvmQC/gEYM/+GW1dg2IZ4GpfS/Oa0C4kn7zKzeQTYbScDvkyozS+7EgEBeytlLou/tNYBL5IoRpX9FBYSv2yEzgi6fIQdnKpUUo3nzov31Q45vmT3Lzd3IJe02yx56Ilqlx7Rxel5q6T3qJQdPUtC1rzdfKmE6XtS8fL8xvLW/pB4bf+xVTiFpZMAmlF+AvvQNnD7Yh8G1yROCC+d/r/fuyVbVylFjIVPiMQUA1P+cdKhVkZaZdlSkNkJoLwQM55XAcjzmy9N70N6dkQiJu5smFAoMGkIBcTkY+wALZGh7jGkOWF8/tooRrzZuQ2obdo23VquVUyuU02boUlL77LKzGBhV3NP9QPzR1kdvpq2tvoFfGDpqOgvDn1AMQftPgVN1LMzQaFKTFX8TFX8THzLt3Z9j1VGcPMqoYSoPz7Uylip9ZN3Z9b8gezWIMdwULem2YPnJ3AJnkK9IdS267zjiIfUEueBmE1uOxtYD/e6w8utoSTJzi1M4NFiKW7NIV2Dvd4h1r0TidBzDT99WSzhA2qAT8VsFrrR59a9AIilCVaAA7531vm+Ff2Y9LwcHaR0rcb7HbJJW0BIP2dQkkvSSqYPI0JjyhBTPhAPlNmDpgpPVNm6n9GI4/KbebNqKRbSD64qLOHzTeI/7U3LVuJ3PmnlxIz669sm9stNxiP1OMpfIoqYeikb97YQkGCFhWRM+CrJ+57DdfDf4WraxBlti0eIQto6Qlu7TO8Sa/E/ol1xofvMvv2Mvv2MiJB3bDiUYB9PCzRCGDfgk/te0hhdI4ilxNrq2dPlqxQDpHWOEb6uJzKn9RaQwauR1zK6Pcmlt/S0Rgt94d3jnqTM8sdsx2s/ZnCj689DCtalaqvJfgfV88EypoBPU5sw7ZdUIQ1iAN0KC4AdDK6sJpD96mWKq1wce5NrBEuKoKeo4Tt2D9dNoEMibr0n+I3OUB27NWLIdd8v75WkSswiVXa7GUPxyqM6KoAlOB1WPCGNOPpYzo1XTCG3dV4uOFjn7tczj1Z7m0355dtHc4UFPgePD6tOmBdC/8t2aqC7dE7+1sYtvf+7AQd+dJswrkcn2AFDF+L53IGrEDHkX3d32Yj9pUl4cvn4YfT6wHD8RHkymhuny5H3oRjaUeSN1DrpIrwtnVHNe7YbzMn/sRDopoFbBuoyWTYRU7RlefHFvmULwhscIjn1an5hvIN7M8gn/goyueZeQIQq5rcV7q81qROP9/mKQ7ba7OjUc/Rj88V6o1ivuza7hbNtNNW1U6cVlrOv17FMz6MOGLIzWSNow+4ujw7DFo4zgdeXdS59QKtQrofex+MpCxuT5NIu/2aN+pGO8+7OVWIdBWp4yB3eIXb/uCoVpvyzdnhqn7bepnN+mrHtJmFxyuaHvOGnxCSGSgIL0RxqpECwOCgPyKwShWQA8x2iIkxtzOvmfeZrDAHwpm3xL3Yx501gcScoVMlLVTmRMOna//KbbBMzYPz31OlpTHpKmqoTo59jfXWCjM4Dg089/qprJYEYz1DEDSCDz8RF/2+DYB/VYAsAQpKaiJrTEjJt8C4tHh9o4v2t7NFINiOsbm1B6gP2vbHYUlOOZ7o8VBng/Fjvwuf/hZpdyCMyqDntdjwHUbycz86CbKWK/+XIk528odY2uqiyDJgTX+dSnHAo8gi0p/vD/NT0LEibqqwO6pvIHUaQ62L85H5hpe8zSad0i0mX8JuPSbvCXxhP4imtGLNS5ecf3s7Dwu+Q5Qy7ZMDodOXSYyuzVpKTRsBaZBo1gyAejQZ6pEaFeoxGfYPs+WpSMVYPCEXf3MU9l9yfHbiBlvADopK84KdIn0xqQdt+G5lmvAwftztha0lTQuF2t+LLUBt58Kx4ilj0C2bmJR+SNIUgpJn0C3m6Ftng3Mtv+PEHS3KXDUGfOAO/ZQ+ApfDV2WZC62cQFGBp3yd6rNOmcrisdzAQgNnNEpEngQslToCkpeAaNek7Zc2+r4FLq9/WA4Yibc4XoGTMGHuUNWLPUvzwfOUHP4pcm+5Y63Bx+UkZif0uljjwkNPSxxCkKJ6VXX/kbYQvRDfljK1NCgqixWU/vGTF58uf5Yi1Nv7+OEpRakKsGg2Ks7nkzeiMOLAzcsi2Fep6WnGb6ljAmNWdurQD/gzJDW9ghWQaAaQ5UTDDOGhdkawGXD4RIMqAe+dN+aWDMFwn0McV3SEdjMEh5qZiJqZiGiPIXj6VD7jNOyA3nhF+dnKovMyqNKwML1CVm5bhwYK3Vgayk4EMGXWkJN1HIoTeRLoq2aPIDwTXd+jR4+juRgdOrftk0cYq0s9zVQimEzP9wBE8gQhImnpQVrYEbEwTTcbVA+jOQqvu7+C+mRYatmR4Pi2J7wKwzZPJuk56/7FdRJEnsW++esCbtB9cGfDHmhDManJBT4vPQQwcEaREs1R8n3KGN97hr37mm6nOPwHPzozBPZYIC2DI898oh4aHCOkkDN3Prc0z71DfkZqtBX1klok3y87sP4QcQkssNYx8qo6fXMy+pLUvfSlAkYeK/ufX5FFtSgy7QF2bXgOzeJiKqVMV/JVxy0DgZL0slAN/tBMkk0C8aW4Ix8p2ioEyGifxQ9dOeK3xfiCRuaRu2PIwwTNl1ZRPE+GlF3oNrMij6CyHXtrjc6Q7fRimYUPD/KlGkHVvoSOvBZd4s1kWBP/fj88GgV0rts17wfDVLlgkAitI07trcT9cMWSjl632XoRzPHoqwZ4P+w4ISYS1tClgBqYa87pQrWmka73dtOclOZOOVbdexTj0QkalhX2ckINahWK/+XwDUPDA4jLOzyd6b4cFL0SFBtNjzaKtXIO7Stt00Acyu33NS43HZf1+97yos9K8yiWwuuc+YVcvAHHzDcJmRsMhH8YTjsPDW+KFrJKmY5Fjpgh9OzFQqaiYJQ2J3ZXb3zEQz1peGjXRD0iEtxGv9S/hqCYIAIwZAPTdhYUp0uxS+NEXIma8geqsfZi88sQsj7YF8HAM3dnRSRDIY3UonGrJ/xuMmnFOBFqMWtF/wBn5yFU5SHEWGXD56Zd/suL+ODa11l3OAckFmYuWyY+cejhpzr7p7IvM3HA+aawKiD+QhbU7PkZ9R8Z5/W6Jh12tmW2NO0QI04iWXJRJyV08C+ltO4KTBsoKVwL+9c79CzT1UJtj8TpXlkN6k9lBi+GHvOscusxBNMMiAOdvHD+e3gJsv4sYHSQsb2ZVjXGLrXsDvvq8hr54wF7ymaPJHBJ9Zc5B0qVLLnF2MPhVelXC/VhLX3FuVWNsBmvI5qCpSPaxx62hYo0yaQjmm5JscLccmonZdxEE8fLIJEubJw/DfjSgyCPLu4khmqXuZQuNOf4UpaRLnT8X2qnlWpPuUmAi/340qUgky40+V9qpwHZHI0uIM1aSJZq1ymWasf5kWrXJWZqZ3J8duUGK9QvEXe2lXw/vf/BuGVaEAzA83aClghkkSauPviH1JyZjkWw0P3yVQ0zhbm8DSO2W2TByoXPyBzYmWoTxQTaEtRnfxLU9xqQinGO+oyZqM4p4w2kCqmxyodIu1HNoJszKFsK1L/yCcmEq//kdkLZMwW/lH+rCtm4umsD7g26gXhn06brD7Q0c9odmWHGlZsvpzJU1kil/NuotLytBdoxzjetgIp7i0tFg9D1h6zziyYpn64TO2g3H48DCVHQNbjChXikNRSEWjObWm9e4/kD1Nr9Z7xwL/qjfbqZQkPe49wlvgon27cr4yE3LqcMBz8ipH3y+kX9N6yWYDCPr/pAgrg+ghjzMZfQrJON5kzSeh7Yh/9ahLBTXwSta4UqdcGBbBy2aRr/XEzouL5j0KIzvlgUPvK35cvOM0bhTSc+RgSpHvMqQZykIHNVK8ISgjUkJHhRC7HKpn6/EnD4vpYEFcsBoic6pp2wOxHNdfP4gQDO4fNsFg0peXVnH+EKeL9NEJBBlVZDhb5jSZ2P7iPPskXC1dLb9TCVKdMgICZGZ084bYy1Br590BuOEzfUanKr2HlXcMGAhm69J01BzLCHNW0TpQyx05kRcbi8MlV+znAHuKfEWBVDDiTWJVcyni6+R2CKSb/Psgcq545ASFF7tZMwtbo80iGi8ZD1MnfROhknS1xvo1KsODLLQWls50fbxj5FjmcO2Xd0ou6gymHeOkYOaJzx54lNaAKo/Mv4T6avp7KFeS5snVrq97Xe5DdU3YArJNiFEW1QQmRXVJ9UqOOymtEDTIY/haaSLxHJGv4uLjxnLCPxDFJbHXFtaI0sAEIMzzFm7s33M6YbvgemTvVTJvxE9qp4HlCapjgB9kevCWUfbTIS8Zoy6v1QNKVsv+KvBvUyQN9GxZUp12GICc9oFsUXxybbGfKLJnw2f+j57BwVI9wyCnTy/KBogvKskJvhrLhk+9TF+S7GrdTD8tsphC3FG6I4XUff27MJz5B23vrMRGQP+e9fN8+SFg2KQeWp7Brhc8cpT9mX1v5c2VfXVrxzOuzBuS6ZfM46PK3xrLu+225/thjF2Fc9qXYjmjfU0wSjH5mG7l9NpcbIggIw2Urc92b2QMyMJhGN9BWLp1CJPwG8LlUXLORwbZPUI35s1H6Yqqli5JSC7k50SkZRDrRuO4vARv+tqFI95ickurVrCxvKuC2TMj3NKWHmy2HZPbz+ymHRUjWZ8JjexXsSZepkwLXPLY7qVOcZzKHS074omkoqUQk5hCZzdeaTtl/BoYnHI0tzOfPU0SEsKpFfkzYnicJcn5DsaE6QYsUblArxjdxzQ6vzvhhgvtIoEARlzYYU5Mmil4J98phQSxuFGEzfUSYYyLDYxnBgtjbFDY25q5fAbckJoS6HeHvMuDb0bXqiq/dQ7qp/lWCSkPWULmvYL69YOu/1hPt/egJFFiUYaCbVnEtExif6WbzycQLjrGhuHL1nv0pyPC4nK0dtCc6qikMABeOfWHz+WAjfHp+9nzOlSZ4hMEJwRAR1omaLQcbvjsxh8e73dE9QTaD/0lvEQ0wQk/LJ2j7F2gVN/7iUVsjk8vXJ1FuOgE+jrQQR/2DJZXEbHzzZYExYWvnOrES9Vs6syUR8ytkvQzzLclmZwdEsaBqFGec4wSwWEOnj79n5dS+PhNNu/pPs7JMcFYIJuMFs/rgM0Er9cdBU9Gr+IPce49J+2d13u6bnPt82dnCICpNc0T+OeWjx7ONUCImUx7PTXwR2ZD5pRUeTQAmPQE/sz2aYgl4wsUGKsTXBuhVFiak9+AIYYmrzhWl9ru8LEjf13rHzA5Pj8NE5RLByMhSmkFQuwqzc09JYmRTIe9qlk0jjbkq4GWMaNBPURJWWGNVPFtSveGiBeDJZ5bTn+Z96tP2L9h8exLob9BWlRxZU6gNiE/mBx/5Ww7As1hnQynRZmsBN7QF86s9pctw/KM73tBoJkYSGyygU9Pqw+0Fx7OvLw7vM30XgTBGi2qjBaPOUDLAi3VGnxDtvXq5XNyBfdOenlLUL3H2xC9xpBHqvolOWltQRd53rAHVaCE/mM5lUTwXC/NgFKhX/bU10KWXIquOuFSGH1PIcslo7h4AOslC06nbHrh2HqJkxbuEXzJ5CKkbceGC13OOOL+sEkVV0ixaN6xIB2EvJXz7ZO0etnrrJ6YAN/HwwMdQUFPynCz7w9IKqr6rI27vmucJe+9jT6Y8jZPM/SqbWAfmYy4KQgXy/oMq8MMVN2PuWYB8SuaM4QVLSd7YncggINp7I4j1ux7gsz+Pe8J/OCWH7FZdZXsv8Oqt6hJeKlPmZa3yJ9TXrAeFr5q87Gh6fnemRRNLfu4rwFQNFZ7BbLetHiYlUk1pGndRHAZU708sMWRz8C21TPM35w4M4p6s+O8HkZtpiBQpRb/Y5fZs+lbU5U8UGqWR7n6JQhdtudADZFrFBapvUNBGDyL/dMLzOcebbkzwmA4mb1Ljnel2Xp0iBpkPu4zfIbN5jAQjiBO3nFwhc36M8q8bM1K9ECUwr87/kE4G/dVr8g3osRsTwdEC5Jr7lDNNkaOsa6pdo8JRCV4RKb0bwnGbF+36t41lQCTBbuwOsPWTGq3XY1BDDrAX64QvP46RXFuW5qGCdDW22fPYhQ8SbUy2AmUwIe01zDJAUTM5CE3uk1TnWGdfEOCfErrh7IxMNYz9gEOmM7rdLLaEZF9CdCfc5zhSUKlKcUaieLL2/gdnaubmb5UkGuwOTcLXiEADOVPFCU/GSFat2fDSPNomaRZA1blcERfnzRVOhDR59+KN48JnN4MzmoNbkebkKkuJOPCo4rpmDi1Gg1OBelh4QPLYXYabbnHGeKVNcL8wVF0Sf/sGJNQmm91jA/rzLm56wu9uDvcE7FQ2WVGaNvdzCajMkI2Of1kKGm/a4roQQttCWlvVQhJ3PaWRCeXZqJ7IMsGFkaT6NlnyD08vu2CJpXlAoys4+IMyljsGniiRzAGnajgMT9UK6AF/v2BikZdQU2vrbx+S2mJzfnxcn1M2e1GDYNgxZVO06zCqsa1oHPaRbazJ/dofYgDjrSaSbNkek5+DTO44tVWw5BZnE7em1FCjqNY0Ky8705xwoh8C6YIZr0tg4BZnE7em1FOw9nePKNMkwvh7JNLkfTlemF77x1VuFOZsyknOmlIzp/7xjOQe5iPEM8ruoUDTuT/WrBhdowrEge3lX3fC5JE/HG487aDdbpeCvnLYWpd7G8gK/SqPbofjDo1jofkjZQ8T+pg95XQsasGTSadA6QCjTLn4l1VnN6cNtg0BVDHtk87eWdoafwNvJi2vS/nBqmzxgD0Hzijm+Y7bnPtcyI18zPOg4WBdlc12ShHQ3WH3+8NmtE9ohQqEmr6toBVQanSI5w9vet2dbtYTlRzTFKsFv888ACppmwff+1SuSXSxqizZNbQhPsg/lzDh9/Xf3gBaYxE7b4lr9c4N3a5C7R36CbhFNV6c4j999ae/CD1eigk1kcX+RlQXwsE5H9irAELqGpiXOEhR4QLpumGgLtJ0NJLsJqjxeyKf6l3oUsrTnvoX5cvJQ15hgdP7UvHP+IpRd+x9Wg8nrS03mcaQJB2wWJVYVG12xlvEWFe8FDYa2qzU9ZsOBlejKBRNKfRruZdqIAGO5FaOkxAN+T4bFLYox15jqZIkO3vm9hgZqr/Rqfrnf+s2+faucWZQxzUiAxVL0XkY+cbTznuWzZ7leiepyl+COfeitB8aBYetgBz5d/bOIippAVkbtfkXUyz7+scSKmk45pPCdS1uUPbZJGw/la3yvGxAMdYSCuLwzAePUt7qihHEGsc5rB9BEzZkPkvB/mxnx/eBUXBiRW47yYTcW+gi1H9SfjEaC+m5o4vIFa+A2tOIZWuEGZYKhE9D1FlnSJdblJCo+XCis+phj07neknrkByztdhyRmFXEW43nB2eIfR/LUIzlsSK3vxqnlRL89PC1xhN1dVrw+EZ4ObxBVUNzIpn5PLo6mVgcdUBCTmtyUrGhT/ycpe7k67LJeLElOH1GPMSOAFVp3bMyk93HJN/A0gWSXYF9ILcmvxaWdbCE58YWcuHgh7p70cF9VELtJywZ7FbuvVphq0lygaazh/+p/uC+5f+P6SyTKh/WSALW5DjVXRaXgQ9ahG5axYfnp6iFZxcb8eIgsGiafymkJ5R8Y4mwrIeSWiQTb0i5E1kB2LfOHgvz2ENNpSlZsdOqRwFcgGPPMAW09I18RGRIqyM5XN5I3bGPBVrB73dYytktlJrkG79YfIFrYRYXTH5ZJ2cBVf7tP5FAVerS8eMmFxzf9TKK54a4BrTKIZ9TgaZbY1M12JG/IvjVduJAYDuxyvVJXJpyLHyH4gcnXi3x7Xra+X91IrzV+PxFZdL8sAUsn84qyjHR1V2f2zrOvJSbghFlmLSG+UyRz5aZ94XosfL7Qrya6IY9UnADmNzeU7Hzp11yq1Y1FHTAguOjzXP3Cu1yT+sUccX/Sj7bAsfLcle1VpZyk1YMkUkd+4qx9AHUYlHYNrtjUPU99cJAJYqBqWlxkObQhWffj2WZjKFixEBRxCIPgzRkycTuTkrih3q8SwJc4uNXxhOv83Udl/aTnGZWhRcX+9rzUzQab+gE0UUDeq1QVwF3FglPOvS7T45f5GbhV2SbEennaF5+0WfbpYI8wDwd22wg2zGid810tXsiFn0qpOaLDRAph++3Lcgc98jTUoWCvlEBFPAno6mJftBIualGvim1etf4kphfC5GrPCc7yJJ3jXb6euVs+ywS6dJ4PQWUhh7IU4s0TpulpzNdroS6B7omd9FqLdmKA1KHneG8rXLlJMmE8s+hhyNmVwC9yk6t4jR7UIYum85jeVi0xpupaBEuW0RX80gch0I4ksiXb3ADxcDzhRZKVQNxN44xPN0+cKBXT0YD68q6R8fNejeWMbD0yQa4uwzPZwZKUMG2SCDGX8TwtQS6uiyHumqrU4m17ndYKiIlWzJHy6vYwjQzIl5gyakQ1244wsY3LSFRLRVNi7vWDo8mkp80oqS94oxmpIEmpkAEoNBodUxPjneXkxMhxiR8TmTGmWbyRR0Og6HYbJ8LxFneDGlfbZcGABEAlqTbIzcO80jQj3LxTIHTDSFv0uYw1goZfPl5XI3M2KH0SwqXaB9Q3H4FCVytWYBvmSq6SNcrL8pUsHLu2tlPShyxAwUBdu5DoZby38m0EsFa6LFO2Cw+t5+c30yPHb2mzDeS2Gn03Tbb+62xyt4ipsW2eZ0hmt/Mcd6QE0kCn1h5HGS2N4PoPwlFwNQQg0JcfFe8fcjTb2yb1AvQ7se9RRwbItuxR0D3TkpvuI0vWxppG+YkSEuZO+ahzvSiRgbJIMntmF/IZEB94LagJH7qR8IH3/J09iOFEtSMLZTTCueKKkU9bFxgo04tBhHUv8QBAqU4jFc8NgoyYDiRRx4850R4AJagMgiERvsn2QJx5vD6QVyUciuTxpYHEj7hXx0sJiFS2BixT7awcBKOqYZD/5Ok296jo6A2qqUyA7+hzdNV8kzkX0XUdwyHumYVlFuD64mqJ+Uy/sFYbcnLad48ZhUHJwgtWA9+KvsRsEF0wAnLdCU7rwIiTqja9PE7UJvnlQoU2SaaOIRUQxrU7GpXVI8XQRbgAXeQ0P9fjkOu+ghZmK3F5Yu7PtSGJ8XPuluM8kSUdQgVssH8XsnWhOM6Qx1I+y2ZGFdu+NdUBbcBVZ7bk/YfmykRhzYgYruyh0iuqXY3s63FIGpD85/4kH8HwRCdrnk6Qx/hOzhkSLP7Eo8Ehrh0XhN1EG2cEC5g60kfsbozRyK53wGKY+aaUs/stfRgHlu1mx9WyJZJjdyCG8bSHBmPgL72+py0QmfhqjIbCSsFRk86LdGtiaJa5lodLRL/tup/REMICbYkjuNg2k+MopJEwS8BC7k8Wq+Y0mDZsDOABXfxFJ/WWI7Au2Q4r68ZFA37pxIonk+WbizGHuNqDsKD0OvTNbYPjzp363DK7zMLYW2ELrRwUmyQgQPv5f5w+OmwpyIyUGzQdA2WPRFiRaX5DOB+HsUG+Wkz9oPkcWdEYyEddqEPlPW/24lp/8sJ/R0KXe+HgyNSG4Gt7JqtEbrmfgeI/bo0xmtJ03aMgzIzLjPCXIGtDzODIhImcGaY0H5zCQ65o+pUsYTxDmuf/ZJwozSZVGbuKdubHkBH10JU5gGoHOoJlODCmrjkfKuc/kfka9nLRL2w2tOEwfmjDqK31I5qz5sqOl5ePNZ3zQyGA8q0LUIp0/rk7UrMcJNWCUZV9Z3hOICkLPaDv4JKc9ogXYO4KImuZD49hTfuXpQwvbYway4K2PKhFmstgTNpiK7mWB9EsTGLs0uSCQAnczZLtoyApueDqRkxLKTdTtVf6yqAA9mhMTI9A7cQqiMrwGAEcRsy70pzryChDSldfYDSbBzbNQqpIxI3CqkeMNiuBaslQgCJxwmnsXXVa6Cff2mGcPOSJTDKNN7WL8cSbh1svi5U3kqEUXOm3Vo+3QGfVF97/UkFWjuzL6AhSPdj0kMu26e/z4X56Uf6sic3KAoL4yVA+BQlG4PfHq6OHcB/LVVZDpEYrYl2aMZUiF4n/eqBTBO4CuXmiSAtsLGuKgpjFxePDOHD9oEafi65XCUMEau/Xbgf1FqBh3I3WF1GvpvaaXW0Ffs20kyD0Y44+rcUWQZXr85woWpJ4l72QTFBa5KPc6IPCqKmqhqif0YR6//lbXc1RgI2m77iCH33t5XdP2faUK1qcURm6xMvr5KO2sFYsd7Q+v4PcMVBu8xvAcNYFxj9rMQtCyX9klSMH5unpPerm+UK5QOJuyUlLlDuaFdXCRCp7QwDvFz3IJS8aik6YYVo1YPzIQabjPU5ukV8gBF/mmJP5hqgqaMTpmKv9y7z0kTsxV8K08RpQ8O05EyATcr/siO4EEjBLJ3hd3u8NN5lnck1M4aQOEkacO4oAMHzGEMVN4I/Xa5he45YLX+g2IROeecC2fKs9GQ1zolq4E5YpmtQu6F5CAXElXePrp36ZTRN4mEAaK2tMfFM/Cy41k8nvydC0donecs3UTh+wrkw1CW2VVlAnTjR8ofacDOZrSzx2aJVpZhzi0wbHzuF8/M9JInChBBEdT8Vci1p8VFjwa2u0vFqVHCHp0uupOSGPJJdlhU8hjJpu0u9YMl5HWVQETGAsEoFUVBxbnkxgGe1jCBJ/EN19ghge9Bf70IeX5XAY77VkqEdCmnfK15djxe1+olg8KJZ6xoUWA2Uya4oPfMQaZDpp8tp79Iw82WSz9l9sl1NN9sb4RkbXnT3L5+Q8FHSfHPc9gtvWYIyWdqv2HekJyNs9zMxxNozl6217K55PD6tXAfxwsL0280J0TviepFKOY8KvLCWhkJORLvGUrRTw5qUonr6yBe6SbCD2TekurWSA7iRibCqVBZ4RCpLdmXcQnjD0UvJxlIYRErLycpOGBNDePPTi7a1ktOhq0ooetAXFKw3UMFu+jC0K3oTRtdxABcEkyocmRmQu6oaOngXQp1vq/t5NYj0KY/NtZbV3GvFtcg0bCzLl0rA0bowAxlWiFDDKlR73MqWfJuHQ9I6pnxZyo7MiVXUTtg4pJpRqWg4O1vLXqF48Fvaunx7Pmnbvc682tig2MTc2RzsWYqCU6iFaHhD+tIj0M0Yd6S800nUYdZM25PSaaXHVgzqXEPbxwyjM7ng1nuGXsvfttsoQvxt/CACmurM+PHTzGXIgXRGWWvySqekvWaL7x5CLpPdufDttOtcBJ8Ye+0WH8Q/md4+A5nM6ginwUByO4LkLVNf57vgw9M3oi6znrQfomKUKicUYaveTrYqjusGx2dvGnVBKL7Y31WrYeGE+SdfkHGw3ccZ1VBxis2Y7a+LLhMfhxk+TfK5hm17IIwapwbds4D57JxlT/vZl6fv3Rvkb1OevBbB8oNG64FSBcQrpb41nZTyp5LqTQvj2XhykB9h0N0dffJRH0UUuvMPh/VZC5kQDunZ/1212OTOztqV+bwGzZhi56adxTCpuxxlbEzu3WwF40NtML7snNzm3arY4M1Oxjf2iwLdd2QFSaxSJ3QzY4j1naRy5C1YG+FLXmeiEzrkLvqxjzW6xC3QUu6MSS9b653w9CAn4U2FWVBm6g3GIz9sKx0N+DdF5mGKhHdF3bv7MneFlbf85G3TP21WXVQAYal+zPuehaVl+iEHo1Pt+FMHV5UJZK9jdeT9ZHJfFaHBC7Ip7C5bDF2CaJ7N6IA6hyfjGDbRcxDqRWU/zb+LzxjdRR5dKnE2hDSJfthQYubqT30Bj0hrI72C3Y3m33MdHeTeeeN9+GbP0H5NOs1iMVziXSDKUHqDSitMsLNrqhoqGitwuJiWBsyJzLa3vlMTilR6Kioa+JfPKv1Vujtto8h3ly5FxBRRlyRkl8NSSslJBynJSN/l9puLRqqTg5+Bm4NrqsgNWZDgVSI3RBDDwhPCNo0UepdWwBOrToq4srpw9PZzw3FM5nqQIa8RNVP6eF6d0BMYOBTYZjd3w9T9fbiWs7aRhlDQF93Ktq2uIII6xO06dRLyLHOVAlHPeWuq9XLMF0RQsDdEOkQosK/qeirWy6uSOsiY3aS3K5Tku7NT0VGnv8JYmFcXsx0yiVQ5JyCGmBN8sO9nEvyYTkikkxlD8jeadc/I8aLqMYwkEr24d4KH8AFT4OldS8dxaqDRD18LI5Sb9KQyqUmLNIutllBgQhmVGbQXDZtLy4KZ6wLAxQZ6qjjd7sNYTMWcpdX96AjPSHckrINr+73/QXgefZRTSrnlSnzkeuAwUx1wScnh8zy8rpJuRWsRQEgVeLRTY7P7J5jZlFJBEgzG4gu3mQuRRj4kTJtw/7TTlwsvsrqyupaOSFAEwr1TH2eqZW8dXVgOcdDfS7mzuraxVh701DMFvQPZyTm4uOCnM7Cz6nqxpHeNiIlQEyCjsOPExer61uoq+visTrmLe+p4WTPLy1M5xVoKfjgfO9Q7qPWzURNKUReNAIrGOShCxV+n1BDk+UgTF0iswCvGJu79j6TKNyj9uutFWTp9pxKqYJuPpl7Fi6qtShNSPVFzR5RASiwtKRFSibixkpboTVHRFUsoRb5epp/nta2O4gdDQMQ38QIaINFUSbNzrQ7kNC2B6vhIirCYTjpwXVAezErmetY8r7EGV6o9/7R0QX4EINhwkbV7Ipm3YmqvavK64M+y9LqCv1SGrM+xOm1NS6orYYL7/h30S8nJXR/BGBh46xiEkASUflBAVDCk94SUxAn+yOsAxiQKl4uQ5Ff2JcpI619iDfR8YnnSuzXdgjW0ciSWl2uGnlPY/G4QVyVHN4X7IKBz3fqt/JMSCsxN7ijFs+0o5oUkJnQUZS2SkxEKvF01aCQNBbBZPfNUUETsw2L2Hja01F+u8PHu9bLK/TBSUklhCRNRlXiVZn20VCAQnQUTpdXpAhUXsRZVlDvn065ve2squi0WC0+0RmgsR7fhYf/qHd3BT1tMpCP7qIFlX9tkEpx+hISYmpJSgyW2yEsZJ3Uz1ofc7MmdvqJTvYYsmVbGZQj8nH8SG0/UQFALmsr4FImZVEFA29tkWFzazaeEU1sG2ILwPDXTejaMes+/dDycUNAcuxfKzAzrxXzc2Nw+zBq9gIePpM7U5ZpU7e1jZX5i3t//ITfnAu1vbWED3ytDO29epil1b38/zJczoV/yWMxCsvKYywfzOUKyspJ9SCIiU7TL3HlQzFrUmw8Q5s3a2nSsRNZZY6mZVKuW2rtQLNrEfCOZ09AGSFTFtOwcWKmpxGwYya7wp4N7FI4HL9zMTBNFnXUbZBNbLTtcPVtsYCw4S6xOh6vJec78O+J7Y1TEntQv1Vju2TvmvNzevIxgrBPVeuCchN6rUp1A06nge4njVZAXq7W/nF7TZALN+tZHgRef249xS02CnUF04LRktAdgOfia4tFwzqrq2StjVOXBgm5EI0u0fQT+vbAU3ydLT/EzJxraHOR7JMYbLSvZAc9y9XkGZH7oZ0tBp92Ve0v5HtfaF30qPUVO+J/5q78TGG0TICSrUiSH3bMZJ71OlVq9KqHsOdUPW04eKzy7AG1MS+zAF1pMJb5S3pbS0h39vHpd3Qr9S5prPd/3mD/+Dnymx6SRWF6pwbFB58b3Ld7cBL2WfDx+6D7vqixqxbvtlFc56aGDyeqOddPyffODIzofyhTd3kT8mGcJgkwe0OP0sIe9gxGW7SMaKVT1mUhy7m1sQ1l5ZaNdRXHnhl5uRYO2zgD9a3csFK2ViqzEnTXAyjQ7i9vfNP1s0pM4JzF/J1RZ6R0gtcqNZQNAZUtA43wc3koyJDWJAlk5790tLIhfmpn7O+sGYlOKghOk1ur2Hj/hzSzddXpXTbPO4ndZtivJ4VSWUFFbA92M5bhB6XWd9z3soE6oPri96N7U57ia1hPw63EpGUxgPlX2YbCNfbP0i45ewOzjRv/vlKdWxCWa7gIDq8CIzuKgO9qVWokp9esI1He1Pb4x0d7M7/tk9emniHyTjFremeGbZT/OO2yFZJBFBXgu/pvd7fhefGNgcv7HDMfndCK5jp9Z3STm5AqNQ7bngKZVvT0Vo5X0/Wjp5d1k7Z3IdrAx7PkS+4YtpgUeJAD+7M2k5hx7iLUxABnvN0shyF9OwcIaaFnIfe9mhX47UFVKIUYj8A27nfs9NsNaYed96GU0jEwmKLVFcSL3akXiTUL+LIFHCs2Yi8rgm4AH9eWdagJH4V9NLkQJ/SqB5bvXPJ0eQbn0DN0MT0fqhbA4uWHc3NcLpUSAtmmN5IyLqvNX2IIJkIX3AGn6RpXr5A+kGyzi8m0MWA/tDrUabUsHLSY8CfPO5FoVjW8mhGgtMLmIrJGUpzdCOebNCfuG/PRfeCvlFUP8zYJO/WRIpYg8fcw6OvhIYNs3uYpdPGl2eu2o81odYDh65bBh/85dXkhx573oFQOTkRfFMXBhcdzJKsye2WMY6M/BpXNv2US2G23wymihzi+E0wkJatUb7WO4lR6aL+ygyCP7Z2vi4KdLJBj5cZdODOTpi+EjElmftQgdCvehWPpn8uDjyUguVvSG1CJaUoCZO8xFjgMZApsXt4DyPR7+9MwfO9rymnFyScu7JYcO916fvwUM/i7mJjKp2DZ9FsmI6NeGGZCFJ7T0yduh5vUex4zuUbU9IKB/thG6hpVy2aOPpfTTso2We3RlJHVtILk752pHdU5eDwmkXYg7/vBu1X+qiNHe4jnHMMjoorYi/AM0sYgUZjCqZY84eFbHZ+ozG077yMIjOoGe3m9qqt31APPss711E7MTwBuqIh/pNAy5eG/u/jU0/H8bHX4v27svLuEw0LCwLUQgiuxT0u2nRnfe3et4HQ0z/Gb+gogw+qtJ1uI3Tg80r5L8jiNq0511syPfUaKE4Glm3SVxPjpIeQUL6XEvY0gfAyJKOITgvbsarVfM24e40ZA09HlbuszkulW0CGS516Q4HPrSxXc+eHzKULLBSpubrkpuzDu8s35Zn1jMek3HJKDcydqZS6XCmE/bw7ja2atI03lPxIKcI5Rss7sWgVCMyAgX0hbato+JiUjzacrSvVJwYPqsJcG7Vx/AMwXQKAWL54tc2n5Ai2GsCTtiZL7YUak843wP1dvy2doqRNRJ6ZJS670977w4vUwa2dOg2LS+GKPI9epcDB6Xyqn4TXUQ2m/oDODrnN113N0637+dYPRPWueP06VmcNsyuQvOT3NddFZRTPQXkyJRoB4K9juvREWB2lEgBYPobh68OoWPyF0YskMUh+keL6IR+jbP9zwj6j43F2BI9i5m8d7H1ODFLU6KTwzvYFrR8/2PbeaFlaIbcZcEiGOIbefSbk0Ai6rfzV5TzRUGjeeR1sVGQloG5yHogFnE8m46qHN3tBghM5JGKfpl1A78ktTqsSJ0dtQI1HPrnU357yWTkuY7QZdSgNJrVg8HXDDSEwdchDFtn/NYAn22JA+Wm00SB00yMePHxOqNE0Hg3Swq65lplzCFxsRPkkvyUrIXyhMde3nnlnMLriKtI0iGzOC/Zed9XdS6MSjACN35ReJxWspGiC0mkvGPuAcxySh996qFawWF6GHpveY+6OoTnQMqOR824ljJTwONuCeF9jXjWjlereUOW/S13z+7wCOapkF3JHE0zI9fzjs2Vn5te0CigmDfvqCdO/Di9N9KkF1fOwAV4aZzpF2ui5Qms8jivEJ1GfAc89Zq3lIPX+CekBNDbXWW30XCfy05zBr8Ne0DkhNMELqPxf6MX7veNy76abPG4gqI8Y8PrXItPxEuLFQjhsQfI4DCIT+DD+J7LXr/0ol0z9a1amGja3HU96sjBUr75mr5pjFhLj1sv4Uyffh/NDyQzGcXMCmdElIRA8NCIMfh8NyUoOYp5UTflo3/8Dd6xrLa3NSQpYj8SXrBEXKp1hko/Dij1RVBXcmp/FmGYShl7vTyq6ZoDzL3Om8yomW942aZbDXGNroX4PKayA+XKjKwQh6shjX0iZQyXyPw9EsJLvIQswRNgap0DrFMJI1lmQk1jzBwvnB95hdrFG8MP0K+Q0FyIRV8XxM93NJZekvCyM/r1/YquGXU90AarHOtDmVkChhXdm40+krc1SysOd+IcstOvy9dL2FFcbzzvj/BAp2w7GFbRkDKdKyMhtVHVvFsOr0QvhA0BPYb8EnoWBfJhhnVo8ljhyVcX0M1xxZr3OfU405qauIdYCVanfm5PZYT7supKablcNatQp5N/a/1MAzL4gPdue4+26S/ucuT3N4N+wCKwI7GzGgrONmp2ITKxq/a0QwcWMa5gyinE9zS0gxM3L57X1ha6jy8mNpm2zg8VtvWiiKITFfWwyyMt47bmRtMdFtb0Jj8QnrSthKQTLuSW73QvPk8tdh0UJxo3FfZaLvrxBnSTmScWraSQKBI9FHJ1qsw5Poc0WKeuKzcCRAOQ7ele+B7+JLJXmik1ZNcHMuAkxiDUjnc1L8MixuUWT628ig0XNSSnLxvj9I6i1gRG9yXi+rU3PtKN91U6KmwYhehLLeOR7zsSp3l1Bq4SDfhe/zeXExgrK7KNrnU3Zn46Vy8YrxYEVO8nlaz5dU8oIkYiQpo7LTqW0DLe9/VMZ6QW82LQOSDZBneG1Sd2BBdo9jNy1nVMX+y/dnaGGwCWu25EgTEHk7el8IxbcOCexW0WdWjibmf0UoGtJslaLAJ4y+d0jXul/uq/rp3Hiz1Bctcdkt9M2fFBRARUn71Nj3h4DbrHaItdYdzdigpBgdaDZegHfItunnLXnR2xzqM9dskLch6oeA6Ef8a9Y15qUUw32eI4weeiZ18D0guVC3Y3QEPhd/Pu6aLElbrsKS83U2TkkiyD4cRoINyoJqD73sxzfrj9trmKeiG7+4jZD9kDA6Iqf33Za36SobWS2WpBw89B4lbSMiFhd06I1zgMc4F2WpGplFIhYX5PgL/I0MLzHXhyoQ6uBg3QTQWh7pxLDQOycT/HamiVglnKruUYlF8DQkTd8TeV3PVXkFfQRj3wAdFsdAyrn0hkgTdUYOaeIrYF3iWpkiQKAoK0iXa4X1AyX3Hdj+aH2phWoFM7hFuLnCIiO/qK8L3krOk61mY8rWXfcqdPODNXyJZjuGWs1Lu9v9ocu6Bj4noHLYx9rju90k8M1WCac9mtkn2fNLdG7Lm+wAjhGuDKZC2TGjlasoFW4X8R1Ektm4uTEx1UDZzkuGTuuYrveGSFaXSz2MqxZHm1MfRJUkd+GUkQFqa8O2QyWXLSENLxPF9M6adg6sBEY5ft+RRRERvajVeoZP9Yi0amJ27PCPqhRKUlgcbhPXUUA9dQYhwErqflY7o6mWSEG+qcZs6fg5Fi8u5kEIKwN2BtPJi4vDInzASDdtkEfEGvCwBiBswnQoR/r+nxmQIJQHhlKK21ptd1cKGI4AQlT31PpeInzq5ypZG1jL80CzRx9Btluh/36I9/1YsA6SIzbT3Uhurj0I/8pWOPjoN84B49ru1VkiaV6rcKqhidnxG2oMMOZ/KlyJijjeybuEHUMYnxWaybxYDBgkQbKoe0OGVaUL7GOabToH15jOZV/UYLcoFjETuzYGeV8mPDbBn7kqvPWbvqAcVpzmf/XhScdcAI5AvVqF+t9DDVtKiQXRmtC4+p8ev9o6NjFv56hYQ/O3DbqoLnTtaWvtRIhHnIiLZER7fqcH0jk11gapDZ48/g96CDZQ68dEkAEVgx4a932/nALftIXs4HDTF2X8pWGEigUXk621/Dy44rB6ZVRLlM1Am9DTLLqIWZgfgeJ9n6K1NPyxQkG+w1JIXZQiJG9SC//AtusBELwOYb+dkbIq+NRnf6kRgVGkNttHOV7A/MuIK0V1Hn0ui88o64tb9HdbnNf8DI3pofE+u0fTHDStJ8cDHWs43jDujqENMdnJj3e4S5SSpJE//I63TevJjSDLVHlXSaFHkJnfbcyMyCFOohV/4JAgukscOfH8WXBE1IqOkso8UJVPj/WquPbn9MoK3YR2NdwEwTpN70iNY9DjTKC6Ioz0FvdQiPhSK0iI+26Bf0p2pPvcXkoAKtQW1Hoj99EmMWyEC9q9jH24j+e43gI4BaDEtYls+D7PfLkjxeN76QqD+fmYGUWATsINH9w8U1z+xM/XsTGKsf7giLORJalKWZd7eVXBlrWv3Kp71SXMVrE5IA7dPmRhQZgfnrqOHuqlTLzjGWzy17HD77qS/e9/AqGnl1RuGU3MGF2nCxygHymCDh34KaAKih/Swcnw7TVMXLBuom3vbpXjLI36i5EM+7vSc1wqkbFZ1nYP5pPughkyv9NdM/FPx04EN183i34q5X9bl4D/okxq4I/SHKbq2Um4dX6wBiNotMdE158E1eYkRhfdBYBxolI4XZQ+2jbgORf8IiwARikU79DgB3MX17hI/tXyHr7tsOntxEZsAml00HLfigxv3RuXjJVSNtCKl7ydVYE5URcaFZ+qvl7yNqoEV4upQJ86qunEyKCdqqdD+c8j+R0DJKYS0wHaAzT+n3oK0iAomkB9yc9XhKGBQMflELoDjOlt3+kCJKTGMG5np6xQu7Df2DViIfYtVZ41gjKtXJ9a5LOHCxYDERREfo/9P4JFYP9UKN+ojW3Obt5E1gZpufLLzlAmvEq5ADm49cPPXAg6SIVhJXVcZbBaaLhwiIf5rUCd5tjusb3U+ROapLoS7cGf4HqxbS1eSSOzhllljMuuJvFquQPy80eS8plwY1pUu2fKj0p1VttroxgsLSouCAZCAlbLYviS0gvdQbaMYvIYFM9TuLHw/P3gTH1uLMAOI/MW3Fw/jgJjqydW5365qpPwzXZglz//RW2865C31Nzf6MdgT5LsViljHhpiXLJpIQcLGug7JaDPh/KlKVwARf61WqFQwbYmOurB67u7Tb20y52OQBVzM5TJvmYFjoRTWFWyPN4FizsXgcIVOGSbyGeSHW87HztyePrSbYKzhvscxJ0/6vt4BwgxyAWOIBKYUZ0olqBWhx7cECRGmrXfG9Lz1Td3RqA1InMkZU6p25BLJFsgMcGwahM2DKrSKrhtcQTrRaxya06HUjCpJVdO6EBPkW9XUHkhcicrx2wJIn3qciVrMbTxUHFgumATYSck4lcN6YCzW0aRgtJkSSGGMTbu1kFzZAUSpv3empAmZFNRpe9Sse1g/zM9cQykYjyVcDm3avYyehIzrigrapIFAPNZLwI6EHA3WlQVsJs/3ibast0g38RsEHvpMYbwcnZgF2drtF1D5WczjXMxj1OyTsJFk3sT2VdMLncNCDVryt7hqSqzZw/sd+vOdqmOcdcTNAdVY7J1766zXoLxMvsz4+ib88n/y8oDSgZfptiKg/8ceaQd5AO664r0rPH1O95ZNJg6IMj84JR+g/X6swlhd5wrZbA2VWHPXH7IUNrLD9T4QqIeyPiQs+2Z1YMG89P4AkOtKpXCsi91vrzJEWIe3bSx4x92iWeNAg+8j40AeBkulA0ObYXKG7z2bKFuLgmff5gPYa07vIBAlhoJ/NdLtB9qP6U/XkN+ESLL4XTE6nVQ9g5vltbmZeSNdaJWte1pEvhrPlnej/TowBhRcaU3MDLlKS2HmGaMGMSyD4q0+q0OC87norQLFPXT3sQaKQ4UUlXR/12zmrVONtY+O5E6+Aan7kVcb5wYVKj5pKz96f0uSNATRjso6ceHfrYe91hhdC1Rralo6AN4E8Yg9zxLc6u18SupN7wAv6Zp7e4Xzfj/nDhQcg98ZmWCD8swI7lkAsfSaF8/VFQceyGeO1DopmPhtg7hu7akqPMMzYLZ6EUqbeh3iYkOfAPKyVbMeU0vg71c/RPveZDbVjaqwqqlz2lePEPaLp6ZFjGQZqcrrqdwrZMczRhPobMffOFSoLnCqtHCYbxJJKKY1pEBZFI9jKmtJ+tSikZJAxFrhZZaG7YogRLz/KJfgxBDzIhFN5mQ4iFaiFHpCx2Fr4FZqdTScOietvme0/e12DSBu+G6u/LaH33w2pKHytp/UZzosDpUrKhVV6SekLq2syxm2g8wyE3DlM44ISeo5ESZfCL+JbRUe7iMuFhPGsM6xEb5lQSc5L3I7/GaiXzLBUD4To3EpDvA8xuShgiItCEbM+M+iPyNpZjBLsvIWHGaGNewoG3CB/MH/xDER5Tp7srMq8WfBPykk9OnYIOZRlh/SLvIQJeHn9fehnfgXNAfVGXbAD5AajuFp3uvTGQAbi2lWlUNX0vJyf/A2HM7ewyt2R/hhk6Y0NPKJJiHvhe8/mmP7Tk5ciu7wMqcCjrmhmTPp3siWsDasTugwOLHxsZMStakpIu6innVHfqjgRaXtKQE7/m7nhEDSeg7kcSoQjBueecyJMUPrCOKLueWTDeWZG9FbkDQcLgww6WGOmgEQPpOQqT81axzUDVP6XJC0hui5LXeWoXyHnWTvoLmZh7jjsJKkMu6LuM8wM/eKGdhPITJpHltesZ5+7WaLiCqXqRTpRoARajHfWTfhj06Dj3LIaFC8mhXK6T+TuDPPbo8sCnAeSTEN4ioiXfVRUPBoDSYWkaHl4j+fvZP7YE6+ezOr16WLpmVO/DOAi+eyK4OVOhl/P+V1GAqznbudseQ7Wi4vd5mA8l9bsDD9BpYSxqVWpylOfXqLVZCU0sIIHq8y360BAFRFO7UQJHVi9A10PG9ojz4gtgVRXpujw0T8FFQojASsj8StG2RPIglsw4iWsq4jNMzoI4qYuqVOAJpXDJmybDcHSuMjyFAIYoQFqgPEbvQxya6komHWlcABuX7X3I67cEjx4PgVWtxNtlYP7L6HajWDUUTTnQf9tN2veg60RC/ZV2fnjpakw0kNlDqx6bKeT37as/Gk52jsgwvTMRdAZ37ldpcuSXaJXS2hLDrDoDMpH4Kfw9zDc8bEkpFTM7JhDTw9Yn4FOnvmWfxSipzGY6AoISmLg6hCJ4Q63ES6YsgHcuYpq+PDFAf7dRcQu/07BHBafqA2yjDzHm65JOLqNJaPCU+v4xHHFWHIEECRg0pkCPy8fx+MJJ9i6gAdyT2psWyUIaCk60c7IjRqdTR8STqt53giU+DxbWc2tY1NVxXcmledQsgmEP9n6wqLz3LB6QxnxFMmKUuFPLxDfGcmpOhTiyknK/VM4nZ4jiDGpAWhTxgI1XtOEU+eXUQX/J92drPUP/spjNCK4iOAC/VrIcoN0g75GgVUV1qJ35vyYq7rPoNEghjThynaE1iZcrPsIxdam6ZUjhanHzFhx0hawJ8NZa59HLjwzaJHkAYtHfHCk/H04FVhPaFHiU6smzSz9hZjrPf0UPqD1iyOAapuAnj8gkSCCra3WocOjfV+5XYCiSwhv4dG4ZjlhmrNx1TMtLrtNAqYET+94WBVpU1hVOc00A/SCzz9f4CnYue1Mdh3eHFW1w36l1MvpOAdixylB7SMnImkJvisHNCJoA/SUKxandUgjX7Fv39cJIuz4xxQ4KOHyE6q5FRM3MGTWJwG9tpV2q9Ie9uPzgys28a3YzSrCgpVlMoa6Lz6FM2rVDwXQtW8bBgO1boicuhbdZM9LROjiJjWWFrOUGyUGM+EiEPkCCvXlsYVxXH8fdny9+hym+BbNJ3MG/Z3Y6ZYrkTWWdW5Xs8/VbTkkDWfvL4X0GS8o9p6y16sws1J9KwKaVa7DRu9MVXc7afMuEc3PEOwa4//hoieXPvx0NYlcaUfOPJPrm7lfmk2hCYIuH2O7bLvXP6Zxwghy8WE/aliLpIUsQdwjuhyDd5YXAgl/mZpWYGAjSKXc0LzTZYHaFS6iZqAkv0tNQzFYh4z/QMWQC+oRpeACx9GjfcO9C50PQSO56e3fVcBQuGPeFEQ3/bw/6MSw4hqDDyzcs1B0rHEHop3Ibzeyji683upCzzH6KC4mHEk53Qyp2Kk+0T05eTTV/+br/olZUoAAXIb4kAGD2b/cA6nH0tMIFPC4+bXYdEpYenl0POZX/JRt27c+Pvs8Tf88wesrc8m1byJ6qW9XpeydIfa3O71DrrrvftKuWROBQcFL/rTV3AvZFC+MrxC9+h1iyvGmL5iywZdGrZ1oAlUI54jc+i5vUWsJ7VNNEIAeINsCWG6Z+StZnCAUO+dvmLjN8iDf8J26PhaIhndDSb968ITRx/pcIkJ6zPFaNhvXfmTAYllBnVO7LstR/+NePwYViDvkQkrljE17gNeGGGgcjBVxBGyIRTJQVHz9k483Xduh7wjcSG/Ig9hKu+FKWEfbu93GYNdhu0kNY+vNf0AXXloY8UmfWMe7GIwMheoyZ/nw6t68+vAoyPvJhiQqfTiAxlCbkL1D2oZxOhqTc/z66DwFfJ+KU5JwwQ/qqaXJp2p/v4k74Wu30cmtbS96GM1oQXU4zMR4PywcU/eCiDowfHtTSG5Tf21OrXJTCOc1aHgpEaESaqaytGMJ9WI3s12YL45w60GX1fmuVdsrnWCImu5pufWfmIYf4e6jvhFUa7VY/etQZn5VCIZAyezGH4KhLRoT8GOscT7bxxmSPbQrX3EyXt1qCEZ137TJT0uYHjBED79vlX8retdTq+JwGFSWwnA3YVUWEiaiCPBvM1sKLSaDRzUoywnuJxyTiKMojoL1VnajqUvQsVx4C6YI0Bbq9XsQAgsqoDWnsMg+87+Kby0pVofcBZMvpyp3yohge6pKW048BFNe0b/XSoG/scokuVE6HbYQ+p8jaYnRR0xEl9tcJwmY9f/fWuNyC9o8agOo3EikrwRTx4obbz4MOkzTrMljwUIDYK31Rmc5ZpMUh3+hugJbyM8cUlHauPxYVYqNOBTzg9/Sf6+KIzkWmjN+JT9QlRLKNXxb/IoRO8U/1CF/QN/wLQe7/EuhfFTSENe1AoOugM0N+BHFbcgfw7nrP8RFK118gbHLh4wr/ABmBUVTvJISmgdZsk9wnK55bQtRXMnvr5thZ9oTXKefyWPW28sgImMPybnkKe/mrdiQOxd0jg/OpyQuPxTv4F8zBVCrwhMe1vM4crJ/kgLGtiDlrisqJepWB6zvWt0mdSppnRZ2KQ6NJm6WshygNdDOdo/QLtSyNEUi7jGmMTTCLhRnFDE5Cy8ls1mAPyrmc9zJIT0K1xZv3AybJwUBsTGWxzZ29mTuFeatc3ZcAzTVsJrFCy2sdG+Vnx81j7SqDxaVblkZFrZyDBsWo/EmlgbWMbo2qi7QPzZx2im/MtHldiIOs4KGpyo1dWnzMtaiNDL1Xuc3JnNaEpKm9pFT7hEas9TlHwNl6iYlFm3QtP29NLFzzSKtAB6M9EHSleUtL+9+ODDGtK2HgxWDBdVoYeYZHyZ16AgK5rCaA63z/JAlFoNTdko2mDArFbass7gE8MqeQ7Iw3lUEGunmsCa8EOZN1DYqVBsFZqNINvLv4ykGTLTVaM8qJM610GWzKw2CINDHJNPRITIasr0WTaaH3zvls1joEAces/OjjQsWMHVXoT8Tp9TxagwF5/7ZD6PF526l4iDGuycHGCLut9YQQ5ZnOh7DMzirJhIt417d1PvnXnhrMtfzBSdbtYu7Cq44Xz8vtqzU3ez5az8yYFGts3JWJ0c4kUcfJ7Lv8zfS0L085zL8H0cjvT4ozS+Nua9CuKZW11Q8J3a4UKJ4XWovatb85265VIa3r0Dn8zq9WDfzVthzFRRs5EVcZqGeIN65g1wvVhYkbBdDxDd2+1dCmOsypXK3ylUfVb6nZnmwj5jiBS9tndLCZy2nN1LDr2LZJfc5hvMH/p7IfvgvZziN1jdhOSxSkQ8fWzYnPePKTVMjtXQDkvzYmP5x7pyVfCyBDxhkI33U3JPcI0VogvoRXAREMdXdTiysUf/Y5tanDNIsGG/7PJudgaOYELuGkRzoA8lnIkJ95grTv+QLVL1wGp6VUdWHznNaiNO7EECNocEc5UqIhUpxD7gjpSxA4i8CtM5XQ0w/bXYSvv+DmD8UwU0BSxhpkuYE7mJDPrmkrlmhm0Hb/06tWP806nfByckAOhxfRePQHtded9/tSmOC7k/uxi2rXQN1TnefdVmDO3O33UuxjE1+YDDRT4LR2eDgUGRwmNVs6R/DHUebRdJXOHhTEjtP3dj5t15BcJh7wKbfx4e8UCsibFgASluRuXPXrWps/AwQGU54gGHOCOfRiqjS/erYsg7uBONxjHKzH9hHSaJCcVIBcOF2jppt0IYfV2d2wsdJ3xBKGfOsba84qLWu9ENo8pFBk4I5kR5iHUTlUBoxFLX/knhP9ZYJCn6BZEpTL7PjXDuGNXuetOXdLkj0Z8rCssCLuA+0RV8vBZZAcGJYpSYF667QwSTaYTkkssfVnow3zQ1XVrdGWW+ODjygY4b5jvUVFi6ibrkjE+1iNHqba9meu8qgfw+H0TS+U+z2/09JEO36n5aUcyPJElvukg1w6VfC+vKX/2+CYzuXTSU8bXasTYhyiJwRaPyjRWEb3ZV3WcVT7xnHZNDC+ZRR9XODMrLxN/AM5nMwUJaTN1fUNRy/UAla9/jUUYoJg7b/zygSZIBuoRAvIcxb5LJ45lIVigmQOCyBv+ZpEEVC367lYFYCFcwKcn/d3TL8Nci/XXCKy0FsyFMRhr5dwueP+4MIBoNf2Rguw91XyIZFCppCbN26tlm3Reh6jHdOejdYGeWNYBfh8rAwGXa0EXs5/cCVvpIrQPzIhajyNLh3axLBo1FlrUtP7dP1fKvUz/shSF1GaRnGfNLCPAxw6TGkMD5YyJdcUwij6sJlKa9AVDibXZ3aylfmxZunN/B+fKWQrmN9EtmMCipMIK3LgMPs8lqcEQN3RY0oU8H/SaOdTBpfkOg/nlOyXjc4prx0oQ8vtRi50sdTJU7aNmakpHwkL+irXN3gMUrffXlae8IXUrIVVTlCCg6+wes0QOKgbiiI99a5R07GC3uETl5GX9FZq+cLO9xZ4EFqN5Ck/qii56i3vP6PtRYI/800U5GLGKKGizUvm6qupX25tP8gUJs0kQk+OgU2YamRG4XqHlQRh48y20/ankLiK+hUrkpw1c/PPR2iFJOEMeU3z0rYuiIfbsbesg/+H1Ct+AFF55b4I0e02ojDhTF5Bqfk6KzDKro3RYwT2KmV9o73ahD4nRFyX+qd0OsRQrLMljd/qTqHmrWa0tRVnOjDMaMRtch7oahLLMnUiM6ckaF+CahBpjpdt10Mg1iajQMpWD8QqmDmHbWQAk/FhFVF+xGYCE+KaldINslBaFPJFbSXlPE6Rwi9+dV0nKT9Rgp8WrvvVcuA6AyiplVpkX+9kS+ma5p9QKtYwxd6n1lQA8WZ/2bcWV4YYhWSI3wZ5+y7h70ypupBb5vZzwjJL/6xGz3Qb1IV4rtd/ygi7QBYYt5MBYg9ZQOAWfr7g0hG+844e7bMdWCMackGYv3FwhtNRZ4KZfNDKgoYK5bn4eug0Vp+a4O4i2NFn9HfZP3ACsFRcz6hB1MiI5F2xVG6p9ujYT+7+nJIjqrRSATSkbnJR8Zu4V1ZKM1FDLkgPMM8iapLhUokUidTeKJPq+uf/OKsk7+NbgrDlg/7myGlEOSLthtCb+ldOTowJv9/wEaG++36uhCjMsKDXoMpTEYhyGGRC6zGjmmKnA4PGRHfgOcLqzvKTAeLummJAeDVZF2ZP/OQN1ScG+u8SRQKO4oAQupjUKXARbWfikudb+lA3ItWSponfcNfnja9cmIufNQiOJyEaUx8XTiiHW1FqmyEAT2KgJx9OM2LhlsqapqlODFxZDUcykpLTWuV+dxs+eQJ+I2uxCnXanDcIJP25oAajaZBvn7bFMBQM+V8u+5HNIUtOh27wY4ki8xyrvyYocWQ4S3v28/2JjENy/FO9MB4qlIQtiH04sFUJhGJvYkyzr2Q1Gdddqtu1S303a9J5hXnGyagvVsBYRPPKSdktMI1LABTwKbVfyHKRhZSu0TwoWck7a5ZGSrDma91mIF0SO11gXMQEvMpLAe782yUOwvc5Ft2AZ3a2BpYoDfBAEejU5ksm6FpSIPBiLusRGQMicOwMT2XwhrIbq1rP1DIhFsWoz2Ry7BtcGmQwCJ5YuvjH0mw7Jsjd5wdN1uckZZAvwIZU0D01m6kgXQJTQNKpxfleTgpqNmIO9boPEmcKKu+uJxphNLEY4M7r5bpZl1QUUg9hk0+a2hqvyyx+cu+ZSXF/wCTyog2p5zlBSdlznBrS6lZbF1g5hkiIRr8J7D+SgJP5rNnVPgbHfAUXSau/HFJTNVn1wuYkZ+ebO/a6sztUkzhv2cVg6UERyLViwyAd+Qa4LNYl9uSKcDbKXuzkXfFcLusp0YoLxm5Q0eObSZw4KxWgaO4sduqQxLADA3N1D4sHl2U2WZ127iT6w9FP5SVL/OLzYkuM9LGMz3SXevuyFQQYX38G7Yty014PvyTn2oWNODKpMk/C4GjHsn8S9DqKGsDqsHhF5vFDNnJiu0U4kMNzrQbZr7FA+psmb0ka1pr0pjCM19gBujdjEAU9A75+SJm1pb3WXEZ6Y1Q/j2SCPMSaKuHDSppkeujKflKz8kqkHB0oruKKqHkpkrZKag6Uwuwz6jB6CjM31rZ2rzcEmRkbFEw0NPO9WlcGhfHH9ohluHq8uJIwUNOymNOcIlaHByGbzJBYMP6HcrZncNL5UWayv3Fb4ZUAa3DVPtuGOge1+/55c9n0Lr+gl+3RUPqqs0DHsrNKZ/3989BD2f8ia5MzrBEg6wn61XJMPUPihTNbCRrikwCHOt7eOdS7HBvIPDdCxS1XhEitJF1I84furmGhgN1vbi5iLsFvRj3Rb9s/RYKP5DL6WHMdT1dv+00cdErtI6+PUotJ15UQlu6KueT8zNfbIAogXtHTtaT28mCyFeSX/0I8UeH6nUbsJDoxcH9Kzbg1dzCO3AjE93Oxowtlq5umteRIhFAqwzjQw04p4xDJHujiTaJN9HtdwB+AmoVxQJtusA65eZ3/RzdGqQNT2nFa6SXSJKdACSI+5fN/QT3gOfntLmqBrrt6D8v1s+m+X9LDbqrN9j9uRhHyoJKjrdyBvwYr+Ln6HD2eXXiuC7z5ct5mcgcr3+d4MatsjdjajSN8pPXNWG16GIe1nDwYzTuVqzgJADTLnT2wZ0WdrIlyrMyxvXz350qpjLZLL8S/aPUrTzisyslMOMSJDSPK47LDIZsb6WCpijGoT03NHZh3xjm9Wll8Q8GFMhrnjWgNlMOvuXv8wwT9zaOzu4f3oYO7rQomvY3M2S1JuUW1WZNL3EC2pExQxck5ZKsrMEWNrWtNvaeFzWuH12PHwN0xzUWRnUwJbkDJtUoxpygpTb0IXVn1QzHI3S/IgQUGzPKhaCGzFRqPpujKzGshlZpYikOdDYy0AbdjJaH5lgg/pr24DNlvubQOWWUq2bYLhGt8jNVPjZo9EhOBARCt6s68uFRhJKEsrxRddL1dreWfxrk4LN2FqdJDjbNL7W3Z0W31tMX5wCza7eC/wb0F4r4Rv43sQ+qVTjvIxjrLoZ2wXDGwje2YCVDMiG3ZD425OktXHN9uaN9VLMhat3c8pDf3Gn9F7Pf37HJkWYaCZAMiC8gtvEJ2rPfxJIqSoNKSenXYYq7z28SJPRP+K5I572mY05hNmsy8aiZ4V5F8pGev8ZN14/OQpFlbdA2mA2cWc/Qg2eDQZUgtslAXTHr2OpObruidtyU3x+HkqlmRM28LKvsQm5qUDULfOajwKlf4eQty3DzIE6d4OXcsVlB8kpwn2yZg130oGrQhp8l8v0kb5Wqm9+Zfc8qFel50WMhN2TtPSaSGQNlHT91rTn+oSF1uhFcciJ+ujfp8V9vxgnQrLQtrcQYIW3boHEp57dbcbh7VaOYeC2n+lnm0bkCLRhXuU4Mu4HE4t6o2fy7jeopl0kMj1Ad9ReD8B2MiK7jopG0Z/PmZhS1+ndd8vjsa/rPJ0nPiUm0F6SgtnE6aU7rJCuDVVuSvKEeygUPXfJMQV/k+yRAojvCD0oeJPyKnkovShA6IjSC/1BAyTtwllqDjVwYLaIzjA45ySnk7cvi5tEm9/TapVIGKcQw9EKdDADsauiDZ8bAXTgLWu4w3eX2uzgt4VRRX/022k+bqhGrEGj549rTGa/oohz8hx/Ggwb8ncFWydY+26x67mvti6tez9Al/ZTg4vD9ykwdfsucbi1ex9ll16EuJmsoyFsR3FTyA6o6wr8ShNHcec+Gk/045Oj1d3I5YIuDpam3XshnHnLvA+gbhEtHYMxZzAqu7XGAKRflDaiUedfQXFQGlYuXEqNnqXTqezj3yMVuDBf11q9IaLaZ5/XTpMwPB9G/R8jleOAUiL/VaBnT4oSXGe0E+FvsuuO/REb848iXzLWPyP25m8zhu5IIYtuh8MVJ+ja7pmTVRqoLRioTzU2u4VHQBDpb21S/oE07Hhj4meO5Dn5f2u5wvmpyy+FUUV7yaNXYocfr4jsk8Mu5z8fkEAi34QOD39H+aDrhnR5jeqTON5v0fGNs8Z6Z70KmIHqQUypY/LjDi0xAbeJ1I6annEi193wsFmeJ/VL5ynHeKqffv8F7WukaS2SNMw7XcxB3nrFFG76AabzH1BfPks7X3HE8vd+PTotlro431DPdXknB5cV2Ydg6ABqC+NKgK1YO5poNlGLJKyj75YAgiZoQuFPQYTPxzAqMVeKIQO/Vrd5vwH7pkje9FfXGQJyUAgZSFZxKSxaAWVLeijVaXb4HjwrKDdxXe4PvwEdh2DWNuqR6wiBDY+uJaH+Jj/e8g5LQ1mBdqIC73/RCnCxIu4ocwmKbqhAlQWDKC6V3ktr+8kDUpsppxBqBlXhK7Za0v8Oa7pUVH0R3P1egnX8DQTzvqEzw+HaKxgEV/MNGABmtWIc/rF7M+GF00c4/C0ysgJISGJpIMnASCbh+PFzQWUBFHuOAh1ZKxVvhYaivTwZBeJiVRB/RcYB2mma1+1QKpZSM6xPk7dyk84EsZM/ULawSTK47dQiLnH/eD8HXUD/dQepbd1iSr7eFH4N/0AGaXuB+mDb8gklhVq8xUJWK0EPcMn3qUMK9KJEV2K45TbAIDD4QhgKihDaiAqqODA2CGJOSTKNsXvzQAI34Ak8Abx9EIgGHPhC0ullc0IXf99wUcF1HuRd+UR3MmvwVduK0MsWhUvAzrxRmMmQ6gw7k4DUTHh8VUm7cgCAvDm20afPiOQq1b2Xeb7ITKqmR5fQyupyLGvY/cCGYLT507/L9kDb7/iw28I8a/ubSinA6rgI7IjcSFDT0RTcVyWimLeVWxjQlHFb0kAuQbTH7FvVQ9qOaJyYjNyNzNKEw1m8SrlwHEp1Vr6MdLnUPqPK+BzH+Yy7tta50hxR20RA3It8M/JTWoOs00vaV7NT1DFRx7LOcKhk02hcEpMRLg/LZxM0anzblJwqmEMwHrs0/NR20LCHmMPTldls0EvM0qnZRkTEc1gsEzMrBtk4yo70m/mX/9yztRJ0i2jIInwUm0b5uRnvQhUNBRzfeNHopzG3jTU/YvcoVI/uG9BdVDy3Y8KVXJgAqC7c4MPeXqxY3TjrXExGpJfL+pWpqp8Z/90Q4dWIYF3L4F0w7JwMXpy4vlQVYML8lvnbE90pHGmO4syEnbw5VVzpWc2P1+XZu+CsLN+31N+5zvX86rsKY8wk4IrS96hWz0zVGon6cBg67MzUnZhc3tu4SjbJkdCY3VpYT+WZC6sAgFTZxE7Da407A+ujdUGmQilWQXxryQKndA19uC2ed/+U+L9LFqJBBmvU1zgSb0WF/c+Csql29isQ9ORO8tcmgCiSGrYhnZHkC6LFPkcl3FfrZzGtB9cBGF2aRszHwfgI3edVU+tzOqI3TFMc+61jn6/l4S5w8vUiKTtoZ3E43icw44ZTvjPMezgNpXXXt4oEG5Kw7Ub+R8Vjbma+n7G0ArEy5o867G5Mao0UPGZP6vLxQvUOahaRj2h9J9a36afGC3p7iv/p/sSdHtat6wdvUriiZQ5KWTgn3AseglBeHS+eLtkXfmVoAoDD+kqbo8nZ6sdNUwJxiwQMPvYrgU93nCvNZsoVlfepDCHrEj70rIgYt5ZVEY7xvlLNMYq3e1ODuSPicjBoUuHw9HFHsgEH5TBfZP0m+3ORVOHL8LDLXtPrTAbOJ7PSgNPrPB3Y0lHrjCuQs/yTdu4zPRIWIZv2Ho6R4NYqjq6HAYwZvtRrkL6568GigcN5TYubhHkdr2rpjKV1/8MU3cdM4u9KeeNYPXPYCL46ArNKhQBmiz+NvmW5+GVdVg01GCIhHxbOS91xDmiFh+kFoeJmW8e19TwNf6GYF28lBh+++F/Bep3ZIIm4A6OqpR8NSGOT5095QQsBPwkDUl/Lbn0zpFCujcAXTswBUhqG6+7s5t1e/sNyNeG83x08cxSjFwhDVMMKT3zeP10/3RMf0V+1srpTjpgYcBGq53VZ2Nwi8fwT+jOxnXBfLQ75WSBi0HFSQubOpRbdD56WnYHJFXzTWyGKwyQqObizYtjvhk/42GYWfQj01mHV2/+/LTfQRmJyPXhDXyQdeqpjeoL7T7ztMh7tV5gJ3v/e0AFZ72VBiIB6i5+2dQTjmrGNKSBI1tEb8O0EMa9brB9oEZQ940zMI1skB2+XjuzK6zpJ8jgWFGbGuvqPCi6EQL2y/Q56Niiia2F6UBzDg/YZRzsFL8LoVs8hr2LffJyz9SpUnjnzuOqLUKhCB7QNnOYsuW0Ibg2lWa1PCgsmZGj0a8JoZ0Kbt/nCYySTXmd9o4h0g4CkTCLBWl6fhkUBIbRvPzxy7g+MvUFLHx9rZ5r+5eVpeyUUKwb3zVOi3x4sJSSRDS7slPFP9B/ylzQ8e+uAAT+3pH1sJy0hvW90NKfrXiaZYj2E/kURV7Bs+/wRSd8iyhCYuIisK2QYZA3ZZjUZL0TTK/lMO3vtOqvsSErGiRjXEBHwL6XCg4R6Z3tZQ1Wlyv/xeG/zUSJ7F2kzuaA4XfjppGr3wxIB7uivNBb55mzo+BKbFSeIOWapJyyBG+/oAwQtSSyfOXrlnl86fM1iVcNB9ue60ydhGUQmayZXEIJvIuak3KXD4iCHOOk6FWuqn4KnZgRtw+/fkFzP8ST/yCGBzhbpq3HWowBB3O8Nv6l3ara5sZ511kdNZOWByIfWATI9HwcPztCpjcsXqc0WPTHY736VBOcYbfLzUBARhAiCuV5zYL86ta+/IxGpY/ey52TdlnP0GvZne3iLRUPjBnBKEKgu1YwDKTgJlGs4cFPEaGHvUj4sCsgMxtGAIa0c35RF657R/l49qcxoP+NYWjKX3yc+xAmK08HA22l4MqlzFX1d03LfQrBiGmLc0ce2xqXQvZ+ptQmE8q1/ZK+LVl5AKyvFOykqUiEo7lbZ2wdn/KpK9wSSQaiJEyoWTt6SfSGOrHcW4nFKWzcXwSL5BPXr+BmlCMx/ZgoiAmAL92YGih/+eDOfyOVdtlHngbovjo4Vhk1KLv92IflTkO3HBNl+IemzezR8dtuhQhLzt+ij3rHjIF6F3kTZmfNNEy6gMWl2O/VFpwzzFZJIRyjYIDZeyU1KDoMsyaQOy2BvcwqoMIhogq7fQphuRW/xyJNZ9yUooZFkjh2Oie55WDtaPigDXYjPaO8ANnaSkVpuZ3Xo0BSAIvAoDuDsgJ4AxFw4nVBm2i16c7nLlmFh1dA4nYe1lDvoklauJX8b/HJORiwWCxJEuGgpwCMIrFfwNbb3I5ifvRuc8iP5+CKI9oChkPzrC1tKArDm5/Mf9owhmhLMQLnjNvSJhsKCb0aSTcA0//39J1b/+YjU1n6JALASYRZXjkr3VIyFtiZwSXoRtrsmRmQr1UeOykpPz8oKyq2OyibTMPrHoaY1nY4g6oZpfcQ1lTY+0+E8yyqscCjzHO5DtwHCySZYoxeOtvL+yg6PMXazMqnpeBEtSrf63deEKzPaMLMIGotVgbwmvNvVpAAPp5xVoZDat5kgQwquJxMJ2U3KMmAQbKr5WK7OwBWn6PeQcDrn6klhnHi90OhZo6DMELdtyx+nPTWdAUh182784dxqTrRjcXDJeCan6Qt2nuWK2tCWgbBHlWBDnmDPxkR1qKGxtDyfyMkP73oOICRxSn+5gbtxbzaAhj3neeZT4Ug38ASvkkUlyCkTnwmrQbtJEgcGY5uqkYDxbvEn4tjniIBn3OeVhQUy+OOTfu0JGdCH/m8Vn+4qpv1hVP3LGnX838tUDYw9LAuOBCfCNPxLvp3ZSrXynRE27/hrjTbtjpXOxYtLDhqMhO/Lxf48uVF1wzlimeytgqrjIVs1O5pR/Ke+Rg8+pJ2Phx+bzRcM0GCM7LP4cSZoEKGZtAWrIp2FJOpbYO6K6yL3dopxz9/TVlwKfW3a59Tah9AS4sjvUjXnQrb3RwbgOk01LyoTIzuwg2U5pqlaezYufiRz0TMm46g4JQWeXV3SBqaaN62PmkX3iWIT5J0bRahgDpp+rFjOFjyc1NjL9OR+ZxunPLQeAAM4AoriuR1O7vR0kP2s04rk3Cp7LLca8d0EReiRw+VNrMNxgi5liOEiPh9ARDm6QjlGpu0iHwPhbN6VG/8MCTlhsX0fEYxhsO0NlFl74XYe7pa0Z0Ge8wsjAcmJaqG/SxtPHr0DaHJFHs8JQYFKE1XuvQaq9muGxW3mZ68AE+KWTCh/2t4NTJc2xKqLHHzSTdqwyPzYU9jXpPN7Gdas+KR51rfRbEvXvZ9kf9xZRldUyitKOJwc6QcZEUwsUctcSykJt9XIc4IwXSsckVJdYzvdfABeuUbNNuO8mKDE69WbYPRg2wosnhCRTaxD3qrE0MBu9qY3cmLViHsB1Pdo7wu59oklRz+P9qmKofpN9hroUMrj+9d2KzpHn4N6WjFQRURoJbxAbbc1gnzeKqguiseKjGhGt7QYz6L2RRpv+UruTDdtDAz2hhEpCCMHHhPAz0M3IK7rfvZQ74YAyOej8NmLcKZYKO1ohSlRDM7/X5KHD+mFiX29GB9Klcet6uKGO3P5XYZ4+/Bi80gJu4TyLUdnAaf4pRplJe+bHZ3gmOF2OHdjcr5XFQpytUW/YcM+odGGAm4V8KhvsQcFXx/l2DmwdhWjor6Z4Yx7NKb/lw6rgg7lpOv+bgltmfkWmsEBw76TgUG/vV9GdJl5gzV44u6NxAgcFwL+ew5YG8z45rRn7wXKChDL+QTlzmm2ucj0rEwcAvJAL80lGg0EE8gZEIiS9QS7Wg5LHcTQfYngDIuZOJbG+cDoNoc+k0hsEBhOQ95mYvKwxyU68oLWAUufCW/QdaIeEtk36YBzkemc5UeGTQyFkw94LirXBX8M73dXKrhD9LV/3eDGzOf/CpXW0O1nfaEom7SbU/3BzEdAGlxTw+rclQ4Nivwbp2Cs34XZ0RZ5du0GYC30S80Ico0bPgMxLwisT/XXZtNJZgNfK2f4NhXiDpaKCx2DQdt5DSlk7+B38gVg4jhMKP2sRBMZ/+bdQkKkPFB3X07yqIjEz47gSxrL5rAIedwlLubaP1buwCOZtXmK5B9btZuzTtrBsUSse06xiVB8t49KMISf7Iu1VnbEa7w8yM49mALkGjkT05KKFEsJVYC/0Ti8F9tUzFzbT8arGxJcunmaIlhXnxo6eE+7l0u1gWegd/PxUcw7Gcq8bDEbUdxYJADG0q3eVJQ+G4514ND896i+t5PqkKDZ6dt7YduO3ZTqUFCSPluUdQDTTlVb+I+RF5BYGZb6OZnopV1h1p81lj7ZFKWrEyi9+xWmb5xrdrYsySSN51DlTwCHzn3XL6siSb7hGLD/HsTwJJrtm4aj7hIV79OpjqaHyDs2hDan8B1Rh1KeZae4ANBnBYmPI6UGai9AjOc4+MHy77kvQRtyNiymQ6SB4HOTfXWtFAT6FbduDTgHLqeuFxZTkvEqc2QjlDAv/od6QXo1rIOIR+L2rI3YLp2Jx6TGh0cicDJ6vAMqLIt9x2ZPp7htHi0XTSZcMngR8kDlq6vUlCawZFMhNsPqNcPvdzxTjFIUhnp5YNT/f2kSaXDzqmFHKYu1CwbwZTz/MLaKfRPv0fhxDxC0gNT7AiGencqtUlKRW23WqSyNKdDozCPIALZqM2peR65Z9h+qjqECNFcK2TtEJfuzxDZ8HQznvfnIWa5Sey52kA8kiH9a+xqfBA2aV94IvLGXVmE1Bz0RfkJh9huyhwE0nhWopOUm7AD/psB4N7ihMn57Fjmv/xDBdscDJ0WGREFyIdGCRp1l3OmNLQaeDaiqZE/8BRb1o7X5pXOnRUYOflPHafMf7iw7MwWB/Dn9fWZRuW+UTHPLDFCl7UFCJfdmCd7iAkOpBRiJmoFezkG/1iuOWn8jCS6kguQb9+miRoRAMyL/M0xh4MWUo0fAsrhDig0/1wmQV1i2swsINY1tiRlFybEnELdqAj1zqSilzwxzIqpNEFmhpwU4SX4ucoUOoouHJSGjwGD84UN+7upv3+ZihwAuIRhvToWs0hXd1XVrMxtDs8OH6Gv6gzqCbMpSNLJdyHvVz26A5Nk+pcWGgPN5GcDDvISqzx5A+8QFxJ3kUuq2zen2czwWzA6nVxpDs7r+l0ioXe8qOcO+kt/0cEoOe5//cnTy4mA9Qar+xuO4n28w/Hseq+fvEfrK+K7RuYspHUP3Lu93UVlzJlGK4aNSXaBkemLqN234kQSMfZwABgyJvcYHdrw2sGM38NKhSf0sU166WEgjBBBnLd6jb3iOr9dYMsQrgRUIvYabRImR2fGMaN/ZIi4dGTehwdLZFtySh1DEK/IjYN7o5iVmTMkGSbuNLSfFM2rMsbzlDhzvAMLLaXK/uAfTLYlfcqfs2+fIots/kgXsheZK1uaMYqfzTsFUVS6j4tfVH1tk9NmDqQeC2W2MTeQRPL7sVTIeT1djAZwo+TEsdxXVIJufGJbW51yJr9y7gzBmrqX8Mj0ttPYISuzbtJpYvJoEkti83xZ9JI1QxJndEFzTYg0sIEvEK2mP0s73WRVOsu7BDshVJiwEiyded3DvEgTyx4FxhXAzxoRCve9EgP40lc/4ZP1HEeEAZnXip8K+3EOvu8zi1JTGMSVDoX+gQ4mR2+NJ030P79RioTjXro9bPO8QRYSdnIjb+GT+OmSX+i32DRYA6h49OvZ71+jI1ZzK0h078RyUJhqZjTBmBE/MjxnWPMzMWsx8eq5GBpw1D2/HDLPY2UnuvHGQX5yO2dm8PcnSPc3Yy7DkH5lnvrPY2X7iPHrXxeAarPewzrdqZLS6TVbOCkRL1s6ThhTaNdOfCtSs+lG0bkD8lViqvKDsexOg3HTWIGxY1mF+WrvSupbSwB5mZFOb152dXJqNzoP8pBuX0qSiQl4L2hjx0bXbos4ak5EMy5LLArxdLpoU7LaxEgRYqGRwUJe6sUCnrtrP7NzZ1Tqwu0qcWTvKWuIilgRLO1GxZ/toRJ+a1wt6wn4UvVAROXAOJzZMldxbtvO7kkCOHA6LRRNZW2HHfOwNFN7JD7t56t1gj2RsvkwUVdTmWQ+92uVV0wm9WeRc/OL3bEUJc0V/CmgITutZ+961vBhGN5ap5cupMQSaLLL5cS9y81Ay2sCcgHlGzn/RF+P0VsaAp2HkU7V1ABx4x3v3sPcRZBjZ/wtcPUuKG5A75suUTBLL9YEYaRixgdKH0r/ml3aGLy80kMzydguyabEOJ6AN1cfZ2rKKmj0hRAMEQ9Qaa3aT+U9hNICZem7tq8szrDcEVgMyZkYYDY/FL5CYVTEZsEvh5hE2H6A3mA70g0JCSK0Ihbr+79MhqnmdaIWzB/mjLiY2DBhfkjtEPRWnwcWfo2qqLsl2Qwr4oBm1LokxMrAB6ckYuuuLMwU6tFrs4XOTax0oGMxh00bIc5fY11JNxhvyOSHzc6j0kIisk4ANDbLgHEGwGDeoOueYQVNH/zNha42ycoEjBQIw4IZmKjRkAno5QzsHbzPRy3o6d50fWI9yRAzMNR11PSQFhG6K/naJR2EG/+LJy8mvS2YRbMwcTrghnuYCfonSVYfo+YGmJrduMKoi5jK38muYMSGKvdMfIVCcoTXnpqZlwgkv1IfmUYzLc4+EN7PpSCz6ubpChC0Kvoq9lODV5QSVvt05ZeaCut56toScTuA7J/0ekM6/7ba6oEIvC7KxQauzh/mu8DVoVXaG5EFm7LrZnimSQjWqa2WXAA/gRI62LTgha1ldPTc1DoD37jtqSLqZ11KXKiZHgwMukjHDILDAuiT7wrm0rABPEG2jKSa6QLMr3TEjWr71EOzhe7JplIaRLReKzhXbO7p8xO8McsJbMj8ZE+97hzbApxBngUVDUH71VC0onWmx9oMW/RBkFE5BFtG3vroCJraxmA96CV8+rl+DNPxENzrkwB5dG6Nuqqtvl0k+e3/3u7ROS3GQaP6Edzoerx80oIL+i2k+mkpbT4IClqUuigl23H11ZvgjH5w3kPhOQCCQPwnI7NT4vbNu8UKzqYRHoUAvGgiRovFVnSxGMJrXMvExNP+AMxNhys52sE/xMUMRJGY2WfIBd6Xvgz8qtQ03t06nNZTB0T1fTtTkpwyH05cNzJlqxwSYtoJFcPOQA5JBZGqyflY5MSO2MgWeMScfpsg2Hztm/+wOKj9Dagag7GhGP3PEspSRkRB+Q7O9nAtyJrSAr/6NUhpXCjIPNohxKl+0+kBjr2PCaCNaqidQGlBfcQZkJNBqOF8QeJOiJx++BWm7F6Cb+w1waXKNe6ZwBw6s92kLSCrQZc4SrD+ufaLDB4AE0GriYA1k/5WeMz0FQ6D7QbaPEoB8mxb7la8Nl+MobIGBeye3gvQEdoHTt5JJH7eNOQRADgB1TxM7QHhq2zf8g/CjkGKsn42S9FWMLvLy6El2x6SwNfhm9idIR6X2FJeU2lOCQgcXt3FBCwcuYlbpOEstnzmSDer5WjiWJ3qJaDmDO0fx2kvI8aBf737totojSP3Lo0B8KA/+j3dLNqZYwoadSn52yVQpLUdnxgFBtw5iePKp0UhYfjhict8Gb+qvED5hEprojmRvEXzf3toU1J8XlFew0YH1s0Omp6EzRG/iF0o+5ig+kw2zCTspmTMB9InUPvfOTc8HZdl8GTw6z55WthcVhlWLPRmDV5DOMyfsWlmiE+F80lWkv6GDIf6oKpuim4s/ZoW+tShh8PpLpcZXzvlHa1dtFpP0KKrVvuX5TmqeFNpxwIeN/AqFqsIm01AzeY8KLgsqJJVRyK7Lub1maciTOyvigbmyzI60KgKnVWHRElEr3RvRprcp0EBMiJke1R6OsYDVU26MZgAfjAznY7bsQkSkMWR72eV55Kdypak/nTDxj64S+gdyaWTxQgg3Kt7+ucRzGNyyx2ZCdn8KdjhpvkPIeIwyTwjEq6GZ1MFmCAw8WUzm45VsFcMx0T2TM4yELSY8tQkLNlOvaXgnNJzIifhoSiCID22E72vMCWb5kyGW5BI4g+SC2hCgJoHHJqtq/apRUrGQ0lZZK2bKK6+QozXso3qUKVssQv6yLLCCEo4moFbhTsFCnk39r/XQcZ4JZjOx91UFDvpvT33OT7VQaLg3zxOOdbvc0lcJeJzUtirSTIzFF1yda7QoIxPONCLFZGh7gqk9uzrvRjKEJfBUFNzMDqL30DrtD4zBvfuxqA1UCFglRRJbUU/faC4uEhHsYzJBH4EBD/PbHvysQ2i5QjCNnnF4U+Eg5ZDoUWE2m7jZ95rQ6+GcSng6zyh8u1nDOMRcXFNNvc+qIAwZQsRiXNJE0RXIZkuScATUFRuRUyX1HVSgxE1rE+D31PHZojX8TJ3EOH12AN/3kA2y/8OUfoquw3CrZQbePzk+xGS81Qzid+V1quGJFd51ac5QHQhGGneJ5KvF93cUKYwyhKof5MPBAWLPXpoeTGvk3T5LV+GYJGZlNYtjtCKkj7LYZPFgeyBTp+PGJXaF8tAaV7DyXmeyYcanZTihZcEFL5F47F3XhJHYzwkioQ935jnHWaontYSVjIu7jcQCh9KiqZgZvpYNu+Eg9mLfv2Xm4UhfTjV9jj0qtWSoYSav1RYm67CpLG9muP/ZPb/mEqetkOGsBhUSR2nVFRXhxxqbhyX/m+Pmn4Oerx5wWWNinmlW0icHHvGFz8gjsf4dgbBtLxKkBhKZBiPxy/2ZC1fJ3F8HUuNSeAwx8GbfMXrH2Yp8K0BDa/AcO1aEP+s2hWzu1VythJ8k5h6JNl0BShYClZxmZPBxmw1xPOc4XwFdybfaJXMlpyVRaflC9kN7D5DEB7qlF2ufxaHWlQ8GA47IruEWwy+s/g1831oHqb70YKvZOWsV3cBFqjxcslpYw2Kblb+loZRKM3RVlIk5GAjc0oD0WfNYmcnWOoKI0o6whw3E5td1vOlFYL7wvRZFHF0s8ne3ncyejZTRDH1qIyE69AQb26hUgzEtigx5c+wriGGmxVh4e2mXphdmSa1VuWmzc5s6zRZTIfaWAVKmyn1wQ5fuPYvJCv5eTjMDNSZ9tukopv4w7g3/qZ0Dg7pma4RLE/tTEYhCp7hdkx3C9kJ2R/ftNjvHh9zjwdH5eM+LhguhgbMZIhcomOOE6AZANS+EVqlFCnw/Ok9K+KKgkoVfIZ9JTirvHqFxCE4i7smhLimhAbE+MBO1P2Jw68nN6oeJgrWFziYG9YnVJ+nSZ4F0tGKZ16Fv5YRjtwoEEnRXcXYFK83/6S6fHw6Tf+9yAyIk0VABN3dlzOqyDgbHdvSKZoZKFyGHyI00CrK9Zs2ZF5pvz2OFHrtqDjADybKj6RXd06wgidjEsaoaK5nBmhQsmr19JkTS3NuRkABkqxvcgRTblU7VzGgUvNTYpBS5ls6POETKhVkFuUvLAPRJHNWGnbqMmXNWwyS4oFS5mADE/7xYOkz8zazFf8KYt9OXxZgKrAy5UKuo8lhzaazFV9Sc27VatF+7tuj/vCxZx/Asq8Q6A8IJ3LSv1niEmTq3Pmg7ssSxIMCCkhLqpJlbM8DThExJGVTKUKSiPuwbYqS2lfubHOv6Fptgg/rkxK/EzdmPk3ez8nu0U0FOeYe+ugLdOOnUfUt1HOe7bGO8qL6w603n3kPgmdjrG0XwtPC9fF1EvN9q1N7D/lUb+0XKYcQCzdsonZb5m/Q9y0+py24k1Jz99tciZUBSy+lRvEnm/RBT5d7VMRRNVtRp7eD5T/7OXSN0wZogo2o0tSk9yKQVUIoTRQnkZ7qVTgXjFEYWVeY2xIau4Ec1208mXTr5jV9b/+0Nyv6uZQ99emIDaav5NaszlsJl9ulAOTYlTjLt8a56ZQ44izZGMXG5fe1a3KSNTTezhfErKCkZNQsdGBzee4sTq1VvHN7X8VYZdJ+FjMKkcxLWrP9bx+jQdkNKJzhLCcchQhSNWSqhepfsHWS3EPM2pNC5U1FWKzqBkCrcSSR+l7UAFHuhe4FCR1hPmJJgNuxTNtCD04tzh4qOv3Ipu+811IjU9A7IwQxiVPVF0u+R/yk8YbJxpivX5/0vmIwhsbFNnyGxCrS6qC01Udzyw0N8xTNJ/LVwtMucPzILrYqVEi25Ltg3ee03l/JNUCRnY0gM/XzHAe+ihvikKx11eUma8W6Fr1pox7hmaYI4V/mFaEwOfesvwJy90wUUgCrTtLMW2ykEe+06aoiIU5mnO6g7oPk5a+WbB3cQDLsHFXXEc1A4xP0SJXveptP206gL8VneJpYE1o/sm2VWxTTjPPqOsJctFXZzbZ9rdDjQkDoFeSko7rKoc5wIuSazJ7Myp0/V4qL77LFhwTNKTSb+wJ+Xhz0q/29lVhpCbjVpARofiPnp2CBmXW7omYw0fDiDt2Y2Tx2k//4pGqhvZziyXzV1T2BlVtIu2fsyYnZtdi34GkcymvoURHh2+y/qIcOI8A7sSF/qca+eqab6Sw1/hcZ230rDdAmvP2thKLclnqlwC6dLMGQ0B7pAhmXgP6fj2lk64r7O4S4pAAdFoC/Suonv/4tMO/0NR5EoZTTuyA0dc/GD5n/nC3+MLmrDt4uI8wAdkhPwNUq5avia10pKyV574Kqtsh6cF+mD5gESucgGkWDNM4g2g7KmoSODjhPFjBJgN6S/m1WtLO8fLhRGd6WoBg73ysNoBePDWgOtrVGwLsRJKbowKOaIOvdhMbMjXz4YUjsieUGr11bSN77Qo8BSgzhx/8tv9najuz7HB0C6/D2geEj88v90W0Ht1PV533Ndf491Byk5fSdeYts1RRPAYUh38qiiYFcHedn1EvFEd2xfIaeHwS+2GNGRYjCvzkO0I2XFx6ltre8ZdpwPwolOkRCGlOvkBKBbbUZIuakhYt4rVsX/g+mdF7WqNJXmXuhKjJufqat/BYi6qVGyNYKvta6W9qV1goLLSLbJ3R2jnTIfvQov35Zr36IefIZ3GKjbjEPajPfzlvr4O9r6ulokKY64BnP/J0PnHMcv/7UN0RRzeOz0yTUKuYY/9SVy+GO1fZAar2H76iFAqg1AeJl1+uETI/x3WkFYD6Sml+63oUnXcKDbKadxpGugJxxLDoUEGDCUkP3g3Hhtsbv99rf5kigyKDBYRDcyEQ+s/BO3iAy1JA+vl6tIe/5YKCiBBBc/zMVtDn/LKk7Vd2QW7fKYuO5CJtQtFuTKGBgYXplXHnsIgL6bI7URaYaDAZEXowfEHKs1/iPy+GMFXm88asJD/VmjaIqLF19zInE/Jos6WnqXS44gBXjf6B6s4Kvw4puQH+JrPcMnGRTglDwyOCB2UBX3y+p1fAL0MK/FktiYDXOPooKBpK9OLC4DqfkEK1HYER17XhaGzeaegnxi6bt57mIed7Ybte8meGau5ral8DhhHGKqdUbL44FwLdCP2SkQwWYDyXmx8TQLJF3lnSzQ0ieuVeCE3UvypjQiqT9vQ6791YmCT1MPRw1a/RyBGVYzBRYTf01242j8SCjUi1Ox+l9UXXoRbc34ySUCXps0sJ+O4B07244yO9u+/LR61Z18vBbOcrQPK1dVyIaErFmY2HZoDEdUM9QMOxXItlQzfFqiOAx8ulWpoVCX0flOy38YGxxUz/7ArBhHvVD0KhlEraKUGs/MaEwaU6CjaSgslsHazVR0yZvBrSpcOXKQRrXRRnjzfM69g9s6ZDmzyNc6dIqb0aoIj8zFj7Ycxqx4WOKcvBla0rkIEGtZyaeI9wyax2EGvDzSfNsajMtRqKa0+ZKnXDpTMNwK7Ew6l4JYfACUeYHsmNuW/qQ63Ceqe8guUxxApaoUq7lOn6rizLpc0KxM05lCMtyGlFE7TduKN7x8TMpZyscYTNrb19h4S9rQ4CjbFtp+uvZ0G49anxRs0Rfb0hwjXFjLrqTLzNvVx5TMWFnNayosOdXQEiwLtpvSphvEPNSxwNqbVTsM28bWIvjjmU0u3Pw7ldaxngxjwzzcP6MUmNzvGFKsKAT8MJnKC8zEjHuvQ9FIXBfPurRE2cm6W7gAPEvcvQq8+AgHfNnIGixzmtaoIASZ9nq52oqylqSaktK/CLuWS8aazPnYML/admA83KSgJBravot6xFmRxqBSGCTGiBwWmqQEfOlbWbiE7JmQvZCuarRb09PYoBxcmMXCrHyW1nIMLJuL14jyxLRa2tmRqpibdbXUuNxJ9tOgy5z61KCM0AzXvmRc2b6EIUKYfPwaidXEiaG8W1ZVnms8CBQJsVNZV3sT2LfEkdBLeYNcGMsJ2qSA239EbLx+vFCtiErXudI1o7bwuJR6k1A9uHx7trXTzsv8kfran2LKi5lMMNgYrJiToPg84he6z6J+Os/cVjV0tM/EU1hDvYHLMvhD0VXM0l/72o801GnTmIzEFJR8tVjak3RYPG6uPrXwJNoPyWnS6Boce9EELJh+DEMT2rPKbSsA2GqVhkGvZdfiyCSZHNuRbqDouGuHdtKphWxzyvvyyc+fxQxnO/hawXGiQBzXkRHYhNSjakhZzHVObJpbhdSUUJvSK7yTWp/Q3FYJhNRz+jCjKppQt9Co0ESZMNvRaWiL+xDIp8n0RDoYhX69v0VkFmrU63qYgcBdViqEqXYUOJhM2+T07DiVv59U9CsKigcL6LPxTMnNnn9noXNvqcSDdFbYxHIaFNayj0p6uApLNbqLf8efZvIqsKAow1pSzm8clEqc0Y7kvygYGZxYxq/03JFJutpyCDvY15HyRAkWyYUKIFs4gur7lkPN8FizYXu7WVGYasTVOxXP+rxanjJeKFxZEc2R26x3aohr6HtOztaegLuaWcrSmJs41KgE2sdL+5mRy9GgVLTq19uQzTQ0CWZ5mNiLJaPyWP9cytI12sgaaLRc29RotNwNhg+bPbkmzgZs+3v1dZyCzrvUHEc3mElL0NY8OVmpYzaE+7jSx3xr3Em6/gRpyolGoz0qSOBYpq3bd5OPeiPmey0s0dX9KviwOLCLqbORmCNGt9DkSLd8o0U3FNVaIhQquA0zsIsXJbDPmEe3DdVbKwQq2JqAg5rqlfUcTzsMKsgNN7CjLLGR7L3UssARyt5VPN+NyOuykTC9WOCd2eNYoeTN2Dwts1rNdurC+7A0sBMgVrTrtBGpRrCGfIN+isDBG3cT4sd4Di2wK6Vdl2q0kRB92fh+2wQdmkv3fUYovkw07GjUOuRC20iFg1oVKbC7xZ5RNLh9G+wfmpNTrpHM3dOtbnfTEHFSFbHEmtN3U+9x/OTZjN1D4Meo3UxSa4M63UrciwRJRHZ3sxUfsHtjnPzgufYtKxCtimK8wh1QM3ODuuNC+eLVlB36hGxEDhbHvcwTxcBUffq2rXtEfbt8Hhh89X9GdN+6+83YRPVsEOteT34rbJ8Q/NFYGMVwhH36ZN65IK1z34UkDq1c6cXRYtPjPekDH9jcXm5nfvo7nc7dukst1E8F3CjFkIRuA6125FK54KxHfdnkfSwz4KqyrctPnRjjRfmu+qPxTRxf02vdeVItu/gtzDy+ulQNw5Tg2xjNWumtm+1N+H2KwH57GK0F4U3P3UMHacLfhdxBhVBA/CmBi0ZKfmlqrdPT8BFKKuQqOOJaF+/X1+D1JBxpzjd9DvXX0eBVXOCZ2N4bcq30zB24u14WD+Z7PGrKXUSMH9pofWu6Pita4VrT/6mEqy10eq0MF2m6UC2EkH0LQH3LQg0EjGGTcx28wZ41wh94BN+q7L3Wypq1jlEOsT7wYwhirCjdOOmc7OTZCi3M0H659L3Wxi0z5MW0TH1rdl2U49fa4fVgi608hB56j33qVB54VJ28FL02RMWEsH5afJ9Zlelb5F2r+4W08F0c78e85dKV3scb+luANiXq0arUlq1E/yzrkFqJsWGIUwKG+y5Dx1lk3E84fxzyZrqJX8QGXRuQAsWvMQ49NCvfZh7LAS36Zr5KkM8lx6oRUinQwgPFXHzGX2InAmwIqa1/LuVOMn7OWcWY7+Y7i7YAXQQQpSHOTn6jv5cxNbEG0hfqYP02npKEI7eXPYuASeEHwsrxdxqJsleFHm3H8hCg89FjJpa5akfiMugIh+eLOLRpdh0ZCHyRoMjlKuFdDvm3EhEVeroPLe45o4ZH2vbw18FQKiB1qLmAZ4kcbh7W61oZ7D4azOk+0tf9d42PtAIDE1MZMHGkhWa18ui3z2Pi+fpK9NQ04MUF46dvEAOlwxnHN15QuHfyBYRzYhH8/FQIsqTeDXDeY6l5IykeqO8KYkWiUV0KoHCssovIqb3Us9uhVSxaAm3pUdz2mfU13Qo5wa+0vJ+o7zLUG3TInkE8flKNfFRoaWehzwSyHnC/OSAxIlftIKhJLKNYb0Hu7qEFp4SSFCr0TZKPBrOdBEX+RjeJN/tYucXYXZ3hHh0qWmK8dueshI7BNEWVbX3r2eMysEdchx5WsfqANUC+cDUIuvQgMOQn8UOqD70b/4WN+kHkcsCv8uuPBoaYLwlMmFdN3X3DmLQshbS1u0u0s/ixlChFHuOREF6pbstB06SbzvpP4BWHqD12kIpKXG0KX+BUW/4k8GcnMn659z8U347mK7Dzhv1SsLNbZNcyBO8ofC+B+YmiN22A/X5+9Y2kZgNqD/kny6uLUxSzMYWHgkbeyhHm97sQ3rYI0svWN3FMH16BnjiTU5PCb+6XNrOM/1q3hN3Dbj0/ajfA5NLHH06/4m2aJcTOF/Ltw6t+Q6WXt4og0CU++oPqmBdGGCvjL6IzL8hFzS9woFYwwpd+vGFXPuYF71q9LWgCR/rHJ5sKYpKcPY0AYzceJJRsRZSDO6taflA0kIzTc4WF1OH9Ej/rBO9f8wQ4IGiYr13nqpxSRAYE7aNyZc8T4J8xxGZALGzJS77NA/0sU/9oNzgoDH0mPCDJvmxdNat3C2l/h6mKBJe02KG+TfiGKiQTVsQCBIl7KL/ZFpj4iiDIzRaEvIS6RcXJPavGuIQYSuIzHZjmk/IClBgsXUNc7oDxLDWoWbcEYKG7lnyzXN3/4GKcb9rpWPI76+8MIgs0FpzThYyo1i2otAC9M1TBOVtTaBATJwMq2MBpdmh0I1PlybygyBL9Oavl+JEzSNTotq5NxsrMS7JQ+Zn3EHQMEVMhEq/o1DiwMt2buXuGlG3n6Eb/CXVHCrN3R1u5cGkFiDq3SZJFQQD3LcmDg54yVg8vc3M8CsB6s94/jsf49b/EVX6j6b1ZQY1y/YupFrx65LJamvHscUHhsHxUmF2p9RQPy6kgK0wVUbqdsuqFjxQsAcjhRwFHy9AKuXi4k7eur5Q/AH1rb+mbV2pPt0Ia550gMj1uUy6jnLi6uCliiAO0ipA1qhesYmZavU2PRIdQeF7WUQxFs/9aVVQn4cTjuIsM/P/mAVOBDUQSJ3InCcXIpY5EPCUrO8/xRPbPZy0d+7CfDfienMbI5Rk4KWDvhFagFd9z0kNDHCTweqKcau+KUR2GyyCrtpGYfID4rzx2tNG0kXYzAVQYmcF4qDYd/7QrX06rTqgVjuYyokxov8acuUe9Ywvh9AkoOR0+qWTqTUFjM/S7OUdcalPxXaqUXyZbDjI8mM7neOMVVxjah9r7bSOFtESyt5xxk1NDHZhb/YqIc+h/S95hfslx7mzJY3tc+iULsY+d36qENciTwxn2U22D6i4mtnZprR5Gysb84m0GK+0Dj3B4criB2uR9K438OX92PxaPVXxP31QeOiUPgS83Skk/YyUDEVrtFpo4nm7zu87BIgZW/Bb0ReBtCZFwoUhRpU8sCf/BMcSjKh1FcXLtuCG6pZrlnXC6XUKnLY7MZygKCMIYHalUIAnAtHsN6pweTC7BLkq2k+F4wvopsIvSQXnKOxiVMhIHr5+LsMTj/ZCZUkGvfAQ/PFVOjUBtsO5URKmbSFpAuvPUvf6NxpJrKU+DSQftCEsKjjEQVqrt53G9AXXZV1qu7XTWCYyupqIdXPcf3r4w/gP05srfwSkYj5Bg6xb1q5/RPU9vOAzjqN5aV0ityqSgJuQYE7Kx4cHeVQx9qytsd5d4k/zJtXbixEPSMjM65bfpUsmphrWauX5rTpFLuqtGAyxeaGSXMS26i7m32dktpAkqVHLZ7y2PyQWzGiGNoVpkLsHs8pFlVJGScZ8+a0eB8FojZBYr51EDngmWqxdM4712Mz12zR1Ly7MzNQTNcKD5+GHtDsm6dta2DaRTB+WDGByJEvi/TunlcF+O4vEExAyztZb7pPmOYBc2mCNsQO+Ed2RUV/kIGvKVSbL5t4npyvz7pI53Zx0H05PYTaSDwgFyWWuq+8u1FbEqvAYvTTg/vr5rInrXwS0iyzSCIysKTrgbuY4hdVyAuO9GdMZ1IuXJk8QJp1Gpf0F9T3WrplEJzlFfywTdQoryovt5n6a3OLL0ijZt0OtOSe+msd6mFR+RQY7qdPHT/gSbIUB3mO2Mdoem12n+uJC6qK6T1wGIsAGD0vp+RhYCdx5a/Wa9wUHK8HCfpKhDVG3iXcOiCGtS+OXvKqPBZS1F/2jKFl0PkqF5y2kUUcwLxDsvVAU5jGFtjS3oB+CfkYmU+6egbQ2MTrLOrCrvof+TjkYB21vpAVdoyIOZVdKqf3/KbEI8+XMi/jFBLZVZhyMKegjJ7/QD3ukrRny2RVGk6a+Ni+TfiGIUjbJiOyUosthTaUc+kcdXVxrxDiLxLif6cHk+lGc+pGuxkSfEbgLD6ShGfCwpBkAmCEZVs3YSJ5P1q+GfIMnJdweBmEQBMrfnbRn1dheDjOBHWygucFQ4eC53c3orvX3rWgL98YMgjVTlC03YTlcG7c+HO3rGkjlM3yeaeJyPOvvKUf2S7IK6GYJxkykU/jWsrndTgVjVYtr+gwz6yvfCpLuA0/O64UXoeUV1rmeW3zgYGHrusSiABt1eMoIBbPFISt+3HkCljPiohb4SLYY+BIg2pL72/VV5mXQyXVH73Vaw3jY0nqSP/6YuYbH7GJqsNTXIxhaYs2zAB/15RnyRK47ZmkCWvJTwCTZ2TN2n2bN+AYxDIxORvIqaq5rrLF0V+n/+XSNvf7QyWAL8vL8oXU22m++LvdApPXyur7fnUOYepTY4U7tlkNubSbBI/PwU7ZbR5xiRGAtUvAPnhhYFV0SZcAfO6nWEuQ/XqDWZN1CUeA/rI7V6Scgk1f0MzZMHDnMRK0EuL2o43zfhXRAyvXVImIzTb4yblXykclAZej6zTEVTeesyRz7DagRNGEiiBzIjYDIkSfyI3KfO8aV9gr21SNN6Mc3h5CpdCGqXMg2QE6BO2PIvE4Z47VSvdTPsIecyCn5ySErDYO6/cP3WBet6hUYAB2VmQlkm/SbcO+Zd4IpdjxSYwZ1/KVqER9rhyOQhRDN3WvgTll1R8xyPNF8dPw9vRa9h4n0tnLZAVTU4WBr9QzjuMAC54OUgiuWo1d/078103UGXmTiGtEuy1aaGBfBBPCSI0idwTHkg2kd1apKsfGkmDSQ360tqzp4BIUkS6uIfNqbmhjIK5K3mCuByWKyXJrFU36Yqr1kHXcEnbXMQAQlHqDJwRRXilzfqDhezvllOb4KI9vLYqi07OdvnvRbGnahGEo1QaVKknN6qCK7JuYn4EMJ66ZiLbf5xz/h9MkybJfB3hFZwqkMQvVYhInUrGC54A3gAqu11lXvOfDX2JthX3QorC6lF2k9c/OULJQOiRRqW5mSeW3Kps9OBoIXAujxn2rMXALvjcYkCsViruqRXCHUW4sOQ+IU52Qjeocjjj6GZZLjMG8TgJ+ubO4Rixp3pmCvtGLdwXXNmRWmAaO2NNQqPHxjeCagb3i4mmWEsT5YSURl5REoqCkVF2m1y3b62KffwhJuMxOgAfGUQDqxZO2Ua0S5hTOFkK7IRWs9nJV8iDuU9U2LlYo99zaZOJxAdzh4GTm5ZxbKkxGYVGofgyxVpu6+27pSk9BLRC3oYfuQSAr+tSA4UU6dFAZ6VacDgYogO9zXJwwCFq/8D3zIvmR8EVPyiaM7Hklb1VBhjy6RxIV7CpD3LsjYZtU5hX/EgTiORXthgNAQF/w6xweVnv212cqa/4D3Z4nB/LGaUhkTCLnHkXeWzYSIdXnKtwzK5mhd0manSL+P0EodqBUMmxP7XQsIN9d0x46XXrtwWwei0Aa1cmgvvfXX3Gyx+DOvCZ4Xlgsbnc3YACv2OLe0o7De/HUCxdQ61Fq49Kkp5Uu2R8aCla9CiI3fLxRtzvyGMqXARDt9qnnCVyjhwaZkN1MlEzl0p3NujN/k8G8cJl/AXe3DslnSiOer11ZCnWabF1QaziqLOvIgU2pwFo/A9blEiHglxcTaPiikAeYWA3bkhFCfOXbHxMJb1ZJ2IPCE+SGmD1wUzDd9olDdme2HWG6nF6/+g8lRXpBILP37QLeY7LC556gktoM0cIR1hZp0VCLYzFFqFE2yiOPGLa+UH131ZPJ0g0uzXDhvsqWRNeTRV4ZswIEp1KGzHqbRj9H5/Iyr/wWiHihDw7t9/5zwBD8B1sUUAhaRBDw3oUCHAQP89GKrHTpK1izUN3cqffv8vFMXiw7UGTkqHBZsgmy7w6WwMQGykrJ597f45Lhkgg8WHFSnpAoPeygA+eyHpYG3h1rsnJt5t/wxFmX4tgTYBxi4VUnctjRBY0oZi7hDZLg15LQRGEyp1I0cEQ5iJhF9gDelj7ANY2InZhb44hCxdhnTlQPS9sy0tl2XC92exCCU/L6+9dkYZiAY5J/WQtt5VEcWAOXsdHHfNQLykADH36VctQTbPoIlnsQbGclVN6+cIn7/oKn3tAiifUbXtZl2uYVKfjSjfu6miYlAmYUzuntVaex2hDL8ZzVElXh1lv+2mYp0Ev8b/meJLZQCQI4//+P/I6V4ptvl3hSn1Wmmq3rgx/wHHh2Eon1FRM+2T6W7nbzPQfHZO0iLtgs8nAilx9tNpwmW6uFpQQ5YentlG563THwZYqab/EKY/4NYREpRKjLsGiF1gx+5SrardUhVLaw7C2n9DL9COF51eQLEy/twdfm8h/xq3DWb7A4+/eE7q02S3+XbGZYJ8hqLAc6KcQxYS7w5bN8C3nyVQlUZ3JdF5ThCzKzdn4uLFbkWWdkCGYrrLJ9QlRx1hI1r2SsPYzB05LWUkESPfnhOTj5MTN0Do8I1214qOMCMt6+QS5y7lINTGMAHNF4AWowSHKEhlFuni3rBklgoDJRnzTy4DVVICvrLsQI7GqgKe0yDryvVYEKG6ftYu/HtHc5E1R/32c9BFUd7iLkDEdPcwBMFoPu0M0AItqfDOf03IDawsSIRY0tZQ5UOhjg+qkEHHj1aN+Haut6QHM0Kh+Op7qZLnSOtacgb/ki5VA2COOJMRPAOpReIDc4VvZAGJ2xY+HIOgghkQ+QGhb4e2tfajmma+XwpN+qOE+f6nNYJx/nQWZPfD4yLBFZ1ZTn59kDWhHfgWQIEZgvhOND+5RW2CQNCuWTD46/oQkq+5pFUX4JRBrT87HYhgdW7d5AQQbATBaY29VQN7VqPCx7DEdcR6FTgxT79hiX+dVS6A/mV0+tMRx7L0rEaHpFVTMv6gd0hIzPTDbgoAJpBzVHOmkmjrbu6YSWj7RTC8VSP7Dg+4EE/gj5gu+ZtObsdOFSgVDGFEAYpd3GyXzF1sh6f7W2wD/SUubZMN4QFdpq3uH+omXSX3Jt3oZSDDAvZ1qaEG5t6OlDI2WB6iu1jMOrS7uGc/VMpCslLKy1Snmsy6NIPhtdzMYLoOEMy6UEuc1NFALjz1qqdtvV+t+ep00z95RbcoDzs7HSFrMV2a5gz2pi2tuj861dKWAgMB1HqzbXYoFwsvAqJ9KwJQiFKm2NLu8i5ukmOVLDk7/0AXyyRnc+NRQ4pvEyURG0MsG+ZKZ2VhFFu6REPpj+7VlS3hNk6ZG/y3JTQ5CfczLNtV72AUo1ohWsLWweJ4xIiD6WVWm2+SfiH7uveSIZxKxAc3Exz32Hy5Hmjeju6FSLleBWRyrcPzLrzVQb9yDGOS9eQb9LB3wb/asPdq4jrpCMzmVQcQ82eSAkjkA1KbAaBg4zkID5yuUxNbmRnlPq9g/h5J2B/S5zY+TkIbuQ0CkjsBjiLkeJaFXWD/JuGDUO5unueqAXFXnqWuk3Bc6bP1oL4IxetFl+Dz9k9wxbZNcZvEa14DqfiWW5oZPhRJjQuJCS5JHT+6J40CDO0Z/hUUNLWd8+sFElyljVjPa36JNx1kh8il4hwvXlQ8i++0sR+46h8v7VYHPSsrPwEZAQ2QOd/wZHlh/qKO3iqgzVCNhRXMihuQbZUDnnYthZwX/pq/1utmhMOaIbae4RCilrM0ImBDETT4qggz3YQH0JYlP1+gmFJyGfdCEcbZjrN65ckpemXmt6l+AH4Bafmpf5Wt/5uvV3LNDJ93RTXKCC4D4JKDB0v9ZiUPENiT0MjYceeO33txIcqF6VwbenzdwXlanPcTuZIeYv3/PLFo+LAeBaUluKW4pdsfGo0Afg7I6TJt3REilkmBdit7WHnk+Fty7ms4cWhpDUnCeqzwlgvAUZvDi2GaTYsLzgaoJv6nReegI1qfRJjY3+6SmSb0hvYTwC5pf6oYLaF2OgIiVQnm5mSzzXKITRkPWQ1tmVincxZ/SFBbTsOGyd5cEAwjI0UIQX5dvxLPLfPP/pwbN5OfIIkAr2ZokFtS/qg2caIj8VZ7LOU7uQxJfgmwTlCrkLhJ8mhVoUOG9Mhkg/0c6+kpH3wutslaON3d9C6lNzlfIQnjZtI+37NHfm9LLUnxHoiWlKFeYj8Yh3a69uWs82vXl4qhvX6P1MuQssyo+nZIoxnEhYxv5dOlHElK6xwvE05/gBXLGw8jDWkeYC+MkLFeNXYGXxz9DvMjxOulzc8F+X4FmNYhI+OyanEvB/rPbSd0N78Buw2pP+GKTYhnHWaWbmFllEcs2cu09HKordS+zVNw6ULfdk8fGIv7m4sNR1UBNCq8CSNlVkb+Ifs+I9WTn3mX9dWOj+16tb+Ff9hsTBZSZaS+7Yhpjx/jfRmyjtzhYDP4SJDMGvJhjh660CBZ6uYlnCYZvoKhiQ0TvFORBdieBKjEi6zSmyFPMmkpiU0mRIBErTok1qMK3pG3S/+YJWll3ppmYKPqIpLxlUf2cAiLWrie84D6NgwFw00Rt+mAcvJJJTueJ7xPmf0g7rjBdtr0zCmukFAiaRPoa6tSx+ofE4c9jeBCcJLyXSYprgNkLT9fZ6CIkMt2+UBfiW39BjSJNjHyDA3pykOYPaeMLH+YTDNrKtIEBDuxwm013m2JApKfooZLLsMAEu0M6FynXyYbh0l37yLdwGo1HsU/IUMukqvLKnLCZh/wLnmizqFdL5GfAYJBs3QW37DEzzHDhzirp+WtgTFvXxXBuPSz6Stvyp2lVe9qzfXxueGT6nXI+/X/hTriqu4RFG42q2Bw0chWww/pIsFvEsymsaqd8pennXRPR8loUiHH07+aorUjph8ZhRmuj3YDtMm0BKdPH/geWfB8mBbIUAEKvv1wqaggcZRr6aZqaBJESyEmXIeqjhUUSM4p05V0KTXi/UO4zMAaI2HAaLQo30iRn2xszsjWxv5PXsEUcS73zD+WD4qZmemYqhuCQ1BJH+D0IKmfTMLBTpMb+q1hseShxfF0xFlvkAE/XsO5sUmWjO0wKxEI4nGRgJUNXhQz9VQdtIO7P+G7c+tXHyNPnxLXeakY4qq/AsMzMVEhAthasiMwkSKmt190fUYs/5Ixw2fBWSSHiulweUq16wTYcHacj3cnAYy8BK8M4UG33jJmKTgnodE076N3T1gYRqv68iRsH+WPE/1ntOgtFHM1Cl/WQ9UpdjnFjpff7jM6eEAAkOKmUhQk/skyCgtKqD2FZnBjoCHNSiu5b/GvKbWNn4ycRIP7/R6VJbryw2HtQ8RPxCcaicAqOS7YbUsN7RQGDmgOg8ZANm6fg/TnE36ubSPtP59xGiFaXq5dBqNYtkntxjWGeokFUnQNcs3i5J8fN36RED32E+ExaV2oKfqhNpHRRnspKgHoYhau0nPfF3R26fVQ9dVm+DMFTyR+MfgzwQ5opXWmiQvigtGjn6ZJqekCumr9s6kZ611g8IVpDPE/8TiDguG7a3GK5bW/TXEKPXeA/hl6a7LoMmJskvRKuY5GuDIGgRQF8yA3u+9qDuBEcPmUZFoYrUHEytgfOlBNVTWHKyupgkNW/tpiBOoOR+atJuSMdEjiRO1cFaE5DRSSC5pmOpkWi68jDZfCwmfO4s5uMvv1lCyiOcVe7ut2EoN+e/GBjjEmz9CFWnBqd3buYpLKpsskJnnCtITwNyfKrjuyvgko9UanxcABdvBfll1GuKE6NCqA2ddvEY+pyvUuEgbV1eqnsvYu5dYPovUMKJYfuSWNdoRWGb/VbCMyHoakAh1f807o9Qlc/qc679KBMan6int3ZUdRMgm3XbhjBDGR6mq/tWFkMwv5Iluag6dHpFU4jwHzViJirXZslvabA7DFAQHrJ/Orf5Z7xfdt0PZtFxShn1MSn0LWP5OhjDQ0liW3yjvnHY01uXURZTBs3TNMlxRR5+g0dUbywNPK2VrxyAebyDULTC8nTvOkr02QzjVdq9UO323zNH8SB32Kn041zwF+sUR2dAV84p9vgPv2Ix6NIqnngS+t3wyPI0S4MmfMALpGQxCHKyO/qqUm4jc998EK+igjob7tFO4D986hztiBamGxeSQAg9o2DnAyAytoTb4j5WI9Vv3fCn5qPHUpIRbmeTwfoqpMKXyvFkgQv0lg8/3asbEJS0Q+4uQhHEiHR0ixv6+RRFg0TFtyQmOv9eUEbUXtyh9TAO5q12Vg/d5XLRxltyp20LmQkYdq5BIDl2eaAXf3YqElMrWvlH7BAHdMSH08PP3JBkCvTSt3z8PWM8A2dJLGObx3LlXjAz0adxNR1O5Qn/GJvX+iohkUtCYUvVcOljvIR6DSTHDQ5s80x2DlcxJek6hd5icIpkdTtbYFTwGQ0SgZ5UkvFjYKbcPYA256JzREbyFb2hf38XDjL6k6Ttsuk6VxGO0vhSUSJeSlbyScrJniwGdGcjL6CeWO1waof3f0EY3nkpVHm7KV/o8Qv3hy58NiI5X2o4wWMcS07Io+0pKlygWiP6kA5YKAwnmdJxIoPpWaeIKGpycFB4oygX3uJAkjAwFvAhHw2N6qKFPHVeGfKnG9ovJk9u30CzbS/bQfZN2RDvUiuHaLgEdvHYojX0l5x5falMxH/UJejeMlSEo9psPiIphIPl/jkt1sgl5iQYJhZiCioGb4l8wqVtgXvp3FwCiFbEkjAkrnYGOCECD3Bh2UfH2249e9vE08Lj42dpINNjQXDsIIfEyRKdxk75stNW3sQNEa8vWu3SPDW/73fZvtH1Nj9SCsSOkbHKmy+DdE4TJn6mifJcMqu40U7t0bozQwL3g8m4GJk5GHiWEKGUQm70RHh++DXxZDEZ6qabK/JVAXJZCC3cQdFWs8sX9d5drgNczwjomNCchPfyKGSAtd4wBfu+DFuXChIHloKyxeeLurHWrg7bdOL7mGkindrQfzBraBM7iUaQgaYjG4Xk2GorSQjhJLOMc3Xh+7l0qH4u5MV30V6ofIr70qRIh63gytBM0X+UQvUM1vZUL3xY3ltAQHDEqjApMYBPcwzK5OgkWdZ3H5+FvD2G/z72QfYWH4Fij/SP+uM0xg567tBeDBSpH+H/hkeF/k3oIzQZTqExKQYSkA+lR5dsw3ggf3Ynt5KW9evM3IjMZi6w5rZ59xOJFIZr29jA9NGwnpW7wv0C8zyiBJUrFicB6ge5uSnRSPhyNBhKmgzCgnijxm9bcCa4nkD6w9aCG8JXO2sYMZmAprrcDF02aSIrsLkX8B/mqTd3kQ6dCX2lx8VJCQGsxDuyxU+w5CzUugDNXFK1y2i8KQy1ZWlLLYnUh8q6LrYKwcvRDiPQRPGfrG/Ztv3yamLfP5y99g7JFFYzbj3KpQXxY6gcJ4sSb0RxFnfkEkADDmCQBsrWFfJdfTpw1uSvFf3tpnti6ZIsCVtw7KVmq/6rbuOOWuMDMbDK4Vh1ctlXy3ek/YQF+NAvek9ehu8JfiBYBSTuQWxcwH7s6F5d3Soi/cRaFtqzCBbkcD07MtFTX0ZX4J+0US8yLk4qos64MpB5B+zLeJLe+D0cuGX/IOevYpgD8BMcY7caafpjX29W7/ost1heY4F9bJSnLUK2fQ7ZreBSQPQh/r+OpNg2eJqyXPjqC6WYlmy1r+5zBBBZVebgMU4nWRQJzKjvDJtLvT2vc8TsTDIIsHWlHQ0NQcLva12MY0cJQc2tlWMHtWTKfMrLu6zKVcetepxcyr2Md+npBcWU+ujASbRbnZjAQzTFZKNr9rYGiz0ghc163mTSOK5JlwvrD6mxznXHzf0SihW8zlXKSgxDDVwaDMkL1QClnc76f63bysoclGq6EMKwTN988fTANhgLLZPiL/BSpffxYVL2lFcSEoav+lmJIrVcGYULKlyTRUR/8IZ+nmAkCvh2IWmV32y+nXEbKnVr8pm0ES9gAxk2WN7PkmyVM6ASdNAxNtvUcdkKQXLUUHy4eaHnWIbrrN7GJmhU9rZBqhchg/NF+v4k09/2slREyi8XWGRsZtN65UtqibJmYRUxrdDKnpqb7leq43QYU8dpTBzF1JO0NBO4YGIDehGU0cpusqg7PRZPhNgfBqmVWxAg/25+uH7s7wFRX1JLcnr/kZ5IxQiYj/Mi19mJdFtzXYaj8iWuyXU54ImJ1STX+x+3cP+CidCZKGgwRZFQn8BvkOe1Kd1BQorm++iF58m8MF+SZKIdXvVmDrMkpGntpXi7iemOvrtWHBTgL4jEyx+jMRUbkQS9ODilA54tNUTmgXKXezuglLEno/WTJBXqtxWjqfNPuHaCLArtdhMTXgZPZI5m4QN7VO4LdaNEqUfXEhYb8p8P8yJ+BDWHiz5tPB6+s8O/iFN/gY2nV6VJLdh+1r3VVsZmHMQaaEVUwOlbw0n3u1HUuAAIzwWvvPm68BndsfhdtyVkVKIdgifkfnjn+lNxxTRS/xWNMx6aR6RvPgSKk1bWgUyFnFeBEQDQLwIWqkYmAP33TjYj1rbu2IvU+DYQsO+oCThjqIo0kV6lsfLpt2pywO/6uDwOR8bgStv4FukUFgTkiYZ/IKhDyyueJfg2oZtLaLYwT6yKxIyn7hb8FVg/e2zAgh4G1h7Agn7a5E18kkuqg8/+RrLinRe4JzRW8llt886204FteNZ0WBMw0urQz38jjenAaFeeQpGvHuTC7YE2hnqT0H7FspYc8grz8YqBcQYrJrQqVF+0lTY/TSZKnMz3vUkr5rDzrepn/4JF1J1iRsbs8JPsRjjE6bJ/8eVSTjvB2tEhSQ66/Rv9jpEttPpqNpM/MwKK7rOJMlMcESxMmCnETUN6gyrWGhEHdikQGWYguxih6AAw9fYN7uPZ1VJEa7yU3wmr4D3nnAT13eZYgu9SVpKr72/8NeBXOflvqNo0KOLZ+FQbjqT7ugvMn6pOCF95Tl/hZ6S43DpoZh0znoORbNAAu2SXdgBwIfYdU76tpo4naiZHYtMQ9/D1siV+I+6upoGivDJB9ekvEK0xWpYD3Poll+pQcL411qw34LMQtjuLU+ANiqpqM6uA8Rc250lnvOsYBSqEstyhYCZQGcgcgrndTRkdAaRAtc0mGwKCgMGn590aLDDP98asuJ2s+t+PqSjuRpyNFApLDYPFHQTGBwFGn7L45c7LxGtBowa1msON+ifs025BWUHWQMYeyv2wLNWBrZet3M478dncyIvayo+gY8VJB94LqmlHoWbc282dPdTSP6dkMd6rEGD3+kXhQdG2cCBwkHPsePbyHqJRPblNr5LHbLJ4cyAh9NP02/I/8fsnloM7UVCdxyeMiGg61GM50L6FEj5DQHCMiCp+EzLfyWXrRRDfArhmYGsm08gg0YMDL1jPuFji6KrknerXnnEDGGwW9t+zTe+2E/ULrurLAkqsP1XC5wtlXobWms+VK2u28+nbspkg32i76K754awjdF89DwsaviLRqTKRfcJQKPDfo+Jw98Jt0Zz881J2uXKwi3coEh8mR7FQhIv1n6b9egY7yMfH2EiLEGz763lIjPXUaqRSTHtPRucWf/BTbLiSHs/ZCfMXiZRC75AQo8h39NgLIR976NpmXV0qqXuqstLu0QEH5j/xDmA/QSR8/vqN9+Ycaeg600bzOmQLLeDfmvXnvlyXGpIxbojibdRPzrbMtVFsd+pmwhx8NxmZYBUmMiTXxhRlwfas6gSp2qDbiD3+bat0OaI5uqtTf5AHcckbcRvxVsO/DDiE2akHHHT94N6h0X5kXyps0aBFzMtyPu/yPRLU6TcMtW/4ViPHzMi7Y3CUlkXxPdSm4X/Xb/nZZiXtoj2KUvky7uw93XfWeFoJGw8TJ/dmwXPBUfP5d+IPuzG+NOWqF9pMjpRVQFx7Q4+mOEQVKks5el3QUztRuIgcZqhY8yO3ADRT8FpAO9ZyrUsTdSyhEkDoNhQiRHomb/XPkxtM8vX+jLm+sY3nqvpiuEudWw0IzKEtiUfJjpWkqpcQxz8jrfjNNjrE8uySN6y9X14kzrdb7BxGaYjR65FgofVG90hwWEsIWBFZ8PENhZ3XWIww1vT7fzfm4FEkJ4aaPI2gMdD3aiNVJ3KcVIjJo54cKJgn2n7n1+o6DcO+MdmrVgyBTqVsE+X2RRMH0qo/ueerrdCJii7XvgcxeB+jWlgzghrX9NIx+kBC0r4kPwfQ51KygFrjP3MZMG9sRwfN40QvLPyOJ/BlWCnuOJUJOdn68dpClpcgTwo2zUSITIGJ7XssrI1JTNnOykfFxexKgoIoWzge08ky6VxZXvJHZASDiWMnnXknIGBgTZhKTy+Cib3D7hyODrFj5G6s3MnQeS8vhJSO9q8u5kMwJSJfM5J6gXhkxfYMLYej47F7XEQqpQmxB7FU+rwtVF3llDH8DEtuYla31qgRxktlLEvjMy8Sl1r/YAIJwoMl13fbZ2eIDnhIpfmeQ/rpJKK5L9y+ARWT5nKHYg/gEIFO/e5zWk0+OfbBslU4lNgBHEt2ANjfmrEVR9BZIp9X1CeO+PMILPZQVGDe/WaS0360e3r3o+u/rY7lY42dZ6k+oJ4sqOl/pPzsA2dNdvxAOcmvC7tOzD+deiQDSazcIaWj/aK1jXmCDOe3sLZ/nofEAtjEw0PofWgm1akWQ0dM6izjxj6cYFWPVGgp5udJcYhdMKBfUliiB35F3S38EAec9Oc9flGmQhBRDzXKYt7iWpdn7+64hKcY5fSZE2dUw8la2z9o4FO4yTOGtpZbbeB2cTiyNwJhCMJ7O0wG8/zAdo9XThB+P9n1PBMNrA+urzCzdHeQEQ//gYBqM1aYPnqamS982m1R1/7odqdUl3bCZHz0VD9hUJ2K8l+YgUJkrnfO8ss7L2RQ/NoatNWxXLap+g/JV/0mouPMAAkcj23Wp8BXBvcehQ82nPqzaEH/HWOyqrn9/22RQ95gnJfe25hTZkd02qLgX7sBWoBCoUpUl3kTD+9VDBpmBNP32KNV5pkyfPNFgeQ149M89hLEh7rYsRZCbLDSSJdN1WdQN4Lll4BIzfEL1w9yIjI3rDwqAgkU+pKw185LbEkNmCLiRRerfIpQiUGVPRzhR8Ubn2EkT5lFerozArPE2rxtSrdlnDoZukfFq+g4b0WTo0jlYtXk6mPttYCxa5PFdGzPAbmBc3FcqX0PvYw9dk5NOYSkY2vZMifCmayIz605yIjjaYTKnuUPyXTSeiIND7iViFydUwe4XajsiwuntlnJGGVLy0m1nD1BQrm8Kuioj8+tvL7iQCvLpQytLM+liqYsy8kI7OwHmr/FxPzEJ8XNs1xYGM29Ww3ECe/Jzcedk9tDzABGNb/FkdXNp32LzLGa6Vj6iAzOq5gtG1l8tUes5A1JibN45IdLT00RdRqfiaC5zPHJo8nMS+GmAQF+u7DdCznnxR9w2BPcg0IOs2u1JFhEZswYn5hGwGlokBzMBAQysV17baAzmS0pPmQmgXKnlOS0/HkuRJeReQ1LNaV9vBeLoQ1GQWaOTaGdRlnpJigvzrBUsbHI29y9h0ydi9uOQz+Q7GgWd5qGyFzprbx1t8PFqzZ5r8xppPpb+03/y00+or+k0ywBa0OrR1cJD+t0psMo6bLHr3SJnbZtVLmLp6mUiub5KgZJmVC/FVP1paLCoIxX5G1NGykRhTrpEi+hLKaDo1c1sg/Co46dSnjJoRyoQLd9NZFFXjMBPow8wqBZTYS40KvjoEnU73mVztezzgvMzLikZ0ntjA3VsK2XrpXFS28tPvmfzolch+iyR9qw2/XiJ3sDawVx4aYFS0kTC+WhKdLF7EIJfgKuXKVfyn3OiniWS85N97PL3aBQV87ShF6pGAHL3X6afb4qd/tc1ARSTqvffjQtDdg92nESA47GDMlq2zmr7aV52W98cW5qc54ayMYw8wfWzmndD32cvsStzpt1vzvRvee7zrwqTea2wXzjpX+lnc4KeifbrUnsQczclMrYzEfrnEtRSFBOecSN2kkF3YPkVcEhmY6scZQyz19MEwgvJtKcvxADbFJ6oLQjsdrHCf00VH013o4qbxAx5ImMdxL9Z1k+PdaLDe/xAxBWl2xwVsY5FMkZA2lN5/X1FlmW9lNQMLEkWhYkYZunZOCU+ALe7t/c+AUUdZQ/1Gxnbx/183bzaoATZjk+bt1jVLLir/6psfFWK2H/65lfTnasEfCKaR7yqDJ8bDPgYlNbHX6/HJCugnk8IEuerP/jQPbBX8i0dujfj3afimO6kbUjk5Pzq5HkZwt1FEi3VwL/JBOmICbpaIYAbKzgc1g04rrQEZ3IXg9rOGIhZ+7VRp8IQnv6+0bgO1OrWGSb/4eSTAtWsGR72jTepv5SIXVnGQDUPiv9P0n5SV7ewKyMGu9YiFl1UJfVDdRX/6JYJhVh+5gFEUXdJyPfMdlKsnSIqkD75pZ57sIsQWkJGWUP9Cx1GZEIbaD4C+QSbuf4iJqoN/l5EQSlMYB8T+MCJEIGh9lvdxHp8wkRPwFVQDAY8Hk2brNrNHM8/H/zcSdX3IdKtR6YMkOeC8bdAtrKxavcm7IAu4YT+0lOE76Qp/D9WFMUCASdLxl+1nKVH0plHDOeg9gAkNVF8viGMYfUUex392R9dY9P5VZq2v52aAvFYCFfJlKxHM33ceIjFQeJaZiSNrXgi2TFx6hj5w3UGB4SYU3XItTTeHX3ZHFuVdWtNhtctaWPrx96x/n2E/ZAZ09Is+dpKsh8Yr3bcM8q3T69Qd/TIjDGFuCV+IkDXJAqACq/EDjo9N9nmEdueUHb5WdneQr36uwz4vUty03XditoCeRm8P5dSuzf79iKX79nguOIrPF41j3joUFBAndhiy+KYiXUG8SW0hkO8Z3N3F66XrOp9wyW8WvJk4eLgaiAvQrgfy1Ap3PpgQK8x7ss8t0ts7Bi8c4xEbVimFE/uHUKblfY6kT/6yo/+FyS1ySnyciEZMLunyNtsU86ucH27+wn84O6TSAC09mZAdgxDBFt33Bl6vejF8Hp5GhudDh8IESfeLpDNC7DRIeRALMmRoXur2oR07uhroO9jKjBASwP/ddrob7Ug2D5JUSuwPOh7xxiPIfvufFaM6CTBqrFAAmhISCEYGpMXB6oS1CE7KcPtxSbuv+Y0NhrZxL7fmPTJbFpoEguRU0wmyDzzmolCZkE8oT+AkTCCscaaYCuSR81BE4ZKIV2+gIdPdIh/cZiTLC52U6zLs3tR6W6FL/wiRmiWDlhb2nSOIPcaznRYtVUOXn3ZHILtbRxfhhvalJN1RvMkeEJLBSh3EoB/uTg5WSqW8VPDmrLpiLwp8S5pdidLfprF9spqhISWdUfBOMQwO7obnRIfKaTtx8bhb6ItR7s87AdmQmmHAJ59QqdvgjNrTtHb3YDtFFulvi7DaWGgTmGhChz4BXWvU4yqav0PSg1m1dl4PsjvoZQcxP1HYBqsB63bUPpYv7rI5aSAD7Ncp+y1T5IGE3pF3EKQDEit6SUIhM2IkyzKgBGw6TpIvGUrG4GCXSkXOjZGxMXTe/3y6KLPH1Ce+AtQh/IYsa+gCnAzxEf/ms/QVn+5NsQ+PYmtid637iP7zKhOQ6nnyoif8BYCfUGsAsnNHW5iIZ5MjQa0ogmeql/JwHXeq4gmhc44zEX+hDxF6M//x1g039P+CkuFwi5PxfI/2cjCKn+ktFeES9UUVywgJB3CG9P+uJTjwF+GKDj/uAEmTDDyhRPTep6WzPOYc/VBZ4yI5oluF3hAAWQoCIjg+H/wzdw13BWNv1m+avugO+MOh6tdN96vBB2ncSKJLNHAKxeAnoMmOaOYeNmQErwHB8dfJvnAqyBdImwNQuf6GcIkT9x9O9exHvn9tZVpEgt7ysxuwQRbnKSlyjRzu90GnwePpjucKxEIG7ni8hwyDv05jjvk4JVbwYpbu7F8ydJr8EKnzTh4Qx2x00q2hBjBxrRhbmivfDA+32RIjX8SkSWutUE6RJwjFnC2MLummVkrmwJ3ygSHADR3VIOr9Bp+b730NBkJSiDWWr7C5j98rFAafrzK3Q4X6wjUMMzUoiVcm19uue2HmEDhLrJ4FcaL/mW5y3B58CpFhHmDZXt9Pa+8OoEs9AXsYxFQ1IrGp3yOLwf9P8zGraGLfhWFqJeCjYohUaecgr1cdzPYnZK9ldoG0Y3c9AB3W5jAEKnhBeMXuYt8JunMFpzkIdrWBh7I0G+yrZPHIGaItaX5dpm5VXXKFxnfEtR5NL5Sd7rH9Y59bE6nRu7qN6Yet4mZ/h/ES91JIIZzJrSDtlwMtTAnBQLvbU96b6gVejwmAc+X2aRL1DggoSJ1p80wiAO9kJtR/je5l1s0FsZh25H+b+BxzxH+bRGeQLwyKEQzgooXuqp+ogY6YDSvoF7SZsC2YSC6RlqrkoIDsj0cIEw08RR3BMWPnWC8GkD5oiX8SgTaT/MLnlQUVrtMtBhpGYLtKkWVyGSPsQUwALDOx8yfrGF5r36YyrjXtfHeufSIB+Am+tNrTfjDvs4W1nz/1YsYTVxuSr74DOuUpqFg+eusqZ2b1uk1nsWT3bw5ksF5hHbE+tRr11aZ9mS2f4ikXELEwxx594SHd1T0FC1vhiYLspFxylurBB2n2Wdl222FNzxS1f2AoSNygyZghumUtQIrSsAyqzPrr+Adh6a4Eqceuipi27Zvt73LuMexBmjc3xCUo2SKSwm+RnwDuoK7iGbheO+o7ytPI8EiK2J450UcNNB4l4ipwLJz77+6NuUpRd1s1gXKVyLLujaQvifSWg+n230rqU5anIx39ogOMSusz5IpogJ4PmDQ4rs65U4SvnVzz948B6ciBMmlpeY7S1XuOd+kUoM0fRyYd4VOB6kHsUX/0vx29C5TZ4LYFD6y05UU4BWsMpBbEsLFTDDCpBJOyNJgLGf9y0PlIUzvsuqeupnkrpZHk8PLYvPkpcvMaS4uw/QP8kb86B7Q6EXc93FDZw7qEi/IjiMitvLpHD6MBwUvSnW92zF6iw3cvhLNAxqXJuj/wZhDtK+MT9s8+DSgZPdrXJUbkIkbYCaAUUueiGka7R9MyoO5q1uoi8Y9q37x89UnlitHrj74OqokF22ypUEIDSsAdev/V3bg8sGgZD9NDiItZ+YcHEKo4SBjNsBvxDl0ZKd0g5kfdeoZjH6o/uh09FwfLC+8EvaKHKVMMzhXQsetNcUnk5JJIEsRtfnKTb8kNTmuyNUh5wqNn/Z0CyaGFEMduNSDBs/1rMpnQ1ziqXiI43kyW4JohCKmLK6pXTAcMfRhAhw4XDpYhdmgtiStEt8aLDe65yhqJp3Pn2+2U8pusGdPasT/K9dUOBkboHl81QSKLT5Q+76ldoh9woH5laL+0jLJoiRASQah3bmjEIgvDc3DigY4IWM6gf0KcWhdzd4Ad2L9OYymQSYPvzwdklvoplmjWAsGMVv7RL6jQ8gwAhNVPuRbPuj9bAz/pw92OMaXQ/+UMuI5Mo7js9+5/x2RocIPyOrOaHdnXyw9Z/mrp0NVBY5J9xCs9RLasS0S20GeTwGsY2skq2ry4WdDK3EqZ3OPahqQMOjbXwTb0Azx2r0TTeKoM1Lcv0LOUOHxXmMHAkoT70s5b1CNbfFjQ3vp83LiNDvTZzjAe1oJ08nLyGpHcUMR8NhTTkqTsmkK9d+qMIBq0n8TFa/c3tUXUVEGYm/y+TOV8VK+RaL1WBllfzZnfW+xgnHoO0/tZz3252jXje5oGd5iF6DZKjkpXgKN7rWP/6ZPZizYhl3PZmf+/NGDz8IKmOzoSUXTro2JBa2LfJUmQPDJXlUKe0h9LBl4OUb1B84Ozttm7MnxIDGLE7dFMjqFiQs28XQbkQpjCgaMe4A7VcrA0N7NcmcuvvhcACzbgcafSGt1AHBI4tFQYBXchK5NghzfcJ6Jt/UuwBBq6nsJLTGaRqCpeF4iCn/qw8SNM3pLN8i1Vf7pkuxv9u9vQzN61qVE9FWiH0H7Q2jtFLsNTncSSRQw35CKI9nzaog83v25KOb8EJ5F2nkIiO0DAIZiS8FYpFyLUr/XjWhEy8PYTbZ2sG3rmrTsgkkDjmRMk+ndZFnR9gi6SjGFCn7+jpX+49OC/ziuhud8hh6P5jZ2cyCnnEgz95p0+73k6OutEdHxqLKelD+B4OSC+s3cw0fmKjA2aS+okuQIkzwdPITAPF2ft1qp1huCnLhs0JimE4lFOP51Qh54JKgxDJmiCTWZ8JPlaQpDupq8Mex/Yj3iUJr0Hbj1lZzIgnnWtA4ikm7Ctuwf2AiNm4oLjCC0AajYRAOIlZxHVWu85gocqCVLDFWO+m9xkO/b+3t+i6YIoHEuiZUiT/85t3Q/3KWOqPd6rGR+CecA3evmmrxjB8msJ5hL/zxrirr41HaftD0xM42Fv/tmWhilFZo0nIahOm+X9BgR33uexrif8IJ5fTgtnsQ30MHXm/iZv5niyQf1PwyDSuy4Qv5vPt58Z+JT1Mm8ZDGb4HcK059kO2Qrzf1UDMHAiXV4SAomy42lWiuWIjqwvKIwfWo3WRKeyLyom4W2fatgWRXIbirpdcvnQKQzz/vKpjryDXecQejVhmyIjDZD/Hza+/YmFOlh2uKVyRQU/F5rX0oeHsUrBwVFe0/oy19tidlNFk2R2aLz3SAI7/zsM9/CQwIKLD7CDrn2XP6ZmZb5R0aXr+N79tm6miRHwkwVE9egDk0otH/bAcIEVZQiyZe82+p/q9heboAd3P2z7HW6nNrpIbH5rHkoNOSrpdjPDhMu8SgS9hGO11oZAixnOlUgjdHzVzRYsOkW5kMO3IbuqtBwNvdX4NNyNzbP0HDlRzGJ4C1nBiNzL0rV3uNGE7PfTu+jYupW+mi50w9u73JfG+qRKmoG0GgRKx1Afopfbbqwr9VXceK4e9FLX2HUWmJuVvaP8a4ZV0bKbKNxXwWheXLyOUbKAcKxImtKoob4s35Y37LI86VzcoZXJzdrk7tiZ6lv0QBEJRcSExey5btaL8s3YjM1Z8xmoYI+YndQYvlAPGRz6e/4qG/mnk56YP9UY6NqPjunZWzH3MiSleA8DP2oYGlaaSmXOvKX/nuIhZjPQC9XkjzDVR/LWD0E84GNQ/DgplaAhhgsBIKUSBmf8hTAaM84Hfahn4eCeswS7XWTevREEve/9+5Dem/J2EmjEqPFCt/imxPWEqR+PMSC0s7PxYiT/RMTrgAOKXK2gB25HZd2RdcY3U5Q+BIPlrtmHPu0XuE8dPUwhBD21kGIdB3Tg58z/DH38MBaZRZFiFuiDNwItWXd6MmjurGIirfSDYi1V4MCf817bFrmSEMuaFLU23ROB5/cyeX+d+C09RXJzi6V0+ROKY/mFta+GY+NwCrqaXtu4bokeSJHRIPXGQfNoj4KMRI6IrQrmaAqCBwKMYX6XNIK2dEzeNV5wDKlbqtNf4IHn9hxGU4iVz27eM4hkSC7uyg2JpfjGf6klKCa1YMpQgNQjV/f9enj7hkcjxGrBNh2PDfBv4Q5vSGGaTkdBOl4AeaOQkifNnLbs2enhOyPkMiEJzMletODNsUIBkB7TlZv6fdT++NiIO/mHIOf+q9Qbhn9CbwwIPx8p57Fm0ZAnZT37KcKTpw1ZfyVGMFB9q2lyROj64w1xHrfyqj6BXYqPKUVZgtL7bO4oIhFfK9YfZLL3n70ob0a+z48y33mx2vNeFplfJS1YzRepf/XyZgHZ11FQVWHBGu41ACq/fZaio4cBI1ZqpG4z/y5SFbE/bflbVWb2z/RGjQH2ImLgceIsbcvw4r7ASaCPLQH1SpKi4oluFriECQbSSuA1Y2ul3Y07+nY/X2/rCOFZ9y5i/5f/fuVjDQz8duXnq3PK/YmNpC7uCKBzsG5guR++Pzj6vi0wZZZBItDtgg32Kv/WPEbmnB8h35I8rHz86kAFAzirApimIguOwxmWAkGYYMAxN0l2PqNKDU5ZytSOLgHZPCNi/C4KT6PfiH5J/jEy6NASq/iESf8OIw9CjS8mYRE26puNrj9h2tf5v6UODn/+cGsBwE8G4BQd2p+0eSV3oHP2Q3cTnJtYbnK9YbEIgqJbmgwk/JAaSDdHAzRn1/c+zTVtruEwIc5XFh+XDeQSUA84BnL0I8DmtyHnQPrepSUNnPlNcWjSAd+iyNhlA7HQEWbCuPVqUPHqdustt5YzeA4bBKW+7LXAjnW9S20mX6iNggqhXtRlL/Z0mIH9qguG74l9LGdVBbB8kipnaG0WaCj+8fjMN1ALaR2BCmZv4zK1nj+rEpwbCugJ+YLpCl+qbbVOP3SQX/F3IpJP9b2J94zhx9PIkEo4s8AxHhtM8mPQ1BszD6AM6KH/+SK46Fvzueh5P0j2SRjVHuZf//WbGEP3LHA2cbVOcYIfY3mchdArnZxTlNCMWnxV1lmx4D/ZRrHWevRWplS5JqDQF8I5FcSqkGvnHE4tKlnBxIyibOFt595nTvxkHwRcXpzIUauOUPDPaM1YSGSJQBpEfnaISZxDywuq8n8WMp0+KLGMIMhElPSli+7oQFHlaQWWswk3A+VDCHvB6vWChXmXA+gKrQlso3U2sWvFSqOKX5ZO2BeBsU6pAJsFJ0D1BKJ29lD2ABuBx4fHqFPi8aHNmbjxaDV7fTL1AbLnJTiMx/1Jv1xng0eURDAA0DdX5RAdTIpXnCf+j+0mCrnj4uGSnYpiRTwdPh9vA4dNZyMwEb4Wiy2le0Uw6L7QR/LYRess+DeEZwuK/UXwYc5S8K0UhieY34GWLagHsP2OMpahKSWfPttKWoFo9UTqjmXVgsMoBpg7QmGAyR0/c/IzPouO7wbixa12jxChGFChKNnNavx7nnxaUVnBzT2PYQ/CUfXhxYlBpl/yrJ3LQqI248CDeSusBikD94COrRc3HHmY+SXljy9ETPjuOylYhrgrDVvrmHSXmzx820bayRD7hVfBaarclVDQZiR5Wtah5BM62tA2lLrv28/UtD/s/JrCY3PMlMEq+NOMjIybl7B9sENTGEC5Xtp3nFpVzQAQU/hXoTuWlphqKivaWtdm5NFYiA+RuIwcilwkoYGgWI3qQonNlIEAxECdVVIyzZbiW8SfrO7N2ubVWwxZHIsAxH+Y9Rs6vtj3eTBxXCB2r6vx3gV+Tk9dMv8qN2YAA+8mM2hiPYBuPysxd0dTEovGPIFBEouOIPm8TNMSoIuKxcaT9R2AUaD65V1Wxt5IxnudD7Vr8A6TcPRdfuEajYQaLZrTTOPNZqLBjgTO5BGohCwXTtD9pa1bHmfoFrLoKRIqzePKgpgFYlHSkLKgCbpC1W+GU+MhHwak6zUfOnTuRUdGuLuAaM13M47n7y/3g7jZ81Sj5+tynq816+X96FSk6Lv6EKQLqR5uSD7k9OYBTgmxH1+pZi7NgpPxBcfeou2ElmsHS5mC4HanTQGDH2/NgvfMtBflhFJYlPOvdrIlCHHidDtejFvivXbK5JMDyt21coDVYcGlvz6OJwpXkHV3SUW6F0Y3THb1jzYJyaYFctJnQkP8bA+pTA51T1h3ZnZugW/LaVtaA7ha3+Lt4YOJrqDGpFMMgLBj8WCe6ng8SaHqPaOg8UI1Jyi1XGfMTYAG90jQ+m9pA99bWkFqMlVK8HD1CWMoIYCt3YD2qgADNSUqs5cBL/RISKNv8a+3bStIWUzFQK5fnHuZJalp4B3QoSlARSJdc5SxsYlELlfjJueJrlBdfqYEBjqq4SQHzYnRnYO+HefNfhVO2HJ03mC2vevHybSkJmYm4iaTIWtLkfsiyDNuUDgbIhjRBp9OBN4dQ18FieGaXyABbn7Pr3UkFWFqhQ2AIrQkcO6D4ypuI0ZtSZso+n7ELjBLQkxoIabJnF/7LwOJcXXZ100G4p4h9BJyE+zyroFu8iYzVDjzDvX+shMOW9r9xqsJojjNcapIWl2VJ1OXtd/AAc9FVLppAGFfNk87bot+XxO9soQ8jBgILZlRuC5ijSzzcmVJu8llAtPeJ5itY/9pGzKIgI7Z8w4hRYDgmOG8aCROJFvtdq+fjGyGMvC2bs5uuY/muVvDM9PI2qp6p45E4lKILDSD4zRK8ALgLsOlm9ep8hteJZisVGMZvBrJUfqjYaKVixR6zstw9YxSvvoanJ31ir6sR1cb2NDVI/bkMqMcGvUXZPo57AVrYpz6vRDfm8THeeTVIl77pu7prhWPQKOtS9VM+B+YPiRjpU1CO1XUISZjkB0DiRY3tx0ckJJT5Nc2hWZVAg/ZZvQ7qfQTtogtA8kmCmhFBSRFuPW34VAMhGb1T2Kzy2X+FP6IcZ9Qk/jWhEPR85D5jWNXVTp2e//JILBBF30G8rZZSC+Wm0FNIF5bCTiY8MnUZMrYWtSy2PsW1ItqJJvS17WAI5yY1sVU2BxaKUXI+KSJmdZuQGoeqCvZ0q1sE5vVJcFxzPOcTaejnuCrGc+yWKtpCsdU08AwF3wYxNWLeJtFs6soebBRO8Vmg9Db0qv0xDqQ3Ip0G1q1+nS7roTSj5RLuFWyKHqbmsN7KBQ7nKytkItcHNyQeOs1FcFzpZDUu84h/MCLqMvV1sum9GqXBJbUltQL/FXV2kzJ2sjalLrXvOSr3FLCIHzRm9yuPJt12bWyVFFXGVSqTGys9ZXJZmAUS1bPjzAnfFfYytUwtJoaysZNy8+EbEeY2MawS8XXydDEW82/n2xrVsbHSGtYBlWw6AzS/FemqHKajFzCjiC0mpOGyl+0xGrHlMKWCAy8T7Q2/Ew2uBfOimRbuEjITLx81zu2w3S8yE7KdMyqm1HX2JisDFmcT8EgzFxXQ6DkJGkb06DAhLvavsqMOtaueZp72MWkCoTbUHw0zNjZ0UAb24+8oxic19Rlqjz80cugPLxRngu8qRUX1aoAtLnRjPTTGMWYCij71n5/yJd89At516hielPYmsqknNzOrxT82m4Qktas8LzXxZwaY6mx205SKRxHpSrXTiQLxS0QTNQrTFGZjrCDVGvHL9SzrjrL+FtYdJRMW4PItBw7jUggjzysFJPLttBTWstLMBxWmNT4fNPHUNvG/Mxbtq5a1NVaq8kac5JzzA7NhapYMTO5jqQMpHPpFceH1uBzU8cQzbnEe/e31La0Y/ob2gygnNjEqqB8VQsMRLygeE/nRMoQP8X2VGsVjcFvbgj4DPiWxm/kIwNj9GrGVFSEjm7azKkYQdws0JOpentcq4Tm3H/WnNb0UlxNWbjooAQZVtAS8MObmqjBImKsK8vXT9axCvSKeNvQuoQrzNjYxhDPJ8x4kMiCvKuaxoYroqAkuS+Z1mCEZ4xVyHSvv1BcBXi6mX+/qxj/8kzZViKiwCpwSCjESYuKutE4yl24qzxXV7LW2NwPD0yiOxzxixXEcKFnTMh8O07NijyMVUPKROQ0XNXYngDD2+45uU6Cjs1gC9IsSxmN24nU5InbP7/Gvop6mBES/JpYsDK0y/K2VMpkbrsSnsWa0MtG+1HHdzVshvSho2lXDNtN3MKma9rXkilVz5aS3MnR0LfqlJqwE8U2SlrOM0BanGxsHNHDRgRJtVzWv6CkzNSgvlzpsJFMY0i38uARSsgFKliLaIPSxoRGDMrjXNARihN8SprrXsR4WEa3mJaNlNStkZC9b6hiVOjjSLccVLSRrSVqz3TYWneT3r0LY8yQY0W31I3EO2CIxmuOTRQf1ojetKzN5iCa4l2Q/LFWUzQqaB62UN4sfZiDerU4sP+tYztYSLec3UsNOR+s07KRxs3Zmh53M+PS/A/3yzN6Qvxwl0a3tN3Uuot30xOxvOy7+rv8143oTSrNyYYOd9MYk5psg8rr2snkzPtfG9zeVdRizLKtoxx929h+LJyerk0CvdXssVQP0UYWndLKqZsjbB9Y015TbGKb4n46DlVj2Vg/NJNKeOjam/ZN89/LGyBe215Twd5rOZ0O+CAqn5DsfXnezQwd/Itd03ka7bvgiz/1ZAWx2OijKbxyRoSyzdv3hUwZabwmLdQCLcPp1Vv4oyLMpJsqsH56jCD6Pl1Y/Hu66NrOoCrc4NkK5PkKrXPDe638xdQ0DSvofir1NM1LdWgODbtMIHi8Xsyk3nsjVbzko44cqcYp9ZA7DbSk4Is43N9S4KnYrXMnRdwCrWyYvbq6zavkyMFDndbmGXjnjSpYRrfgDSxE3VkIaaIBhdgOxcAjhYBN7dhIut1AWuRpJDxFuA9VFOnXdl0XDF4buekVO975UN7T81VT+JHGM0XACN2Q9NFYvO6JCJ9cil3ALIXIPfV4fL7YTl1c6LEU7r3c58qn5FnYH5ycZBeb45XhkdbwyfjRxPddvN1cPHYpWz4+bwyiYvRiwjh+F/uGh4JWHxEDpvD+HpAAz2uIY7Nt8IpfK4nC4f8ASKImlV2/+SmPD7PfqPFL0gQxYzaiKJKV6MARujIhZwUt0/Qjcvjx9kHyTqPUm1+gaLg8OKD/gv84Fq2WmnVpXALo6sg9iIcv9ZCy6IRzIL5SaxczB9ZDXpquXgkhmmiqBL79aDjTITSNseJwAWNvYFYdl58oZifsdvqW4ecMlKVUqCMPH7NRSt/t4jJLRIWVCBB1uL/JkGuTnanT5w9gjGGwRIZ4mrXuCliR8FYOFy5E43nnhKcehkAqzGWTeuoyqSk6IkPhmH72OJf5S4aUWQnwRcfRTKzghazG5vUUQPYQ8A7p65diyy1ZuDNAdvfTtwib/CwH58iohZTSZzr/g9k1cvd1EA8WfKcViy4vKzFIL5X8tLUIrepe9iIjFjY29ogzI3XEroxeaH6zOlHY9LGji6GDuO5E47CXrtOQYIaTfWIRprvem8J5hn4PchbKIwRsVJ3P+q7CKJiupsA6HkPN3rom3Z5nARuLNYjwLJD5DiZoqv88p9iazJpMl3D/KDtrhtRBBu0RUIpfuJM0N1MCSnUh/1IQ09n5SUyfs5ZPiczfnR4Hfdo/+q+g07dW9gukDaFHjUPIo+royLfzDp151KkaGFTT/Wjb5Rpnrq0moi4Dr78s3fqMd/8Eoe0U5kpi6fP6DswhFZFdC3iMO524K0a644UDiIWPAn6b4B1858Ui8rLJwy6lJvR65WIjhmIvDG4kDreMcH2106tAMbtGK1G26x0G3WxU30R3y3jdRYHwpUjB23CHfVDRo9+qG7c2DfLOlY8U6pI0PgTmViNMdxdYLsS7VuDn8gl9WkvCNYUlTn9XLQediPlx5xmbICu2Ki2iqbEyQR6G3QxUXfDeiDNUIdg/XVt3FNepnTzdTS3fiGGIOQGJ6LrbMzPdUBgMMCJ2rhmSWGfTN85YVClY5Mxuf5pHInaueeJFh/aqawFTG+CRwMpFEOD6raw5pdNd9PlVGxBfmNh26NZcHqvpxkwLwdPwEHVLk2lekKaebva+nC5PkF0rhjJ3Gp9gcNJxtJ6eWJ/dDPE/4ZbwwtlBEN8k31/+6GaYDalWbhT2U8pQBQ2csY7/lGozNw5df6C1LoqxCXMJEsVg4KUlo+ZnKhGREkbdJOzhP5ixkjXJUJpKujYYbe+uyfVB/OnxvlS1laGPUY84uTY0UrlADy6ZE6dKpICTHUOLm91n15AIB6bKpmASSpL3TaK7ETLqkwDTw0JgqhkcdoeoaUnV7b0nKCajoligqi7LZRN8EWFDDjoSdm7Z4yWD/m+Cp7FBWD3j2x8jNI/TSjZnbN5n2gHncj63/gTLLRfguaUQYHsTcSm64JH1j/xuzGQvv/qRWzRCi6lFgtE2+0Pfhvk/V30wCv1oFqfh0RXdKkL9FC58+9E03XqpfeiiFY+qQgOd5huQK4TJD/BFEF2zF7D1ymViTvL9q1D/Q+gxTCalfb5NjxjewY+Nr60RSL5xBVXkldTF+qBGghYuRMcfAaSAIhgjjdAZfQsocrym+H6RGOXoyCrpw6K5Fuulde53kxkSn8p8rPOFff0y4naenN/NrkcHFcOSrreUKmgYQ5hPgYNqctkurfITqgYJGvlnzGiijt7qp21KuFZWHH14yCl8sjv+NHSaPTwWbsllVoW7KOGOMO5ETtjfNTsDDbK3l6wFdQ2Edi0HrngOJ6E6RTJLJ2ifko+KlFZBAbgVpyk0Q/odK9556Q3vs7X71Z4u8a6r65HagJj9tLJzqR3UwXfGpC/egsejva53w5BgJ3hHSOkr9iojrjtiedKZ6yLoySKyvWaz06Al7DPqbxH5GyNhF6npyyo4exyjElt2qsnYauKDrRhauGt1sNqjd2iQ2sSz6N05Ln6mPQRvZ6SgFQkr97smWU9Om7rj0JjHXRRsBfIg+JwUegy2f8FlAU6uI2ah3QFCtgCmua5I1IN2aFf5csXPnjKl9nBF2MSerSf+PX79FoEn5Wq/NSO9mrULqlChOKYry7kAPLDjtRY4KKm7cyyGzNWC2qPpL6B5YaHS1p/uHcqNMNeXIZUV8+f/OwKNg9gGS2fwXnqYcztv8/bWFBwiWSbkA6I3863sdsiPQSjzNdYVEKh956OxglgCORqrgEZ2Qacc4C2O2DFF76AJEu6zujmHTk165QrKlbZeNsAa9whsrB/VzAeXwXARwk7K/wUbFzJOO/rzuNJMBclQ9JMMftfm+2DJCaEWe7L9JUQpfW2Dxp6NsHlrsn17vZMWP//NoiudUQgvqk3HCbRaLxhulpDzN8Jz34/Wdm2mqkPs5cI5MHgEdnYICi0Gyo4zR6tBEFCCNwkeWKvozH5wqs0gJ5j6OJFjC27hziRT7qaw3Rsq+l/TbTHagxXvPJcmeIItgbWYJXkrc1fHk4fvjz/OhZI87GXT0I97u/5fx4ZrqXS2cBuE38Wexg88y2XTWuRyqSs0JkPxiNReMKKoG7m4ob2iWqFNmGhMXFRbuCTplPBWQ63DRmuBfKvIqW+hpQrSzxEOIIavTstlC/Ip9BBxh2+pBQvj8RYruFcUjLSWHYFvMmi2GiOyUKWZ3+ihnYLfcD6zCm3k3UGBAo4Mswk0N5jbTsnpFWCJXwV5c7ogf94K5DjhQEJ6JY9ROYjdzaazYH0oSQHGy2KhvjcJriYQBVJEQyoihn3sPwFLkl8blZazil2Pt8vLjQBzpKV2Q2ewybTXtt1RXVRnsPqug1zg10a7xZAVK0Pe0qqdGCMy0bkJp/wIIJymBqtjX3oTeBk1CS0Ypq4ReHcHjC2Mfkiv38r1ldjevgUIE3oH7FCzehzkE0iHkbaGQgTY3rWbqyhZuOoJe99RQJqtVqgPl6uCjVcrDkdT0/Vw3lWZ8BXwyln73WpR31a2QFnh4lCZ57espV5iHcMXaBbEQ+Lx98o6pUqPTvnxe3lKPjJ/FFX7CfNMHYSKpN7QGTfKGUgMYR8QemK3oMza+O3FEK1qkw35i4Zof7REkABo/ARM509pSefw8uviqTUO0OjGdHcWJCYtoSKqjTTBYaLuOnm2hHf2bBr1TzD9Jeub9d0E/n+rhe6EIvX6nGxd6lipUeSN5Zcg3osfdZFQKw5C4jC/seIVjXtNAevlec4hEaPuxyJlD+5qI3zJtsFFbdpUyq5VQRjZ13FTHb7twkBc3SnVALRAE/77M1B5itZNAgwIwbdBuf4WdFMtSWivI/wWDngS/KUFYaAPwtr+3Dos+QN5bK/nqJ5s4XKr/2fhIw1n19LamSOgaWtBiH4LrfmFoDFdxdFEC95TqxRxbRtOOaMNmkOR+W7zqBpBxrfpIEQkLfznwM9w9aGs0QUn+QVv7ljDHtAemK2RpVVe72rW/Rp3AcvQPfi9ncGDDw1fcsBveRFotXq7EHxEqSWhH2PKCb0yBK9zoyFZXLXK+XFmeQ/gYg24Kqrmbpc3Y18nMEARv2Z4EDVYMu6og0TFsZbgmFItY0sWh0hUfDePxnB2y0mk0kgyY1tWMbbLm8pMC0Wp+ONCaAUVguJIggZOm36YAaoaLzICKPcnxbRFUJAA6IpmrXIauPb0SUxYSyLumq1OL0BnNBWQ0eOQV6tA7VSD14rCtZl5ZGwYxN8meiExk7eMLA9uheREkRYhhsg9v0UdFX1GfXsP4j8vYLEd9aTxexE3fjgWzYW+qIyDEYRxBf+8nz2owL7lEA8qQ2ci5EyHeBmIQvMujvuZC4kgDwpYnZVgVM9nEQi7OjiY9Fj+xCqBKK1y2DWDMGz2zkWVoidbKc45qqYrQQ4Ftvvi30EY7EvM57gaE2SxQ7VneYbwBY8XKan4nsEdTpyMJ0ZnMhhCJhPw7tBHgUWlB4mbXJJprD9DGYGRzsMC9+WU47fN7yoBQO7SGgPe1PLf5rXtRn9lEGpe8+caP7G0+FLmKYHFqRF4w30/z1AYK10XJGH3i3dHkYK4k/toWuqEeG+MBgEfmzXGxETV69Bq0ArU1lri10lyyQExDeFGV8a5q9gObnp7m0BRyoHMwxBDi7OqilV70pHPDaRQ6Kn8r9Gtn683UG0vj98jgQLxaK+JeMiht1o/39lXgEATipmnzuFRlibBp6EpJJMtH79rIP86pm/6Mn4VG05/DvMqExHX0nbKQbbhkgdVk2Aowbp9LY4GlQucTBtyDqAsuLYHfw+6mbJx1ntlEM4jMLjgg40Fbx2DgR7/znAMyIBi5N7DTFNYJDJvzD85YLOVh2Fax27ygrcUkwI2CbVX8FAny1J/9RD3uhNYaDCqrIGJPnGmdkXvWPF4AohnAcxCQ3aqgwcYlFCtWcwWTfsbA8NTexxGS6TiI3+FDvHrT0dgSpz6wPaLWpJ7ldi7vL7RXIfXUxVMAAgfr6iAQNzouwMycsrLuLcJ16P5DOTmt07Rtz+mJqT1ThiuBmHWE1FD9sux3CJEN/bO68UpUMOryT2rP1a30pOaaSLXsqlG+4ftQxjHpaFWCf1PRCSo/esrvJD6nVWJKzjg4sJhiH01AWdlo5OEiz7on64yXg08+UtXn4y0hEupnx1ZuGsCjOrtOPVKj6+2OBR35gz2VuBlcLcF2/K2GvGNGYOPTyMU9WbZw5UfOCAwo9WGZzabOYkYFKSMjPEUFrq0jYBA0nGM8nQyhrW/64e2CUIjX6SRiiopjpi2fSMkZdaxTyL+Wc5zFmO/9vaLZzExg+UeZyZFtKXZcja9SCUQEaKZwsEvvJv+FwUqIrazbYsA2IQ7nP9+TEV6Lkmx5F3O/osKuHLJtKyv+jkLkMIhrjcGQjFDLFpL8xPs/JBfdyHdld0ONqVWTms9fUgmF30l+ard26USFOQlaYQU2jwS6ELsW9qt6aQNxJnyIDml0clrGGv4sKpMl2e4WjEjD9IQa+R+dPFQuFfzKbAQJDK4rogRtDZGea8ATMwSmqlaEWaZs7FmSvQPQj8e7RpOmhhvKTx2Q5mZx0jUTRKBi30ZjaNNq6OTNBHmZCwD22UBeDNOowqGN3P3UOliSQKdd8Xq8cFwsPhDjxRpcifnQ9+CgFOFBrstc9GdmI82uz2NT+/1+jrmn7l7Nwqed1SKdhHgwh0pyj3X2jm68VWRZUD5CI1mNPJmm+2/cMmL5qug7TmnYfDTP+pogBbYdTrkHb6O4kl50KaiPkJjyqUGIhhpCyaW2td6dngDb2ku+qquLWGEoQPYAocvA1xUEikD6zTyH1E5Pm/6R1IHDeKhts0Rt/Ns9knUaxgd+vNsrs2vn6GQMaAJJ2K4EuEFrHCVJRGCqwdzpYmwnp7VHLLGgYWNuhC9jHKJZAZRgm3VGeN10q70hC2jP/1BZ1ZkW3IIkWjX3y+sByg+hwegNO5F5hItSJTAg7g0O34B/HGXa0qvLMZyorvQNz6R54CAiUSuLI6GoIaEqqG2K8Mtrr6hf63zQuOIaIGhNp2BNHmwTirMKSaS7SAkaTMObdeFN1Yhno5+xVx6R45ONWv3AU3hGrIZLwS9tGywyvBEs0ZIEoaFCcJnJQszMiAgNOeRljBc4oFXOoAwXsMffYnaab8CdYX6WRqCfgi6ckp4oZ2T25RA7RC9LaSOtRt83oz2otHxOXSVgEEfaPkHdcC3q2miQjxv424J6JWz5zkF7B4RkWkW9GFKRHXj7hbRD6SpFgBuhyAi1hJQzU5rCM5ktmgJR6t/M65wqbIHWguBwsC5UyvC5lN4eAAK6fIAbSkU+Ymu3Di2flRiuCOxCCT160AAOwhniT0y/Us8siLr/ZfvQK/LYwRzJQf5pUUPXgYxCinfJveGQuIn9C2rL0phBvbO049xXLKq87gQD2e5G//ukbw5O19xf7IEhRyXjaK4rz37w/nzA59Km3lfX/nY8IKNNSJSXyFtDxun6/CQygARJC2UcqlzBjKH3wFFbj6fpabopYyM/u5+oMMpCabKM7+gkRMEbkftN9nmh05ijxPxf6RGLE5/i3nlZbBxwzfEXo+jGdXucA3kg0HcRa8PdgNf9I139TJ3Mv7Ebv49KlFqylNNe/JxhPdNEfVBLmmFXk7lnVB28LkRlmaU3tOSmcvHZS1lkSGKIbEidYqkWOLEoyrGiK1XHjIfQnFDTszEi4F3r0ZENCQXsCMUQy9qQiF6lq7yYu4+5O+KgAmFHqmignnkz4toNZgd7S7TJv93r6Qkb6htXfMyZbBWZIDeMVooRXAy6aJhEZ+M/Hmy9w3WB7g6TIs28WalmyZnnQGpSLloFr19BKlgEK2RB7FtaQOuIwn3bDD7Bv8f6acn8yvjat8n+iOhd5IsysUZWH5JpwnKhedZqFrk1zPVw9Wj1+cpEC8TvVT1kXcBh40B1h9MJEY/L8WU2n3D4ZvDFjrFxUIwfarRcuVhePjg1m5BcO5gILTHX2xhv6h97q6zlQo4WAGteezSjTqYyu30BCPLzznYaPEy1dLA0so8tesrasX7R/hx8LBG90CKb7a3oRV+JZxG8neHFWUj9JaFzxQHGvZURiYxgFrv9JVNrtAd9S6CIFAxs7QNvJsNhs/PgqYSyOol4BtupwtL/SYDVT4dr/dl4sC+HfmU56mhhx26986wzFI5b4tI2KyRIoYG9zNiQYYF/wtWvDfUgm+iYsEZToU+UJlL5XkmnklESSmKWtsKK291uG2l0br3RdDYc51PpT7J1l8Jpr4wMF1jv29qSyeOhwUsOv5JKQYCa6SAUv53OxcPsV8DYD22J7OQES3vKoNDF3DVfPiaYLa3Eb9crNe3KreTQ7KI3N5ML3SGRBhfGvaIJzdx6LSoGRTQ2b8+zlwWnPvSkjyaQNR0T+ajhpkETinfTpyMb4nmAN+xufFlCoXvnZ7xTxvLYxZ2uAaQKphHSfJKpHWqlCg+SqN/ETMBGiwCaxLoxW4flff1k2M9+vQYswpvjB+4z1mIb5klvidn5PfpQXSlQbxbOMDydO2tJZweaFrim9JwE8VI2+TS5o+0OjYrSvHzKP2vo5MZn+Cdw2enu5FJxwBROBnmSSX3RL+qr+GzLnc3I8S0CO61kSXq9x3bYgnoQHDoIG9tiJ3BoiWfo4VA7qIt8/RjPHw8SBDNTiaNwJ+v5jL1r7EGY+/hwXXCR2dE80uz2Ty3q5YIuL5TShLctFNKu/LLJZiTd/pKtCNPDewm4K/veToYf6UEvQGGOMC0qDKjo9svjxCCK47kL0h+YXQXL2xDffyC+nISoLgG7vyAkxzuIOgGTtEWGfDaSalvI1bx6CG/3jORRMSvYczPXjWJkv2Kkrhb1OJwL/PK+jhFGqfBQ0aWF7V5bDCXFwkSctjKTlI1vQZ+LTr6f2fYUBc0WpjAX4qqqxiqT/51RJzwykATD4pbL3OwUMppWYfe08iEyFOvGyr4mvrSWoLS0wOHm+5WgV/UNzlnfPmbe/yikqlopIysp5cqrrNlMYgn2osSXd34QDRrEfUv1U6xt1ZPLOHDIHjs5L0pxprOFIQ6PkeE1ynfMh4QJzaHnzq3Q2CyAS74QkZub3E7DrNGBKUMubZ7PNWrs/gsFihc2Wly8tqbPFmrnbuMAXwosZ/ImiGOrL1Q4FlboPlm001QwvGFgStIEcCUv5yOsvGAofs9kiNm7xBsX3w9TXwGLZnz4MMRndxBbUVp7pCv7gG2c/Ro/8EBBo1yqeTyf8xSd2kNmzeA1SA7ZYq1HrtuWeteWyvR48KVdrs9vN11G4b5InJ1trdBrlBota3+FKx0OF9xCllesnIIyxIVFAMyBKAz1l2MY0vTVk2Si34yDGb5fmhKABfQdesWkmqD8uLKAoadAK71sKZRQs7qCWIrJTEkCfpevCgTZT1uueFuro9nlVLKFU69fu5B4C8XoLc9AAI/tfy3jd8e+2bbLSMsj5pgUD1k/HnAJBbx2R04UYWYtvQ14vTCJw5FCIg/I/p3QrH25MStPe1K7yGAkU25fICMjCEuPx2aZyZ4ZHFg3jKvSxJYHS9DubtFQgbiCDtUT1oVrV3E5XefFHDtiDt1KDZirU3ehN0d0DK1FzMAYr9BX/puRPSwSFUlAAuIWRsNXYiNDttnbzdGVmQBMbmT7b9qobwlpv2Hne107mvArtBCZHq9ucZFHFTrCMvY2HXW/AocnJtZAhujEETpWSdRJ21HIhfEzSfLfVDVrHIqgePbZM6dd8Z1jb9rLjXHhYgdOWrLYhiVh7NToDfBbf0pFt/hKUtuFqpTmAF1eRc1140yv5V02dd4kSd14HMfTChMPvCgqPopV+WcDHC1O2ZzQYdIMKXF0Fkeb+HE1r1JXbwN1uMIYH08/o8SC++/RTAU/jEibjFhZDxMimWDRkB5LAkmdBGA3f0D9j4FCWHVLVCA3gg5CsCHN3tQOY6TfcgrjbtYt7TYkQQstTVS0Kp0Go6PrOqsHBHVju4sKbf3vEie2ARTONuiHlIc2RbLwk6bhqy5F9t0Biws3FG0S+RbWs+LiPMg5FRgrMzNVupNe+dc/F+sPl3T/9Ua4huwvljh20vusurIIfb8sjkRwo2r+KpS/A+QFk3/o5WVIs68uU9OvuOpiLH2zHmMvIWVW8gh7RP2UuyUz6/KIj/iFjAgNxuBZtECxi64GBLvI0hTFrqt+evwDk776umMs/2FZ/Wi2IuAhVxOF/KJqd4IUW4GXy6lNZW2XzzgvUC6EP3gkqdtvW+b1jWExcsubCaQ1GnkSYZlUKUhJTvk57c5wFU55aJW+TQuPU+gMkhp3nBRkT8BoiIthWr/q4p+1y/Sq+SEV3sQ7YYaMPuzXb7tFsNVIiRnesZpdkxMjRCVvINr8c8tCj8qmFgKmuii0vIHvPMQ6yZjP+vMey0hoQxn7qSv8WdwPqD3gGppOb4p0eb5IeWibve9uPrljWCnvhnnbZYZEOP/UXQtzbZyWCHedVI+4gVz0dYns58i/aF/NWkl9PFE19KX3O5bv1dBAthVMj8Q39CjicyYYYXzL8IQTMpO7DU8KP/qfmU+vi5DnowsrON0FMVZmTewuW8ToB2vGfC69PKXmIPdOyydKfOgIkO7N3MlNSOU76C9Li7oPAOBmrCMsN6qXjISv2M2XhfNNeXFTSDVhH6nF+L/f2Y25PUhDmBmIh7/SbeGBbi9NXJq05024BrnIsPiXSGJh74G7YKkic3IVos+lLxY024LEsLlCRNCD2MizAvC3/g1bn5q9mP+9WcUJKbQi0WGEkVBOsBLlvHxk912LGpRqrUfZqGSFomC+GoO8ovJ8tQvg0iMidgrHSzRkrDw9BHSHI7NvHqsqXjOx5ZsKYW4UbajIEulHIDTk7ZcTJrAgPSEHE/B24ycDleq1RR0a3fQ05QyENx50FZujCjGvARcWLTqMOzZxai9Tkg7PBqa2dpS6k01u+f6vPQbFs1akKMRorTNGt9cTGSXVK6Wx4S9kN9bXN18bs2W96cBvrrszTa79ovtdqugeCRTwyhnrgzZFBsafUHe1eZkKWT4/vj9a0d5sQX6mKIxvfJS5RnrZhgyj9NIhtziL9ftf3hwYIxXsp50jTfXVN18uhvNR2pQZIzv/mxoUqds8CregeugBm83pTmxurEkUqdrcBqNkH4cyHFhBhLfBKgT3qZpsd05aDKMcjrAb+tx+4baXdBlAeWtnxA5+tWN4AJiJ2Kz7/K+8avKdVOVyWLEMLnGA7hVjMgF78KR5F6QplQ+CJnupX9jJcVeorqQm+jN5FC4aJ22Z+AXdh6QeiVHvgzEFsA5FVQgLpp/M/cfiG/3aJgjPggk5EO4OzKSv4KA+r5mLDv4gW/y+wiLH2pfpgNh9QUePB7pmm245ScOS/QH1lpNA5gWrrHvASKIAPLQ5faPaG2lw6q2FYaGvvvw7dK2mV+ATSB/UrSTgG9TqCbYtdVaHZ0V4zHrw8ERmiXqkizXE4TjaVWsJiHHuDo6dB+myWNd8Qwu/+M0bjMw4/iDYsUuYoCCi92z18/p5Y1qy8Tz/4IStRVZaxEd7Uqrik15dgOpIQQBfXNQe+ivSJoVtCYimF6wVEBOGJQf8wV0TMSLJWxaR1jjnV84u0wEfQTaU1ePPNl3QM80fFxJ25mW9EhY2VMqIr2P+Dw80Mz4/MjUp3oQy+a7ctxbpCTbu/VVwbumzBvXwMaMG9ilgiwaXNs+3Fa+2A6udAz6t0zIrERsVkSg1WPU5PtT12REA1vZz51wy9bXhzDDWdxHT7nsjj7s29Wzj9zbz6lzOlu6F8d4vMsZkbTMFPxOrnyQ/BMXuhVJKqs6eHz5klR9oJVo4NtGjPwalIHcPsxyu85L1CLc9s8pogLssfm1woDP8syx242/r5wDnzL8Ofdav6Kn1UxAIwGXfFmtl1BUrpFZxaz+zYZirFbNtuobbKC93OF8CzoSSgA5d6SeGlHzUdROfTD8YrzILbnofFTdm5Jog+pkT/yf2E6F/8ifIFAZcYphD0zfyUbN1P1VY++CYC7H3k0wvtobzZr5u7zhfA+dDuXb02HEHJ/Q+80W73sKYI8Q3sRwrYu0vszCzVbjVWuOeeLfEN5tSSFob7EBKzEIRHhwXwuviYZG+MNwKQXFbyCOweNiyvCQDAsw68nsPehoIRB5ViFHfR1xIVAeEFboxHTESfhyNyltuNnYNh0ThXWvPo0tZrAWpSmGHJ7Ifsu0wvfE7yDpEG3vC/5ONKmu3as3Xv+P2n1VdYFRgMlGagD/th8fMJDM9rfyLZGMGO6lcM21bGx4YvUmeu+GJgXy5gk1ndJsUf0vBEfkrj7m0XIgPZJU9xn7Afx05uaC0lf+matOm3PyNaJfLUldCcPxf9rqdhOYm4FtAYaqA2yf1Ysih/WwTQmBH3kBEzJPcHQXZXG/Rz4oFcR5D4H2cHHlYLCQY2YL3OBtaS8Eu3Z4MO5Yn6f7hvNSs/1E1oz6BiCMVB6WWUJ0jMclj0LMn2muunFE3qVMCu3YRYCpkmnD+dguJvZt6T+HWoYdQX5yevGZO4oLgjpqqoli3IviASxS72ly8GHIJerVCt1rcckSUP0JO2xuW7z3bR56ql/C9wRWcGYdQpgW+FMiRBDOQ4df5O2jBQrf45fzjjRojmpmWQRPrIaqxbZir9w1o+G4WCUqzP/PA07j8ysZR85sjwV8/UVZrR3kB0QsS929dhKxmHVK6LJHhg/KCV7UHk6x4pJImC0j/uMvVECpbq6km8/Xv7oAnskkOgOt7936SvoqL96+umNSLRUMUj5UqjTdHZJZekvmiFD3hCYmahGLWpXojnirjlIEFmhI1k26qzl/NvYzLmT+bD0rGPHvoMy6xDDdnrnT/k0UljgUNawoRUaEnPnfLY0c8zkgSIEyeZE1wdVL/7TtfLKzd1E8OuxU8EZ3t1DF0+HfoaSKjTz2L6AiP13LJQLCdiM5SRK2RbXhhuKbedLAFIl8jf4ELOWDULMsuR37DYEWPpsWL/xHJefiD8g00UMEMw+yH0EWy+3gq/cESZ0nrdZjSHlxKmpAaH8eqLk7NTJtXX6eJQG12BErvNnXGY8UJCCR32l+StW/SB+TEfH+vpAF1WZDPS5u4gIg9vfenMsIFKUvedjxT/LTyNCQhaIRGoJzrx2iBIlK59hpkuYAn65yWQNM8kZeqz5OYIgKnY5fk8kzj5Or/Zid3/F1yIAq0q1bwkKbIX0eky+1xiHIWt9PJ8Nv7vU0CNNfhS3G93e762+cJKCMDs1t6X+1D1yRxBh3WKPlsOgCBAg1wV12IyxbWgGOtp4dEJMy3WdelOkI0ZoIjY4/dhJ3a+ARlbFRKMa/tPQJAupgBZTnJwE/9YHe93Qw/OWk6qRd/i+xEZXt8s8YRsUCNOiiUJ0GQt1FBkz78Q/Of4MkcE4dZLUzcEIPY1DKtFB3OUxWmgUwv1BAbeMLufuaNvb5eCb2tlI4oP24/CU9X++RziMwCQ8M7nKOJAQijsLCnhpJ6v6E68iX/l+jm1uafnoSS1AiWJbEeuNluS+uEhve2KaMbCaQGfkiBLdzNN2iC249/fPRZoadJlERIBydaruzFo8MuqP746+/O0Shf5VLrlny4t+4MaI1E0QfnD0ZVCIkgtQPs/FIDl9Zn8GO5jhzxEo+/kJT5SJwTr7hIeT9QyjoIH71Yv7yy+Pd35IwGRGSTtK1FZGcifKzoYPIRVCt8tShB7TxR0UplcKpQ/XsPpMyemmheA7PhxvePujGeWamt65Mlwuygr20BP4l7vyrNuBqhpKrDUgbLhoJpDER37pzmWi3iCJUzeVduHtn+fcWkvExYwO8FxpP1aFloLp7QGCfBFWrBiDurL5V3w5g6pkh0R+Zb06KdeDL1HIigEjBojufgnfCB+77m0nC5iChSB7VWJ76m7MgQDlE7PPB0xCEIA39Q2lppoq+L3/1AUlouC0LKRFYNTdxMhJSw00YB+cDJrxLf3KEz6Xn2MqGe2FjlVfa1xunwzPp8KI3zr44CNH/ScHfZlsuA++gss7z6+9lKjGkPf9pnoHTvGRbs9x9bzvSYIwsY76JcOtNHhKhf8DybOgie4BVD5rReh2bh7jCiCD71b3g2dbrWWMVqjPgAxz3/vVaWYqqKfErvj36uwivHy8CRcWJAo1/ep5rPlTYlfk+eU23Z8/Uq9tTvIwUvNG8z9SLWEO2rATZzbAM4lRatUa2v/TjUxqPuMEclLkTVM6ZuMPa15S4aAQJl4DVoW4gB0wc1penkJPbNpLZZIKScGt3tDP1V1narAUDYKvsx50yOeW8OL7Yws3W50r0vdSQRZTdvJie1AfV2xlZjF2s5dXJYM82VbvjvBRRr5F+B9Q7I0fB5dYYCd4DhnEKbfSfkWJeaAfvKT5go1Nm0wY7fvOS4VapnCdglwFOxzR+gbQ2sY9dbTNV/p57m2eTqruiCsNO6+tnCcFDeLSgyN7PkjAJ0uOZuaC7+MvbDM0/hyHDSd7IakgmD68dH/GySe0ERUMWplSfa24HX77qdo8IdnEVpp/okKJFYg8OOOHztWr6paOyeyD0Ii0+MIP3AkioFzC1vvNWW2ovM5MDxFGwh/LWkWsNN9VvpKVXjvk7wTWWmjD+3OKicwmxH55c+ga7MPL7tGZNtzA5mITUOQUTtwbVdP9cxFFwBS5DHqNHh8YiedHuUqcvUfdU0cjpxLNeQl5BYWqbBsUqIOkgRCLOl0Uit/Oq3aasICO3hWV3oh+ThfSlp/ALvG81ZerJ8xc5m/P/fxcFul3zac8PUG3B+bGkM/Gi3Wc+BJqAqGJMCDwO2HRlKFySumatLrcjLicCEdkTUA7hb2ajRQmRK+Ebjxnu7mSQi98EUyQUbcTsI8hvKlHAuD7U1MnwsNKzqmsx3e4xgMBAXZ3gD9262zf4jicmhBIX4yH8i6dG9RLvE67DLXoJD4mjmYmhWRZ1yx9DxUpSpQ0QwYXs7QEW7vIsjazhb/tyU98lTUHmEPES19a0Po/qfz6OYFNe4W4l8URkQetbWnN4fy9i3cEpR7+QYEBYJ6iC6P7SY6NgQLLn/Al/ioGgfTJjqiPPptsu1UbDvRsN4B6nZTRS8VsE8b3CXPtWb2UqAQosZlHoZkKmtQq37WoLoF4TGLzw8D6DRXsFl99AAelfAayG8/7hpx9uEs75aQ99Y2LyU/Yzeltaj0dfRmyvSG3eZO6k5GrTWrX9GYnwrpdFtQrPoPO3017yNGYgWWVm/y7m5yoBB3viAudwvOlPxYF8FjNhUBAKtztWhJZkXT6WLteH/zigDE1+gCwLY7vtOUJ7ulszGRKgd68j0thZcqofO0FzXR5jzME2Ks6pxwZ4JYULoUuc5uts/lm9SYsS6qkjOOrz2xLculIEfQAEt8alTjxSFTf4050OGuz7zZS4w+wVUDAysHasEfN72shcOxrcqF/L9PP62sOylHvOzlLI/3iLPLvQ2bhjCrbEZsgct9mhCCqMGhRC18ysTNa/m/R7xtJ8tHzI1q04VEq20nwSpMrbxirMGtLSp5n8nBjJlRjb2tChtNK0TBWMsHvac1O2yNNruiNSWoSk14AsyvbZvV97CLxbk7QYNDoNfcSGJNizPJBV0dRcGgrMlIY8w5pYt2zAKEDaBGy6XL8bWNjLhlfWoKuo1xmPV5ydjFT6wcxOTr1qljyzxJncW1XSYjQDbFfQhSCYqxi+rcR+TIyfMjfrYFwWUQxl0QbZm/hbPODMW+Pfnl28ML7M2s3UGtXYGjvNzdvuBRj2mxzqvDSe0FS92CPV2+MZ3OM90L5MJF0WigDYB7zqXFC+EOR7eul8eL62P9XZ6HLGLZsAWfOd2CLN1EHV+en8EYIa5qeJYw803alMzZgqrbjavdagJXae0F+LrQMmjX+H/+sBJGWx6m+1H5eKdmnhzrwhWL5CX2UI76el/35D6OU65wdYY941bB9/KzfGrkmyCTWS1KKHxxKooiW3at8CNCGn/IE/H7GP4ZaBoZKOrZ67K4db91ceiGXA+0H2lw1rqzFliGpI5A0jE61pb3hsge7qkIAqFxIRJzENCM9nZQ+hBCTHQSU+bRAqIdH9B5k/laUmFX6iYa3/n2iGeHMHcl6rYn8aZ8Y+6PIdUGZ5P8VYYfdikY408EwdPBIxKr5AA4n8nmO2/CYTHqukELVYWG4CES3j9k7NIVtnED4M8YQSl2SCqj969OvLjLXtQyBBuFGTaCVvkmqQ5rqu/6A3Zy8QZBMiOoLn9/rKY6X8HmzbrG1zqu6dbOX3RndHxkLwqiidMQCI16dW3bU6twmdR118GrVNc3jwXeTasuSzgWO9sjVUMMmbXHMz7VqZT7miiJEFTnBP2yzQC0MUdexHFCCOGpmznmgVsyt7Ieu6uEXDj3V38NQ1gzz9SRKqbLFtkI6o9wXbAKveEAM1yPc+A0I2+1Qfs4g3QFjc9WobLEIskZeN82XUl8xsaXS6zLz9GGsXbGNrXp+aSEUsIUb0ADwS6Aqb1f5LkJJRUWsyNr0nFUEzaBOIp0AjN+aimLOvdzyAfjgjVNYAiyK+RDyWdwlt80EHEAyP6hUPkhGmPjhyhA63dX8To+63oWx66pnl++xCFJky9xjRFhTw96/FXAaJIHZ+jBaxSe1G9mcRBPBQWdmsWUrnkgkcQgWAVAZpoThqddtea4IyGD0erKIqIEmyrfcFFP0aMyLAHSXy+Ihv6la67nuV66tIcqQcQQF4GbyPHemGA9Yz2RG88FlCDw4MZgaiZU9fPM+S/ACKpaWOg4Qx+8746cfpR50Kk/fpOTBsf5+Hn1aCQoKSggIS14uAaOFCOb2wVETs0JWMIy+OzY0sLlZONiZKaoxDJjIyQlJKJo67VEPuvpL/AaqzmGfRVeLXi6JD5Q/ZLi8wMTo3Mjg3Nn5UBosLOudy0wq7nH+NmZGlNDI1OjU7LzgvOoDML48TXebG0Z5xIW0GL2B8opZorXU6J9MICYwHCK6YZwwSV0Rv3ciYqQwKACGgTmnvIzpAATH05Zjk541RBoqFNy84gFRfM3HFegYhfLucf4///A1xdDPxs3MzCc1yMTQ035ur8nKSLSp0pwKS3YHMLybelujRnGXhQ5/6qc4s3CgyEStADaTWZzw06NQtzLS6cm7GNjI6lpGRlYG3JKrKk/XW9/e5e7ICQmIN/puPr2ciDWGyAsJistViuDeA1IY25RDDMMR9TCqPfl72ADthDfs6SNOMhYmHBmI7n5S3n9rR25Je9U/rcvnijHOj6hQnSj6q/13FaVw+SUdqNTBeu7RAtZexY+8+gB3MYX9X1aIAHAHS3wvN7ibT16vtrINoeuxVSq9seGtZyZ/ow1oukQJbxsk8RLzPn4xg1zmbUd5nHb5QYaNRDdtY9hukjZKABx6RCSvoJrGngyc+7+jgDsvxZQ46Y6E04DoZ81rGU5lTuJjL6AWok+SCsHTYfF2NVeamzwEmRW2+TJMypWCc9qY1sjuqFvfH8mDJJoo3FXKpr88lz4u6Jk6ACpQG1mj20j654IV0Zy0rB+7Xdi9pAIxrPrOBe5Mlkt2fIszUNvaeYeuskInpFUZ0d30lnvv4rIm6T69y74RxSr19bf8Wd2EE1qvmuK+RSkdfbQaBR2YsfMzmeOw4GbH/sk7/HzQXIVeKOtUF0Z5DSSyPWv6ymXEfdb3xnjujzXB/a9+jN5VhkdZLTvBW1SeOZbrbqPHwMOSi2xzPrXq9Wdhk2lmY02ksawVXSK1uCowR+zKOQ7KukNO6V8l4Amz6XKFniqT0XLvUgfRbvE8vdAQze9l0DnRMCUpZRcAWZFTVuLiU6hkaV6QcKxzNlHisNY1DyYPy+CB4O1bBoiqYBMgUzDNWzsNMu5dBUNu8FzmVyWJjCAMcVMLytLKZU6IsJKmWTzdJyrJwm+s70CewWLRrEquYS8iXIIt8EsOE+GuaDFWod6vaTBrMlOTM9ljSWtRbTx/LWiQKrcvcxst0zPyXfNOtzATM2s2oKAQa2bCjcPymDJzajtqEAnxZPbN8LOPMF83GKKc3fMuPhtjQZPtZvtB0uhzBYvt+Zgw7XNavdNPIWq4ocsw81k9GxvwMnLxAvDSrWs6dNNPaWLCItCIsVUourIZMObDKZBRzFPuTgjzQOEz6mlKMiiL6PFUM7vrOW8wA09rN0ZKQHFvNpRvc+VetZHyRKcvbxpmKMBuaUrs4fLtZuoZ8VMrUovQsPBrZiChZepvbxMEbPIwc1opMJAKb1nRT2UzcF4dJz1SI7NrWmEiD29faWpz2HDlO2Jf829udWhwZzs5wHFOY1Yb8tNJcwKS2cLPaedxRvDwUTMfXWIW4aFxZkNt7HCxWyHscTBvawNw7s1rsisWHYJJGbtb6E1vVLuRK0mz623nSR8TkW9yC0MB8VMhP1C6sVLZArYQ6myg7nKjWjBmTqHswLLZSNsJfOzA4/MWCzG+82GNw3LcEnL14m1jG9MlOvoY81NxQfE5Ya/U2Gc2hHkzpOVkdbB4QvHkcRc5+dOsXk82mnsRR1UrN9GwaEUE9dApcxpUCREWUfszqWty3zY1AUNTTylarFJt3OIhjDJbIe3kkLBo+wTSSNMqSw36E1FfGcrok2pPVYw60+tvMDpTqGFnJHpRpu9izRM/TG4rAFFaUvFBc2xIAo9ekVPsNy5qQAMCHWxtOuXDInPpkDkVLFn1SH8jJGAN7ti0Sys3azHrbqeJsKlzYehDnC1mVRaPmAm42sJg6FsjNk8V52swYSsuh3HFyOZs4otmOolgJ2U23l68Wpqgo3PxSvN78MnLaXDyDgQRwJt7fYf4dRT7FmvbvJ3H7l39hQSXjbymlAREiLvH4tQjTko1IOOjItyIutDszOS6hYwsHUyLtLtzEeVisWsyqKSVNurzM1LQsparUelDLmsSTULiW1NRaidHWzdSCdJH8VrljzWnAq7lvDtaSv2GGyBNSeZf+1MmGuLt5GsqfuMt701mgmrAXnDYNAMSPaKd5ElRxmlHPk7a7nIl6WLp+S9B7jKV4nBVNz9lfyAMJpVdPot/RZtCeiHrza3VY1J+bbKkcTsUMiCt5XETUcGOrmlCu1Sq4pxgqWJyZW64i8ppUO5zBz1wyMSw4uxx1EEWfj966yHSeEYTLsSogH3iYXDyc1HHIc8QLm4m+yZQ6vjaIE3t51L+DMEunCDmYQKyOhHt83hMeDP6rJfI/K+z+C6f0fwckZdqWH2nM6oD+tSCLSf5jAh48rh6dXQWhaEo+f8PuP1L/KdO9hIr8458p/gsF7b/BQf7L37uQXtt2Ex9xH9Xpffy7OmV4L2HV3UFS3thC861KYHawV4ztAL2E6KGaBDtluP0Ki1H+b744xBEem9jNn6LVE08qzCxiDSyo8L8x1dhYfZaOgO0IfhAoYhGsRgSh8WWASjSNWB2z4G1jij3V+bgmZRj921vK/vpd3OkRYI/9G2XQLF065ka34tY54877X5z0XSsn/dkFpTbn1vGdGPVB1GRZueNOSuBWGl1E7oHMC23Q+YHc4aWwPmWMhQTF48WTX8mZ4f7r3Zvu0dDmx/FRmOzBkV4ZqeKbJv0I+Fsc4hlkHZQIHkv0raglfXjdEdjeHPuvDedVBMA5+lGw9K+T4c+RmHjtvF5LLx3sqB7DoH1wZn2EDq2uvOzVRB3U98WbjpDtSF3TKm3YQ/QF9CWs0u1b6NGT3tFt6rwHHgRs3roHfTzq2aDYpdhASP3bxB78MF1T9MFK5MHUVaWwWYUItpXBcQzaArneHMj9/MS9ug6tKETV2gWl0R9alePHIjh9XPzMZl6ZuP4M2B1bCqXa9c3hJdjz1brjv9zl0Vlb/FZz/uUP+e3ELG0MGcjK3xbQ/tlUBWwkHTTQHoQY/drY/fpMXYsZbdMCbZzo/mrm/aDgUtQm1TblFzjez+vgvNZtgxR9OXQgNlzdz6tfDxf2VUzeyTatqFhtZDKd0P2BxjeEOWAr4VpRYdW57bQzrcayR7qU6c/TDVmY8s/RAKPiXDziVolg2exhlcf+DEIgfcn/CiW7iGuTR6Au+LDVPOzGGE8OOoqeMutQ5Pgq1XZROYBn09F+cvNg1jYpe3N3sftS0V9yOTd444OFppkjbZRlD5Jf+YNybt0K+yMDxzIeu/93BHoLH0dKt9mf6LFyUeSrTEIUzCvhZf35QlHsE8X/PXbKcZw5TMCA/rMSiNIKcDg0havez0A3LGs0BMGfsFWoamYoamWYZ8/f6zsMv0DmcLEiAAHcNgt0pAMMgvIycPXsWxEIOPODctlmlWUwGVmPPuIqmo0HfrDwUjKPLgoWFCOV/HoCgcgdyNe6IJ0TAW8Kl1uiP9r2WhUhkLcMD/5AwbIfi/rweg7hdUQTwd895iqBp0CDvVEEspj3t8cd/s/3hZk2L4r4X9Klq3BuCTCyAWrMoM1zZ6av5oxfkqmf+wAfMVcM3jBmeqa7wX/USDMkBSzLvNFRMAgT4qqBqeThmBEO8NddeDeOelGWO4PrhQctKXpsuUq9IDV1XnpLt58OtqjFVIIK6wTRlPop5o9fsojq/wHF7yyqXeaNCWdGJn8jGMANBLkAXRWkAZMjUd5ZpxIcvpIKc2B8TGgEkjWIlJKepTg7T4TBnlVoCPkmP7S+brBlFIzoOD+Ug1kbDemPEI0DbPmwY2GFGTb2ik6Zdn3QMYxj91BYf8LANpxOe8Eip+eSz69Zr4sqgesFb553gZpmMT0z78jEcQGneZntaMZLWxHHbiE4UvIR63b4+TAxSgqEIxokCd2PHwNIKhRchgZUC55Sh2yOKNvvpWNxLfPNvTrBG2E51g7ce4YFTlQU4Il7PgqOK346cqViiY3FvBfD/TblbqlQXlY5KKluGLTPg0mA5cVqbJL9Qx+oP39qXkUuFGCFQDjv8nbu8fpnBsuis0ENLzmRddr9Q2laTA5PoWabdUWM/Mqe+coEVLzJ1EqClP1QVY9THyJGgWqlQrAvmrD6WkYUV/ETeKXv7bRImW1yFq/otVVHTzPcLjyBrttRQSvC9aEhYJ5By+0qAdQWTupQ++3BbEyOOlvhQWLAbH86w1eRuZad/3qAq12xtrCUriDYza5BQ+eU3aZdJW/D8J44hWA9jzQVHvb3EnM3MgmBrAoz9GwjEF0++XzuaxlfBxo7zjS5JnKATIpluSyb7KHpZ/FALEt2xSzyL3t0vX7X7Q3DpQcM9J4WPnI/7ilf2fCFvzGGhzAn85UWnAWwQ16Zpfvfc9lmCnPIRXUnknolOd5vTLKxds1OsQEnIkBhNDXYzRB68Tf6sjF83946Nl3RV0p3CrByLw42IxNWzXwr0mDQ+saLSN0LTCX/EGrTn3RCB8ypqCisSUfLkg8k0+Kz0NAvYToJK8kkJUNWupfml3cCscG2i79Vc4VugWMHZNmT3rVYJlOxO/ZKCrFuj0JWuEqTShbBlN+mwtbMsrcEH4Gyaoa+dcpOU0XgsjznjoegewyWEAAierIjxI5WY3aBE6hO/zrr1N1YG5B41mgJoHxeSe1wNogtNcSyu2707jiSlZSKs37aK5e6k3clOkOCxbXrF2o1wVMKtmqbJ46H+hb/ZkNomfmcsHEcdCW1S+guKA8E5FP05GBPYnWhSeohOfJAYp6ZM/3IJMn/GxQ0tHCA7kP0z+vlzrgkCVhKEWQ4+9MXkmzPS7x5sldcWIdiMy8WkBKCtxh8Jvp/GZ5xLpBxBhNs6XrgYdonMvz5Rkmn4nRdz8r58clt2PI9dwnwDXQ9yXYA2ho4+gcxrU2rmyd/BCMcX51vvAytKc5A+n4JOO+hN0oLEmpWraT6eu2o+OB6nXVGZrY7EmuBdiQduZW8CKspMmLM7M3ZW7XUGLmQfK32gxswRcC3kfLBMefwVwBZq5BcEzQSQfzOP0TP5EEEvrBCWfvnEAvPpvxtco1xV0QWLhRkWik0HP0LaQMTOlEjD1nd6dZTYwYxKbKxhE5apcnvcn6lUnxOOn8BImvVhXeCOn8RRJLpTMfvgvPIxD8XPmS82+JhAjNUKMNv+wtWKTAAMWAPmq1y7JhzdkP2uaB/OjTPggfyaynJ4ruZ7kOrRsTeTgwIzjlnnsf7qSdbLjTPZTh+cw9VCuzod/jgkBrsgUA3JDfhKiHTgUPEXhKssOqDjq7/qQErhPcKvO6N/Kc65onWMDgR5VRSgLB/ihTRqP3gAj0ekgj9I4haRHx1E5RLThsNayCjci6ShmVzc8Ie6cmmtvVtFr/2dAnDNOhx6Lg16NNDZJ+QOntjtiQggBgGBoHaIHZkTCr6ZKIN/XgJbLF3ZDiBYbPqgm5wYw3lCb6wD1JxtQelxAE+mzOdcD7Q0/jUFLPGxjj9RXVamzf2wsVGjwsjlnunK4zT0l1T76ap85zWf3NJkDTSYXZCwan1uELlv53/+Lco/OyjGmkGB8K10FvsfKMqhIdAktLJt4+TvrXEP3BYYMr/vKpuCEe5Pa3lbKoP9zVZqT+jMiFSb5ifpFeIlAfJIar86T8juT3H8lpyfW+Dgn4FImsMYU4GUxCOmDuQ98G03zA7iSJ8bRd5OwY7B4EppwMzJ4NS0Suv1B0RIbOgMlF5idIq6tT6ZHaJoh97mEMvidUZw6hiUMjCvdjYLYPCYQ6zxgxIbBxqTzEkmGXWEDjJmcfax6Zss4vgvOvpViQ71tr2JWtqeQRNsKCGq/eiYbyC9weyT/0rWnfFLZGW2zut1BzzRIrqxF2V7qpoSDEAP4qiIne5bG/i0FY8FxFFRJQTx4CsvcFbXGUlSAOa2j6P8gZPk3dluOTwyNu/Kz34rxeTJbAKSt1RLYpAktOlmbGe8kv/ZRa+RaIheCGCR/VMfZvvQk4X+OSFv6SiMBNaQgFVoliHj+vBT4uyAXMxVOt94HtZhh6DTRMSjMNzT4qoP65AVtsdUnqYFmo1ODPy7XSh/8OvZTn2Swuz0DfvEXtDOwroV+7h0mgKpXvvuAOl/TKq/3bB08wVkjUBTOo2Co+NheGzLo41yuOXeb7N2WdK8mkYQI3t0D/mjQuLzo6zxTtXZ6fvrKTJSJCA3DW+06tXxr1Dp6kHOTt/bpsEicxKNkZr9n/HTYH9E8+2BEpu5ZQnvV1+7lIV11WPlg94FillxiT/2xqogyAexX8A5nohEIElRO6DPp4DTKDuw9x0HwES3IolPyro/F/ldNuU/2k7JtXhf/hQgcW1LXGuI0zAYSKjzTNndSmgMy0RI+pHcGOI7r1FOjMRdK6lcpOI/l82XEHhORyT7Ex+7/uKvTVSvyhlwaEcD2/FV61DISF8+/biuHWzG5pFISGkuflwWnK1eb16FZ8TBflG0qQR1fiFbJneNdqzkB0V8L5ykUc/CWLZN+phDCQFEP2JM32g/z3IsD+q36oGo2Vup4xnOUVF/XheVLf/TDSnMl5ybdAvjk+BD6k/Do/i9DEwVrANKPmCcbAPOIFivD4xiECRB0XFBQesAy5EtrtrW6SW1maflS4xBQrmjbN+qCSG5ITKCPcz3KSzlIB8ZyK7WXbq9vpgmdaGw4aAJkyus7lurHGZ6knWQgqrmLdrXuehQSSQRVEZDfORy/0qGm2TSsvFqUDNrkx6D5FZRcnAJXNz7Grq9ijsIZOhPxwRk+R1J8kpnMyttQ6kBTqSmXTUD21rjW/7un6ODGx+WXfKmSWlUCiPrYlyr4meymclfLkHjgM2iGmWLD2LrowK/7IRpJ/olwg4mYjbP+4CdexCI5P3xgZac0fzUIYh+KIePcc9D3bwQcu4KKQe8MBycnMYvjf9zBRoL6FEV4Lrqt5djAF4i5n7+ySUgTgXNsgL838tq8bBi92Ly+FilqqlzHmzze/dDdFw6W6wINgOhjZB3iZoFkWj76ahjE22lFxMDINIVVNkwcOeRlj7o3LlvkhrdTKNkyFWBBTksrV44DheTR3JhhH0jdLJ/ajcfmEvaTIJc8ZAVCp0HPsjaiVE/LPAJtMg+65EWGceXby5eEpbWrC5Z7fpCVDD3275M9U5NomvDRRTxC2pHoq2tUh8jGBFQOcW9gcxy2a1LJCqmm7R9aFbcvcgm6eyUsKSVSj3DJx+9P6b58QUVytFBYwfdDybohJ+opt3HTpy0X9mdPogKFnqwlIyz0t5LvPGVSi6ZaN4ToNcBlf6M9fOwaEyrnqg41KUjp70HcR4dYtbW4B9Ce0DRDDTeGWvcG+i2NOFAK5GLEPzjIrVFTgCHHEbVlltu1s4+a8bvYJAhLUX6QYniOxI2rJMFS34ZjD+oC8OKFEtGr0ra2qmOIeMmY8TNWS7es0GOc8GCToQsm1AgjXscUdUJ9kNBt3SKn0cT1zIoC8hDqk2EZqxFA6tNbM1FuaVwYCIVYCYaboiKLxFss9AIP25MbAlOxz+XKfwT4VvTBzbm/UnruIgCEAF3DoOpZjVimm/D89Co2zGMs3Ku7dtz0yc8cdWCeTVXjJVDPGou9n1EdqR3vibBIxfPs/vlBV94TQnPEnFC+jcE/yDBHxapUf5EJhr2sqnKIutl99SdcsnerX7dz9XdplvPMWIX4Eem1evqKUKJw34v25C6mj+aHnFj4RBcPr3Zr/5XXlAP01HPD1ywmrCCqFZ35Z8Iiy76punfdFc6wI3/Icw4jdr9I0I9zNwgNqNR9PVgwtbMru4qZNnlDeOjF8x5CByo8pjkgay4S7al2GySjtvXXaiSKNS3iV3UeiGGaemkdZaMKd0fnyUY13i0obT5ZrsF9SzTBELS59XXivfqNaW5tMZhLxO+yUs73im0Pik9KjhT/eFmGPZpZS/HWjFFR9XNmkBngnkyH15NHGweKN1ejfFU1+tymADoFvAGWAXgYbzI3o5cvZTcdYYT7fcJRb67XIwfKcGlhlM5THhzY4fx+Mx92k7Z99QS9fRYGt9fwPxw2Fiwljx+oqvn95HwvMutqKhH/VDfgMdW9dD/wn8cgPEVQd8PtYJERi4cx+p2SO5DUQ8vhu20sQtNEAjpCbNpQF968Y6TfVfiXpvy6X3ePfNTxjWyUhx7GusCYDbTUu2cc+XdipSgZ0/omTgOvDHUKNRxoQxlBb5YagWRPkqCND/kK9YA/IoSAHXagZCfVIqZ6sk3ICVWJEv+RiHace5CgxkMMSJeSZ3uuHsfz62eWeyfBVPONcpsoSwqN2xfjDPQlRsI+kDLldCkZr8DBgcWSMSMTRkQ/RT3H5lV1NR8ogoqH/ZIwvwppS54JLSatc4nIb+PEl4BqfghU+QF1GDz9Glt3Jj77dsng2aQu0we7x1hMr8PDYmpkHGw68/5g4YGIXqJphjmNNlpFGtHWEpi+uy4ml4eQKhqMBGKXONtp5ghvV/BPqlaDASt4vVjVhCXdjTztENWnzGQhBWoV/FEYXPRDR0Ue3C1KrsEjb8UF05XW93pYODRYouH0lDzp9kDRtF/IXs2KZWMFwcNRN+V8cdNhS51YQt9uQI329R3Rfsotto5a1OIn0rN6+vRk1agMsKpj0JjDjKCHrrM0QC6YYHl179oO+o7/UxM39rkdTaDQZaSzb8xU59469J3cgd8Fcz/98GRW28FPD/54ZOHzfch4Iq6x4kNDEu3rNXANaBde3h8Io+V4UDNR77MdfyfwS9Z0f5yH6SMy2fhi94sh8b1X44TG66U4tH5RKyKIgVfbiQvKWwjNYxn60kmuX+rXpi9826e8XMMHEwPNPE7msq4m6UKRI6Fv/gOJIOLTeUAeFQd/Uxl5iNrdJlg0C8BbAg/ghCaVV2rycyMYTX79hQ7BWBjzzxnK6CAZ3sex1UQZS50dWPuw08Mr2rrs+fMXEUOpHksWGwbLogQFYigExShYaeG95viqMRE6f4tniQQs+ijLHVamYij0ed1Kcd+prAXYqNC/0KYGMDe/4m/EsRZ3/SNfA1HuN6T8PKFBesAfSYbUqlRqkroRW4BWi2/LZDdcfGfcVrj5zJBXJU+tIvJwlWs1vuOB8WdYDTU0zpRpP867H6hviLTH74c/CvTX0jt8PFJdkceW2TcAZ8rvGJNUMsak57gII5bYW3T1HFC7TtMVQtSFMfarKtwYiHgBcjpzCNi3+Dhg/t+z7Thn0psoIIsr88Gl8oqVcIfIvL9rq6T0w4Q044SQBt6ucqcAPRFmxflVQKQ7B9ua8gZDHcWWHLdhgy91xtHJdIa64QICg3jwE1vshefIf4+MiGotHRBAJyYY2m1jNzADJlGX3kyHffQGrTsODqxWJqceDwAiiq0/gExjugtyyFq7cv6h3CKofBH6ddos4dtgKPI7NzjDOAQN1AcKx0LB2Uw3Pja8ajhD/lk1IMsaGN7sBExp/luA0WtNP4csFzuG9/DZrdAho+cOQKW30DU+mTJD1fGYTOtGTYOLyXKHrtR4UtExoB2yLH5VZuiZGPmEY4f8aFGUPO7y/tfGxfv6Nm4SZkJ7f9aOqV14izBZJhy85aHtIXa28MkH67/l1fX9kfBh/EtjE+UFaL92dJGKdu8lK9bowqEnO0X/VCU9dqzqoTJzlLZjcaaLauHVQXJ+sk7qgMsdA1yCxqefGmhJn3iCByr9zWRbFFUgX5QD8b+0SRg/4j86/VMp4j8M/4WrY8+NEzbtFP4V3e/4mXXI1latjBcR6K4sXy5BbkCjRI7D625KaGebYjPwsUxWYUdIQvF3IF1voItOczkjcKTQVI+/xQ4NhsCltRSiNffpVehusIWLYJ04M8q6qQG0+npHAjWT37aoAXUKEwiFvq3lPMBvyWZfM3gLyxFQcmoIO/Xzb60qtJFnGMXYbkVO3Za+MMkp2FIOwo9ehnwTdip5ixYwebRSzZUz+aL4g8kABTgkhbyqzbE0Awuo+XracXiH6fRm5b28LYZeCzh7Sm93LwGJpj8mCuxRYIg49N5u42p/S0fqyo9zk9DEpjcfJH8yJpdn5Sb8kUyxxnZ/nrM7JytNk8haYoyqwqvngCbVsSkN0reRDioJKKVmneyiF4IBuP/lH72qPZ7zuWnZmzPuzfE8bnUJ4dyPVj8SXhgSWb649vM3olcEW8hu0yStJHoGaQMiIvcp3PcXem9Yohsp6IC9jl0kEeoeARwkMpccUXWLIzV75SFTlPsPEuDDFxrvBZcbudhx0iMACSL4JH2qW48Zg+G1S3uf5gpbNgdhXsKpEpA/SRg8ZkOEIoOfYP2iFjKiKAsLpNsXvoFIfecyMySfQlKw2SwCZ4GdohSVGomXW3pdWXp9ftsUrYKTuofRZkNt7RDTEC+G+5uf+0o8ISl1DnwCFohHzDx3F5Yvs+q8AUCw6Dpj53GVkPbK9pygL4PMbvD74tsmrqiDIAiAyk110Mc6VEPA3eWqmC/FmmoRGARRDrxe5ysya110X7q5rIhz3p/DAD0JAhnAlRSUWOlulHuMRosrEnsaFq+wdxQb5nRwXilgsdWF2ZIgXIKxv3iIfvPe16MfR98YpckTWofjFgRdUm2Ca26SyUPyykM5lXJQ5odrSIppaFq4TWutch56dAYPFoj3c3VAX/px+RtT4lfxttth00CSJ3b4PeR0lqcura6ykxAzcnguJrVblT6ylSdIlrO4MGMu8oChgiYtNkOPcKBnFMk/Xs2Z63hBPZpIWYzWXXG5wiWjgwXgaEgZIvdtOiwHOyVcj8faPc5oo6TrE3aG6tszMlyHNCKOcZTufL5BR/iDoGoU///mXoCq1uMm1IvLfPI5KDPRuKAbQgWVdxLkFFMS2ExRSjPptIeGygG2TCt0lq4Cmgdm4IR5IeRpH0oJ02N4ZUNdqjnUMm1uB3EMEytkHPFKgxZsu/yMEtRK+8Qimj9JFWY+bQtK8N6WzXtaRvd88Hehw5xNs8e3/TfB2SsnM7N7ZGE6IjfEMyD2KDeo96R2rxEShLut3U+GB4gsDGg5IUSiKGEyc82EFQDB4UrwMwbjclfkaOdwlA6F9+EpEpxuOUWULqOQr0eHGZZ3dPOcD5KuM+oVbwua1fm31+3lQnjuVDMsAndUx3N9XEkhycDkFHFjanldSlxBCtEBIax6j4osCqppu5UKN0YIDWw7+rLyhpwHKeOIbTFN89RRNxIBB/kvZWdeOajTCwpIFhsk/1p0mfBGWmD+Up6okxWJW+AzcLc+zZE4XyPGlaL0UCSwZONFNh9XhqQ44nyiepd2esmy0JKJjrVJRbRDMjEpgXoGwf2Mf9kNxEc1ykpmIs1lP8jJaFym1NsSnrWMVlRMZ9s9NwEFnQqhmooKEV7wUszXOwNGBS5PsWho0pHNEGFRoO9UsIHVcS4zw+SbHL1MgfrxvE1MtRK2miJHUrHbCUdo3H7W5Kc53kJ2sRJJUVC1doZEfxLAtKzNeGW/IsVL0Rj6408J0r+zCPVRLD/OdhlK8m+bN6J8ibbDeVGY/R3MJ+vVMge/sHipGbhgU0cn8r79tMBNM3oE8LJ4QYT0a9XApW7PYuoC9A5XyeSm1oTVFvKvrokvslrsZoduBSOTG2T4fkocJS+4hgPtjGrK+Xo17g2TCnNPoqt1CDppCFmREv6Bae9BvYzqgZSVtjCbi2tTATtVMEfZQWkjWrDaCzREbB8Ccz2q/4mFfgprNvwv+RsaLn0jlwWs5w8wyxH1HheA6RhXuXRsm4sQuXOyatBBaFlGPPnQqJohJBs/gwZWhU+z9LMafq+ENzLGwTkDk+qcM6SMmcQRSHWA0X+/+KTJYN3bZuiCOzO+7KD7DXbky999tFjpNG3QQkU2UAakuQCShAqWeYLTHoTZ8vbBpbplG5+IVIn6DeSWuwzsHjVhl2tPfF7NmVFa2V7wLRhJ4+pb2e4OTYajKqahDR8wyxijKIeDp5ETS458ZNOOB6w5CKj6ZArQ6B1Wp4asZhoAUr0IDPd03Q4HsZO0E84zM/shbmVyBmaedShxaJlJIHYNV59RMZ6A4q0wcgc/apRwKub/2cbqpT4oyPwJCNW0A1kCNmd0NzFERtKWgXgEP2QGvLLXEZ8LIQz2E3UM+xHsOjLQBp6w4jroWOdhM54LU9VegumtjJ1PK23kqbkxfjkjvcGD+llIogMKBd3v5drHaAEjL2NUI46GsZCvoiuKybX8sUk6hmmzfcaEL8Yb7sONT7sD1FHmYzPs/VOmguB/ohxgNv46rDHAf0CvGxXBb0YFE+uGzBLbDdWDbUEMLHEhQW2EcKdJHjUrSehBpO/z1+R42pH04PhGVkoQFDYB8b/jSHRJIX84DukkE6c21aZMJVTJJKwUAYgQ+1fat0ZNVWUnufxmr9Vr5AAqstwSVr0ZBEc9dqP1c9+cSBkPhfgzpCeGUtoXO2aKdVdpPxF6xpLWIp6AN82HWODsPJgUNKnaRZIScbTWJHSjPd+sdMYl0W8MHZDlez7bbmPvExRvjBx4O7UTGXhWDuELGNaXWuzQu/oPJV5ZX7PNkzh4ewSFvuE+L2Hs/phxuQh7sIPAn8lolt7CRjNmVCa6am6MdGABQbOxOD/w0q4C3le31+YMAOkUU69KHQvEVo/0rM9dC4Pxrl10OnZ4ZrvZs+hTQYJIV0Hyofjw7BLk+Lp2hO2Ro3gtbC5uMWAJF35EEh48JD7anen2qOqRWK+ThB6nnnchOHJGrbsYGxAUUYo7SckEmgx2FTlkwX+og9zlu8ORE4wTZoHUL+G3tkE+Z7hH4jRZKRSF+o3w4PCJSJfd8z2/QPS5nUGFBJ7qCS9uxVsr5V5Doci3eGvxiHqdvO9ql8RsiasbYCxwhN9G2XZ+IuJEKBwkI6ppRUX8NpHfqeDzRfRVwVtSXkDs4xyfF1YeJ+dsaAwq+3hEb1qzgF4pprHYL0MSg3g+okresLsOORseB8aaIgjlfocQN0cioveJXNEYrSSbf/RYHK3hZjMOQi8Jt3PQpzH2xlL71rKSzpDs5xv9w6p9PucUXDeEC3EdWoTyQDf5MFkB+MUK17FXqZSTGCGTZ4532oQl4j0mMAMzMyAk5uj1NSFS2QoRT3Vud2r0cFaXMjrk4HisfbqOUm7FoihR87tr/Y9g1Un2A4DtN+Xz57emux+nQXBDCqEBwhYFdDYHK4eXuG2IT099OwfRkmL+QqhgIKnsKgT7zJL5skL/bptLRxjOtNAmQ7ALWVlwH9eA6ywvcbERoQsz49x+TBDkS62SOlUff21meCLHYBqxS3qhFsmrfBwTiMiKut5EKqoBp+l+U428VLiNFLmiWcrn0s1IYwlpFD94MST7K2h9JLKmXoxHO4SLWEBUgaozNpQs00M2G8dQ0w7LHuEniBBz6T8uqJ6C6yPZuLu6qk/EgaYutQikPHdWgEgDYxKLRuqagIVT8g0jEjLpDQ0QPWf0bJqB1H6AdlOj9DafrhwJWliDbcJhrGs/c+W0DXiTXEuYk0IVrS0d3HzJjzp3QsbMs3hSkswUImcqcc0zdFdim93NWSLXJ2tbQfOHKwgJnzdxQojOPHsjp2pP22yJpxAzdQBlFOwVNtSySONLj3IA1IipP76OylwhEG5MdLgfn1usEUx9mqMpS1JK/CHe8dWCb7ccMQw5tZGVB7bFBNskGGsEuHRMujx2OdJxoiMFDNRo6MuDhP830w3FL+db3i+NKtCSyu5H/UPNBA6DEahDnZ2ECjvMt9o8tbwDWJaY68YuzkQT6vJ9kmD69wQxJhfW7kn7L+lo0OBi0w7BaJ7DPVai7AN8SmHtLoE2z1W4DozaoxiOmbd22PjAokea7T9Rh8KVRQUh+sG8ro8dM7TNOpL/t9DKRzY8ROzaPlwzEXvS3vdrL/6VXojpI9ii8ybEzAwKYa+/v335GjOO4NFP1B2y3uRajEIHxvTBrvhcnkVm6u9Rs4PMCNFuC+SChTNP/aimf4+Z5HFkdaAZMOCnlLfXDb14GT0jVg+RPnjnh9N4oHhtpllNqdja6mkcmy0aRbpa91GvTXh+eF1o7zZDebGC9sPNUdoyfz4qduOLYISZssySRjyfgyj3v6HKgPiC14+S25Udy45OOAi/6RkrL1L/jWx1tiynONu02/+jn+oa+B3Oy7/kxEXGSZbDWTW6++GpSJVVnUyhwJFttrROxZ1bG9eLgbEM9fxDzG2qKzFBtakMuqzprTzCl21a64rFtUvpwsls2MZLSfrIbNkM27RFzYT7/pVK6HwaFAZIIBCxvAj/vaO3eymM/M2Ff8O9raxZUY7DFTKJlCSu3xz/Oh2t7Zq168LJ7sm1yX/FtbYYFZ5FxUUuVu6xzEIFXrPZoyDwSgvNTgunz9GfybfOuc5N+T+lus4dn/1bbp1Ul07eLVxR6C5UcMG8UFRY/PlqLbgddwtTNu6+0wOCgXLTnogfqjbmCDpTRBgfi+NCrfyODxAx53HixQN9rBajDrzXNusAPGoafDaLJlV7eux/KJAtM3PUyoa1PuH4wneYLovYBUmVOEqc0a4xpzooySJ7RQkKV2MGJi2OT9qMAc/7yGcUUEBaP7yU6TgoFz344EL8gy3VN1KWu6iTvFKXK74eFKwhgv/k9CCPrip9Rmy15sNjOsbAnTahXC76tRHVIBtJHFHkcOmh8tIncHoXRFKtRzyWCVgvmL4xMs9o6xyIE56D3rYNkLi9nRi2B52c6E8pMvp1IHPv5ojd1d2v/aPJJxiYjObrclg4CGQaxdXe5TJEeONYHMDVvpUPkyAklQ2F66dclo0rxJ+V3O9wWqmsF5O4yj0Gvui//zJw+8hbcO1hs8EK/J/0XO7sXCLkCqy/gyFGM/cB269XyuHIMRVg0oDO61QadIVtH0Or+0APXpVf6al7b1hZ9mJqVbh+CkxUClcUSuAcQFApFEDARovqgPF01icx5U1bO6xbHZpO5FO/cbRnh7uZyNLNz+SMaJ8jtbwoDofhdAeUzxiipsjsZBQ30bXeSFzdlxm8eR4TQUrh8uD8Jz3F2SIyxmKem9ciEZregjUaIP/Bc1nXL7liruI6nFPixtf+WoEFGyRaiHlo6uPg9HiJZp6pCodmlCCeQsRqzQLkGLOE/vvmQHcmcPWQH5RM96RM7KHK2bMl87ARHDK30K/lbJZcnqVhOD9+nreVIeXmNHTrRvc5II4Gh4h4fBsYqTm44tdkJxFEamqOwNshYLppc+92s5PsP2lXHl8kWBNkvPJeg8Q9MEAvZ6bH2MHwmDy6P1mK+nHUFq0Z6+yB7crx6qAipSD3hiJ0jt5REz1Vj3gP/VbiJWoZDHd+INnEEUJ0BNwLHpg11POyNEgEEfH5HNrkkf4yFn57I4MWBy8sSnT0Q48mSuSOus6P9RsfJ4b4zkqq/GWSUsoLz5CseQCDMdffw9r8RqEKbFv/nza3deM+T4Yk3s19yduzk9lBQ66oCr9TxWqzbKKzeQfkHU2Pj81Cu80cbJ0AzX6VsbZHymjHlYzhQ02VM2pPrMOpvEsdSLF4I91mqMG5m9k1xZFFOocX+JuMQbEcBr1xCbldS18KS5VKKA5tRshqy11yauBlx407AY7NI6mr0uwFXOodN0W1t/jSrb0+jQq1eXuoJODHs1cNdPvCiLWJbHhyKM6ptBrMjIG7nPI87FDLs3dFLFeuiv25JY3EJkGzlTwM58m9UgwoSESYbbSTkmwL4+wn6V8oQXv7AUWL/Qu5v9jrpyuDBzqRy9Vv11cI7YqmJ2LPNceZbC/IC3O1y9uZPIPBuauivUopaCvHuxmzhSRrvA5LfVq1oZgKQQ23f7Ymi7x1jI2VvaUxmUTc2jWNRsVxLtFIvZcnhnMOvS+NxNtDwDkVbUsWYgsFwVk86WvbHAFEGpNdah2JALBcoT2GsWcMPqtW4UHMbMWPPzWNCo1LmThlnc+yRSpLCHiDS6UFNNy8+yUnSp+C4cx6FW0qJaHDm7za40KpbqzohDWZDCwar8fFMndPGtFjFpCPBhlQsqZT/ssezl9J4s69kpKPJ/6G1BhOiO3kXMJvNBLtnpQtM5/7WyzVgF2doBqUa3oCwKtbTenQ8ds1L9SPnNyV2cbGS+lvmfFs3aGtXaF6XW3lsbVOgO3r+c8lsc3pz83jYwrd/ju9PN1Fdl9IeMFfKvLt0Pi2R8nN/cXlX+WV266I8MXcwrvfzgvvJtYye9Up6UmF5U7tnJY8xMncyi/ZjrxbviuyAdFPevnPWf1l30IDdbYLysHnv0H5l839zU7ZvemzzeXHzqvEMeeyvje5PN0Po9TB038yDVEp28XVnS47fYXgzyr052KDPEXu28up0YBujJuf9PXzcrCznCoCvPzi5G/L9cBtkj7R863qUHYxahKXXHrXAzp6f55vwjJmyZ2Z8E9x+QsuDn2ZELHPVhYzBuVxh/ZsmPUB6dji8dgD8gtI+zRKSKrKiNfU6nOA2bFELy1CwejHu0B6SNag4PFLJ99MmC5mrOi7M7zvjp0nmYWeXnSk+IiFNIIXS+OYB1abKyQRW/aDtqP2geDKYoQG764DjWgQzQ/Rr274PGcVEQ2O8NU5IcdfIYahy/eQh3rXvpmOjMvA2kjpqjw6SuaMn+TxL57dmbPQoWQyNaCmgFzfC/xSJTQb3JNipIq6sSHTMNO6ovM/wu4Li/xe5IkF2BMZBju8l9NIEA5omCaUoSHHdBX1fUdFCYABM2wTm+SHm0TStV43ThKomdFzDoyKkj19n754EbGAYzH5gkzCReBRwPXq6S0g1tAikBHLoC//x3T2Qv0u9KCTIq41+ZRd+Ihwc60XFMASZBJ7OXxeKzJQ/WCXt5B6fUE/hxSEJBnOd1o/kKcIk8aHKMT5zYBb9Cs0rLgGV0dsnOe+Maw6ncKSF2ey5kkve8ZmyGyqX3NHsdrBA4/KMadyNWJx+xIJmz8/Ta99aU5tG7T1DpbirRC/U3Y5F7WWfP6GsmSSd/hHE4qKe7k8QEsMikqo62mlg4tC+JToSfxRmnC0F3T5hMD72NsrlFzzUnMb+EcLxP8T6b8Z77s5Zoy20njG6Uc6o7c/SiP5NT+TXeZ0U+hTca5l2KM5tXsfOj3PnTl6vqOFMvhKCEOdgESDNMX6ziboI+Wn5vdJrXaIQ3KBcdWbk3r16/HfeaWbhZKmfJQnCvJpN2YiV00QPGih3HkG9zb2b+WLkjQllBWD/tzhAwSbl5vPlu0u5y/F0FqCehQKVm9j1b+obXFNTbWQmwSPDleNdYYTZWyf/kWGJ10Fgho4e7U66MXcXmCmaTE9PDCJ/Wdj1AkjtxxlocGGh7+RsvpEJcJJYWGqrkHrIk70FaBrQnpOzYv9BO/kqpNwZ/6mJrtg3FOCb/+J8QttGT0G5B0ahe2xtvIZt/931kjjO4b/mrfhR7eKhbWvjVuVnzDF+sG1tDtGGKc1GC1d1ll5ODEApMKIyLk5PYmful0DiLa9zjj3nGEeOMLYi72Xk9nFPxPkiYucLKxYb7q/ictkpr1c++J5Ot+0tEVo2HFs8lQMmasw0it/GLOa1NQbRBzADCsBBilsf+EQh+mlMUtAmVbXPCh9Tbazthmjn7pzKsQBIEJTNb+6TNyF/TPQf5+mjWRaQhv4bxTF1t5pw0ZRro6BiFNER48PLzfFR9pFupRjDQUGZva611yYGuqlhYJFdHxKUhgh8bcEabrfBK9NfPCeyzEXyFF/3IPW8ipNIK7elnWeqDloaRkkzMuObv7TZwgEQiNN52bjwx8Ans5EW4GI1nc2WyO+c7IuoyE7Lhacl/g6NHwtCz3yxD1JpZ2WV0SyCSklUVmJmLh+bsgxKl4h88bL+mEFiv/gAZOgLsWnavA7/P0lUnHnwG4Sr+PKLJV3PZCa3o7d7CzjoDETUkG8eocvmcjkMHDIDQCv3GHmn6nrDO9QFy2PuT0LZaZ5+ioQeM9CT58cHFxpH9eqgupGaBmY28pQyDofsueMH2+rpxHx8z4ccHgPJ4XqibGs1VoeVWj4QEFwiMPLoddFWqwkrKESfO0q1LL8Jm+RclApA3ODv0OV/0DM25cbxlNIuzaasaB1fPZhmXIsKAJS08UUWJr0zpwLCRc//DstHPdz3ARxua+zKBgHiG/duGwER+oKy33bplRosjUQbmEtN+IkLKeblP02jnrExZPTXLHa/GzvX2MwJKFsVlVHfG+5LRiIKGQmrO2EOo8HpxtH0Za6CLkHUEoyJ0ZZWulj9hWVK7MXubipE5Inr3NaayO7CHsCEWjzKttjxJiXnSEwOLt2XXravZneLywHAbt4Eb0oNajK3vz8sLGpu/jk5FntfNhjYTRK1qHbiu+NHRAEwjdveM5RKyMc/DYhdb9U4CH9dmkpgPd2ur89+3uO16UgmEVCgHpk5uTzMRQ19PICFmyl5E2zOys9ExdLmx2kmXz/iJwjk4EK5S30zn+oaa0wUKbgr77Nez4nQUfgTsUtmrOz5QJ0hA9HFmJPFx1v6PfQsSpx/FGo8z+ne/ajDGr2vIP6W/0mt4gxsFpEu9bpj3F4/nGYUWn7SiNMXIvmAzXI9Myje8zptim988/Dw8vOabi5vwWgBaAFnWm8ubLpsOmzBZQFqk1fPWV9aX1lfYI9grEguR1op/eAQ5rcez3NxRZ/saf3tx5EhRiDlsmvHtHTyRFYmLzyiM5cEL+u83CBo8MeOg8pVCZUqgDCz4PQvD3fz7nRFkYQJ5rKfdwZqjpPTkTsj3hsZFHp1ZNF23cwr2W0BbENdBtLjPsXtqCBfKnqP1BhSrSYuJ21C2UQ0XaTh+UTeV+bz+hXD0H4JXpvZ+GVFMhsBuGitVc7Y8qIGGfv35LkxrFVsFFBkbxsYd6gKpfjp0RoR37G43qYCfJwRZujLStA8ug7BHckAbn/XWOsOVmJyPg4NY/tljeyXai8q8epcK6TTTzGsLR6krqikiANhBCIyJsbvmQRxn+KGHoFijdfJAYUgyNAg8t4/DrtObZ0t0t0cAIF5YP2icGMLLJDousAsyrfhWgKpsJ3ElB4UBGcDO/sIggzjCoxlCiniPdtGNQt1qsq7NiPOTAQZcfJCBHBnI/anBJWY40hqCdFJynsNirhtarB+QjX1eqLE3CuwyM9T3gqdGhPmzWlc5hH4pE94nevm394d3pYWAABp9mi2q59O6CWwzLVIthIoG+XPkrLJS6jKeiVIz8rtvvQdQ5TIgkxdt+g59uyLCLzr7i3PbSAimzzgJTPpOHvpK3jUonYPVWySA1dsToojRC3lCUHZHhiHSr/qcF9bJYAl9kA0SIj2iRSaJIHgWzBT3xdtkogrp/CdmlTTqCkhhkh1SdLOc1gsKH+HP7J0bzgl4iGJDAM/SrVQbhdu3f/o9avNa3CUIGS91gjTKW88dvf4A5eybHbuIiaYtuua7ykqFhesTH9wiVL+gpygniFBKQvxexGXZI7tBjbDNeKn0djyHYq16YyvZOqaU760Fn8qokdUAQ1UjoyFZDR+6EW/Eugptz9E9OULKOQrbsiYjfllUX2u7YJ7oGoqpBMULlxgj2pAi+LrwtGLJYOkvp5iUHtZZYp/CblFPoDFkBrB05YF/Fd9CwzeBSB8KtpGFiODyqMEa7QN/1/qu7BF3dO0xrPxQowmkcbfPY0KvpOyWsAeMgFYsMZSrjBWncFwDfEMPh2sDM5m0teQEwVtKftI2H0szplaCBiDwd5DRx4BopXl6pwe2H2HDLb0U1zXEMQfbAKmHgdi35Ugk8k3OwXbPgyzoumm2u26gs6PktbgVNGfyg8A1QgRyOMTXBQN/Wzk+KISxd7bvQV+puHZe3bydNHeJajXzbTo8acENXpeQnoaFLhof0X3Yze7xRVxFwgXRRT7Z4LFGbvN+spBC5AE0mrUxbJaDHkzQLQR/aTzyUqGgLMKTJGFKLB3GggC2di6Mo0Bkz6+IqRB2+RCjw69Bz6g4iiy3TwDYRVLXLXi4pw5bEP+2/HvxHlNu0dolZHGG6Ogzvm87VkEirvCsYzc81Bcc2kwzDQ2OQlGnRolnXQx3NvN0S2pGTFB7g6/JJMMJubqvsq5H3tFQB7SQH0dmp4eqw0nvE7M/h5R5atpld/CRDKO1V5DDpOa4BYF0Pjf1Z2eniRPvmsJIqmQnRKHSItLtcqlnTqUtax/GXziQSI7HIHpPoB4b/YkU4agIpfiUr5xKXpMrvD+iYJUSXvJed41CC/A1MjtoxHgOcy0gQl1Z0aV2DBzqLUAQF33CYUFw33OyJS20ell4M+Pf0hVjRzworxlC5IRRYzj2coeFz8OhhYdX4c34MBYcw7nf6C0jnYYu0jhGpVMMDX+n9oQq6kaTclUVOmqg81y+DzjuEOC6emQKIPi6KXOwNFbk9vQhdSmTKrJxttyJvPVG0oj1QKpxKa7Dc10EEZBfWZFPA5I7K32L58gjUG+jK0zlv7BU11saGuJ+12uz8aWhxo5qxvswIFVAQruN/mKbf7en/mDnWoIiIOMSnD4fG0bRGLVXs4lLyb/XgLzFUwH3O09JXmk0Stmjxf9GEePgR2+jtCwxvC+87XHs7aM7S4LUVjJ8ZXKft/qj9eprFerS+LT4805XPdbsAduegGqOr5P9QhAPX7MLtsx4+S9LmakrEqdzcdB7yxByGRrHNfThsYUCymW1DjBUGU5TRmaPPNuYBhaMgnG1CZ3cTz/DxnuyN1JSQnRbol6EhwORlfnYXvKeYy06innc+44/jJLsnC6YMdzCSm3AqImM0a4TJSxQ7uJauI0YGznfSsX7G3eZLoCSQQKfVnlCi4HqW9YZflpucjMh2qOXZUoANwzcfLoR9yKMGtm7CoCHJah1vLmCqNM5dIUvN0hYPmlmDbwHkEtsfbhXN/QOl8+KfgDKKuYOi8m1TuM71Z2o482Q3wzT6csUUZ0tITl/49uaRy9/xU+H7auvIU4fXITFLwM8BR9nIkgvooB43ng6AxdBWGLkjQu1HJ3MH9XY8ZwgUfbkCh86xGbwC6y5vNsbE47w2U6l9QVPxZdmDb9hxcTvv4/rH8nMBKFkoGH14/yTgejOI3/tVJ6U5h10LIbv//hbkwLol3Oa6Vuz3tx/Af5LKvC/6NUY8ltDGGHlvTrtVoIiAZ2s5dVmZBz7YrzM5gYwZQEi/mE4aYvvPyXyYydRhTFkp1HFAfq33dzjBlF2o5OgnJQtRfzZ2PdiL4di1WYfSoj2CK213WpqikMGcFJFa+syyC1w5wJmSP1RMxJjy7N+ygfB85gRpBQX8fTBLVdtwEqAILpfeYe7FxHyH6Bg9YdhXPQtxQnVVPZiC69+qjenuhfRheuahcBaOCYr71jRtFrXSMsv/lsCVuj9EUcGY98X8S9+EU7w2VgDPlQJQrsEUkWU6/qtftFC+ceTadL0Ya15QoEwYlaigu0Xao16knmbycKJaqSfCYLdNyOzhvXHWAe0YP/6F5krs2ABvrkBwCXvjEy/tVc8/SGE6A1RxGKJsBrt18Ri9VfB/6PbVwqkU7fKecNwy78xaltdnIu7o0bG0/koG9UHdLgqzNC0MjwOpBxcvW1cHCh7kXwCvOl+atgmhBdRtGwJIvk9u9hbvy2g/uvq2HbQzmHnAmbk8OkyBHwpDjFJhIT3Pw7ZHapeXILBzP4BQNgqZLOCzrS4rxZRPONk41gWUZjnwmWPKSAppyGmnikggkdQc/73j+2YLGT7sH66tvl3eKB+1xP5V4rqpC60e8I6sHvQDoJgqTiLFZaA/l/NcAiLs35chS17ZagQoUTtp+56zxVaGM8WdDzzJ1aWv3kbqZg4ZJlb9k9oTu1vigRakX432V62udP4EtNn58JlfKNNSQbwFqqQRKUta4UcbpybMEYtRlaioDJjR978isHZSzZAZQi0/Tqi4yByzFYXUb0ZINLfZBT2h4LJlnFAmFJl/vvXcN5+Fjj+k4r1lyJiub+yXPWHkxzc+WQXHEyFN7nE8CsejOD5pyZrMFFQML+VWejAMTfLyKC1z75Of/lbT6EMAL8FdBa/cm5OB5xYJCcGJr/GLk6HOldnvzEb6/KkZjrNcAFjqsSMBB3FldZlijI1b00Jva3Jok5xqPnOuO9ryqYHa8rIoxWCanYqTj8/8CcW6tvqLgVAInm1IH4uB8HzxB/l2JcBrluKccnzXBhqjk74vzHIBlhr0BiFQHmHhGiIwDEGiVoMK3I4qySJkosXESFkg8at6hdxnGQgaFJFhOuCWQeSyPNAG8CtaVoPwfII/QHILdgMvzHMytwmx7EKe9dq0pnAFNvXTPoXfSDKYiDClEB5YJHjhk8YMefrkVCF89c4PGSnzDDa+Rljq74zWFVvIMabfrEeNyjvyP4BqMoMFxE/hyByUbpZ68o3wX3OpQi7h00ta5k/IILpwmWUiPmHWYhyo1ChrRJpGlwThILD+WSn1p1q+cdQFmRrrn6izBiFY5aidswQU/JhQRvLsn70UcXw+tcyZLdcnX4eFxEqZMdRxR7lOuMcS86D61qFIHxFl6AXEdUgZEXU/lt6fiDIvbwi8ZfTIIaSJPnUHSU3MizFjMzIranuuW9c1m1QdtbuZM8bP4ryWaECGi9kg8WMmAy9Ls9vbDVIWNRNliradUDoW6n5+FLF7/qXIGR7r35cyK3++k9bnxel2GGOHhcRHmQrsX5t60qufg5YFjF+IJ6aOVQsMH5+v2uaiZzE/gGkrZQcUoUOkbBRSyR7rDWnCfp33PZIT3KfT6LS7W/ApH2LGavZKkAcWQOS6APWxDlU+BxEajzaFihbyVBkx0BUhy34gD18KcZXBIRWhT3JWegziY0oEpOob6i0zxVritgV0Ro9jzRW+g22ZPZ8TcxAWX6oz+gLxngRU70/g0jcAnS4V/pXwiiDWDBkW2BtkXO3WaIW/NnyXHrV8tCrsH5X2lKgNInO+FLFEtrSKPoH13cCrNp3jioX0ZSM+kdBXNRIi6KmvBWlG6XywrxNRkrXIyjbY6jAbeuK1bP+w1tot5XDOGSPCpNZqEZbKkBkUQXSGDqQUkXDVNnS3/rXaNvXdaO7sH7Im8SMbFusRlbGWIawSAkCytZeMHxVC7hw9Mt0mda/OOVa3xzWvwT6J9puINYXETdkBzIFJDnWgCBql0RrDTHF3moajB9Wn1CdHlM1e4X2/goPlHVbXbi9JuRB5sNmwmfrr1RdKNIX+reHIKzFrSzkVRmnG6V+fhdRa+uaWm0WGxmlt7WIIHZ8zVXbgqNbLX4kORz8QSqXWz9WyjEFPLHcAZJuARPcwS1zvTxRxR7612TrmoIgWFLFXeuW604FKGJPopJkQSop74z6v/tGzP4rxowHcQTPXEPaerBzCp7OHBAknz7DxU91WIaHoOtCzGMxRYnYqaAPnD0wyIxsxq0IF5E8YreVuNmf+UBcvhNQvAxJ3hnO6MTFWvoXhR8WP8GMj3OdCbe+MfkcBE2lMsMtU0mUIYTn+oAfDRgrQZfQ/gG41nZ0zmmsbsEx8yxM5abTTmnnur3pvdpTB7KpQYSvKFzlfurpQhFgitdWXX6yGa+983IAux9px1XE8et6fR8mv/TlWuscPR6Cj8GfUYR3gtviH0i9pAo7s7Usxik0vb4tmmQwXGDruuD+RoKaw04HKJco41CppW1WqO7MWHpHKQapUS8YLO80HyW3ORY2K4J+GjYrEgRWCGTQzi7r0NNGwDHa0CxKFrvBU/lHiB8mP/JhgTp5dKhGFpIa0BcXDzO5bqjFSuWaA0QxVnlsqxcRAWzGq6/+gPCkeLJmkm6Ejl4Xke0fR7IdQGBaeXNAMaUIi2JtkXK8Y22Rh5ut/jREhPfaY4ZtNHmxtoZJrmOrqZiSEKTOg+faMlmxdsiyLNdIW/SEJctfQhuVaHF0AfMgJascR1FFYuuKsH4YMqUK08atyYsrsnhSBz3KOxwfN0FGPyNUBIqwAWYi7W+S1Q1h01OkF5Zak37HHn3ktGBc0z0GkFhPCpZHakkkO85ALKtWbDv5934gpMYteus6hx8Wv7Y7OYw7zKLSx6fvO7YOVyhK5ZoDBSDNnL7+3G8wReov/x8JMiV/TefsrnmJRr/eliYlbBEwJSt3RQTv6mYrflKnEcV+6X2YNFCCaHu/UR078680aihBZ75hFekmwGBbUuf+JufG5zXgggSwvdFR7sjmxotu32LpsCVMHeGldj1NydrtXvGrs6Xdji6J4HcXaulgjvmWswjB9dXUAqcYV0FuRnvenA5ilAcBOHFmjOZWKU4q85ChlB3G7hhyf4Tgz+Cm1i+kEijZJeVXrm6lOb4TBTxOeWjW/6gd+uuzEWpl1Rk/fyMzZQthqa+l9w61nU818aSCkC55JSVw4hZmAXyKlhNnIqNq7ZcfsDkMCxMNPOxFd8iigqHScR+zZpxliuPDP2SDljoZIZbVM8S/C460Haro5HTPGmEdik4Nqpo//P46Eo/ybVKdEqWeb/wi92VakyN77zzt71FNVhoKmxMvXkh6+Rt9+5sKb8BvjuESjyiBgNQpTmBz0F4fy7ClO24opZD31jNRa6DRmYBuYH/0/rxGwQS+bKCPTRcCr+7Hzg0fj/LPkc33ML8tQLp5qXJAqWogiuuvJRhAKvnHjbWGyJlO3k6qrhHi5zaGbnujWmFJsyVMwD4fk0WBrVV7AUyyb+T1zO7PdyPj4F/C0ptwqEiVH5tRj3tk+MxwQYRouCKOTl1t6/f2TNkfpd30pOuKrl7STX9oyLUBoGDbTaE5KhCmxb9NPXYHrC8Ljp6Vub5f8RMHAS55RDkmOcgStGJdfeuMU06qmbWVcG14Ek+CzuX+1EjBN0CY4FhdpJJ5OGl6AVaEH5f31PbrBNMs5FLJbB00ZwYpUVDnlD7E5yU0FKi2S9H+QY0fPTNDqU8/6hyzqldbohW7Znc8fW5c/985MjerCx2NMhOVNkCYaiIB1gkqkLgFBMEnatm4hYIRTE5Qd1wRCwPBDmr54+Gw0JlrGv7LP2/QfnNwi20g986jOis5ds6XQ6O6JBGawHaD5P11aIbOicS7TuwuycLO+diBlezmhrKlEWKJsKXOXT24lv97uCsW/fW0ugm2hWfYc210UckyTrwuyfzItWBO5OXWM/74apeVAfSzqaBdgQLlriBhvxkLcTB1nU8rasgipU73FghL9etsP0bfxNrJlS4hUDPftHMq55Yw/pQdCApPPps7Kr1ZOvAUumKSS2xzWQD9pVId/tT1XGaITz68b3KlEVSisi7JgO9SnPeUuWKKT4ODljz+8ve297TFn5mMs6XgTkjllh0ALKJ6KI68g25EwAsDQXgjO2u4KaVLapn6VOT+5PAWqsyj2nIBxAHGd/bUFPRzfTz+lr/AlYRlSFfvUMpqWGuVcwNOVlr31AeuEUZ3Wk7M7U9b78jWqJVs5ZYgpNI6uRQxgyxHQVy5bAvJFNtyoXdUF6+6JdBmgybhYRGMbqtri2FBARCvug6tagaptCUMpCV/9oVuG2tOS/nOKG+WLIVPGcujtUQEUMlSa0pLCZ5ND3S9TyFdyBEKRAL9FcNLr6VGa3Rlwzdi0WUYuo5obVgRT17A5Ke0EHfIP+RL5Fih+PeWoT7tz2Yji06B8M9gHyOgZXUeJVnnABQXj7+m1y8lbpW6rnJF14PF7ryuAPuwEDsAVBbjo0ALQ0XBjGv+oRI4/pC/e09x8Kp/8UtgrBZzLjmEgY1bO1OJ/otoUle7HeFYEyrQDKRGIdCFg7Zi5UXACvrYS6T2zrVAXG2fgtBiwKtVkeebLiWH1adONBmTsDwwlZmb3uECBITH92LlTcJHwV3Ae1VJThoST6XOFB9jSKHGWXvBKbIlZ1BUGbNq1ob5NHPQUB+HEq/r7UeWZ8h/letl3arWhnnUGcQ0IVCag6Y0pZr3xsfZC/tYeEoX09/E3q+jUIaJavurXuY1X8xFdx/E/R8brmW8FhHe0lAdTvJmfquOIcAnQHd+qz8fT/JPRLkFxNXhSfQarxWLzqtyYem0peHERx8nEg+ulmNtfSODFiwrHdp5b6OOrFB7HqXW80Hgops2ottRuRnEVmEZQx4TAn0Tu64GecyZbUWbNKWEXTkqZQC6IYsAi3lRcxC8VvCu0S+l7F25I6VN6E8U/nAKpeBh+Uxu0AH+qBKq38RI5rULs4SQMyxNy/93qLAWqgQVHCuV7h8Ug5AyTW/QRH+WOv7so3rB2WptBJF5IquVISF7tCWCEF5tFBLvT5MCwSBqERfo7w4afDZtW2Y1pFsvJX6Arhb/bslW7LSpA8QOZoTgr66AWPgdjbPS0E12u76ZEO5IMY5kKM1LxBohEDywucq5d2USfiP+YmtYeuzuqnZ3w1vEECFQZh8DFvtRGygRVEd35Hqs7s9xI/tPmyWlK2oZyVl2bZr3VqHWB/5m9mkZw1ka7kg6ZOkr0PCr+mHRjf0YZkh1w1ef1gtGST/jSMAmxEsn0FEq0HaQOO//pAiBro6stnBt9yqQrLYI5si+TwpEfJBU73O0pucWsM5iUN3+eAmlfYFSbZ84EbT0q/4BxEz2OYCbU2t/lXuzTlrAeSylK2JJaNieVv8m2yNOOsO1zDkhJV80/xTfjwHm2AV8dEifW0Tq/ltqlTkSJjU4a64l7/01pMNVFmJG54YtpTMkk8ixAbE+YB/7UcGVqwHB6WqRUDojpaL3xr2Xam1I8s+RgGjIWx/LsxE6Oeztz3UfO09RUEoAwRIqsLrS34LEIHp7u4t6IdByH1MX5zrM7s+QI9eWGwQBBnBuXov85aaxpQ20jGHRq0GmgDkmpoWyfufWny7Hx21pEaRGd8A5euZ2jG4GizuhMnumF3nD9x0liiODmGMBQAsrkP2gJasy84F1lfsvJQwOsBJ2bVQRqvm05qY1xJylwRdcmUgO/pw2bQKhcm6iT2tUCiqjlta9CSZwB/OWK4C1pEKOwee0NqY1FENBTrqFUXpwWRdN4t02emIRsueWnV9J/xYUQo7q7VE6IaUTaglQOiOl2Od2/x+LSOUWgW32P2LICx8PjwIPOIlOSoQ50eSBAfjEToSVe4TxCzAlfxWq0ix/Fjb+C04D/YVqUraJaug53CcrXRF8jEUv3lYE9krACPLPkZWf0lsPN/RUSBY0l9PvqmAHGixobDq2BmXJLSWCsMhLLKWk54ZTk07Y5dYysMGXmO6/pm4lmpBgmPT+YhYpsK66dG0O5zbCycn7IaXfYqn0OrmgMC0cqFCVmeOXaC8NzEgSD6U6b19aqOPoD2JFCzGlI8QN1D8fk0V3vst38anYvFC19/nKiywe+ht4AFJ1BSe6eGXIMqoSMv7MRUGL2MPxCXpaFjlc85VMftH5sREeYpW3hbuslqlaDP7KuE3nyLksbcGb57bHiVQcLCWOg0ZPnCKlKWK5wDm+W3RtAkoVi7LLzOU2gJYrU9wlpRYX07C5nO2PNrB5vlOEr8kjKBu4eiulE2LJTXvISyCl66pSe5jg/nxFi2rLS2H5r8aWrboU8qixrjPHVn6VsRpq7XwfF2cIudAwLvggt495iLryAUSXH5tOS1MMAkEuOGvaN1Tg/hJ3w1fUpmF5i0ZLUXwmpQJ3w0PUIx9LsBGUlgwCwV6TecMcmBSEl31LGbhzpIMYuVz/d7QSqrrLuOW2im7kumyDPyrVjwq0YaS5DO2qHirQAf0VLwSUQKYMllTuaoz6dNgL1Jhh0bKlS9T7H6ORwFPXXtiwMYmapN9PHxghG1LcJaWGd8Mo1AyGFetLRaTao1tUM/eKtAZBXdXm7gVoGPKv7m25EcFXHlD6U1QCQYQj+c46JquEF4vhYvkvpUVu+TwlOfaWqXL3vHRF5092o+jla+sClgkEEJtc95PUBvdG/Dx6Y1LAAWIJT1JpPHZjF4mmQvrXwHwroNtWmsPH/NzpJpsRdNIQ/Vs097LWObZkFJfjolwrTrqDRmOk/P3BzJaPQ5+Z/RsK+paTSEE3WTsXr5l1qNqjmdVbYcmzpZ/VfmFZhG5n1Y5hFbgQL/I8d2sIcEq4qLV+bGl8JE7q4EFZWCk+WtnmxhVEiUyswLSX1bLGdYwQt1B3rOHhloszOZSVq2qcY0X7rRH4wPyDlTutTkppXGaVmzI5VJcTo5wpBinLnVLSz9UM5aYypWCLSMDsgcApkFTkhsRHHVsrpK/266XB66XSdNXL+4FGLREsmEts1FiNazqlZZUQW43kMNW06zk7VKJsz3155PLPd8jb1db7CcJEF00GHPhc8ya7ikVTlXtsvL2eOcmwTztonHZtIPdWENvr7MvwAlJxVizyzKG8JCVrI7tqXLFgUpKaH++iWM6s768oAFjdHotud8goYvFIwbjV+mEprqWe1WwmqxkKxLTVzBqVqzOybigEC75Y7MpTUsERGO9bAUGAH2PlVJ9MgaAK+pZ6owQVDy3PEPqWWgICAUT9tPg3K2MfG8alCgsInnheT+tUcUK3LsEBQXB561a5SJIqxR052xmL5nrxL2+kkypbHxv+KBEqtGFLAcRBCoRUn53pCYzo8q+ssvztwZcyUOop9W++3cF7GQvCwO+rBHecSHc25nREPXYbgG625hTuqjj3dnxN6P78x/F7dc0d44oSRnci5uwuV78YDi9wjXxti/eGLNUC4EjDJWoRAgFWLs8RYjGXtAGR/kF+4kYkJa1fkdQ/yQiSeRLm+pqF1up6leG0A1HUf6PbuWYozdFh2wHEvis5O8TdXwZZNADEAukDQZwf15arLPUnJYdsbmrmoCYrNPy0Yejvo1emh+FBX+xuCO/HmhU3is1OVrpyTZj0SMNWGyvQml29WdYH/DghOPD7zz9sUYhsWIFE3h53WBKqaF29GUuYbKhRZB+7raWrYaQGGjzVQUy5AZsnVXM/3KKkE9OU5gwt5xAYqJsCLvkp1fRO8lHDu4NcfyEjU3NGW6oSFc46jJq8dXfFpSF3QPKq/7RpIUSDsBNfCSb5KhHQksE9v3UpyW73GMhyZ6FA5hYgrslRDCx5bmbzwPJ6gnn/rnGVbcG5fkW7UhQCc0Q/BkzMqVc7cJUZ8EifKHqW6ntr5ZMw+rTXoTJhWbR2yNBjoVIBtnYMbjZOxAGLBKGIbijwjP+BeB/rmEwpWWmvGRN80FJIvxzlFib+q9U48HwEi5ASqkpmzO1PbB/vv8wm2W+v0FcbtIVKZoY2NaBUBoEjGXh1KKW0N6sc7xhBLkx5DEi6QsvE8FphQVS+V9UzP+b+YjpV9MyQoXDlBrCljGbE7Y8nAKYmVO2PhuikcndRFP5cr2UUxsxhuYpuqYHKYRl9bsmBxOZWJwBKbzsCwUpiifPiJvxEPgZcsmIoVkWvrCHAy6c5IHBbqJ8Tda5yqEgpLz8T/+ASL3FxI6UhavEEnpnsAQzJp1JAWS/z/tL3dmDloZKbiMuA8Y82qOYEwu/PXSN3bxdveZSYT7g2cDFtaspIfCtQrMFfSYlki0vvVjfRJ8srJV7izvAviW1SzmKmACVPUhRzuQRW+cJIgh8jaFtlvdmI+KQS/Vb//hSNQbTFwVYBxAw3KybPL39WMVD6hG30Eg8CVjYTk4OUmE58FgqWC/hYyUyYTqp56OWzsmHfZtkWmxlWGoKNYCOrLFtpReP0xVYnz1DxtE7i+bSipgzvT5kfA2Wob1QtdyDij/sD388D/ogST4AfK7SlfPJPeyP7MaVC97aMbcgSTy3+lEfB9B2NwksKvTPNeB+TOG26YZl/7gDCQDfwVbxf2XiRznofG2VUglkrZYCYIbviwUgft1RECzSn3occmpiQo+8v6+8PNwB2Bhwud6iXUMo6gW0HauHxT3cjc99fTwuvT6vg4Ti5arqWokoppqYed+QRqqNxufkJekSYUFZKJ/YepXj3lgFC405ah24IL/PtqgzzQQ7+xhopwan5KT7U+zkQjCqWdUVjSHcK5waypXwwiwFBgyPLJ5ZebV0fa/LshLl6YDc63qXWGkXiFcL7f1YtUBpyzxX+DEjBlnFE5daR5GwYDIKZKaU+KtBTp2QWNcu6V0+M2z6nPn92f2025vyCgZIeAYFtI7TEBnrmNoRtGDq8g+kBwVdiub/X/kL//izRQarcdS8mpStq9YYI5dY3APaGxO5vsGhu64aUkZ6P9bZoRC/ihmyUns4/Tgx78NIpWofqk8sQ8k8nn7WxumG5i0YDg8sCwXz3dnfX+v68SIv2huTmpseqEZAwXAJBdSPzgwOTIkF+I/OEV7g/LK+Bbh1HOB8TBcG3YT1HG/60BcGjYZKG8Lc/C8svpQrm+C/E8M9xg5YP0rmThWpcBsFGtGqGFHB5DFeQW0srmmCVWy+lMU44x5ohcC+ljrxzl3JFFwfBrmGYL5SUope3PP5mv8uxRLh/ewTxj3vM4uGW80WL2C88/UFW/oRWSMeIYXk7BUB8Bvsn2psKs4Xo6Baq7IL7fTm5h2165myB+/9BmCP7KmpIJAgfF9OkMDC3rjk1xL9mMez+f2whGypVGpIY/kbzgRT+G2rJKQr/gYwjuyZ6IaX1all3V//+sNeNwxwsigEBrWRA3P7SkVM1y0jXTcjb/tLRUxXzebRkOLD+YknLoBL+CsrTU4XEineIKLd4cbDE182FNOXlR0mMc8AsWHhtoF2RzqD5CE5JtxTKRbS7rHNERncQ9EYrzSj3PL/BEfT+hDdtAR9L0ahbgCC/0RHs/iwFgTy/mZHTloFWHKQbDAoM9MisjPeGLMhzaNosUzxmaSc5chMN9FRHI9FCdzJGYFCOzHq5dNi7ELBn5RamX2kEgaZfce9PhuJ2H6W680Hj/iw2bbZhmUoew/DPcuI2dWhI1ctb7ybigXlPbrRssJnu7qXGvVsvQBrvDCmIAcEBYvEDO25TB/7E03D3+HFVUrcDH8vMpBeZE8pPGR8H27JsKNZjkaohkDSk0gQdybO9ykYU8Co5XIOWGkoo4apgRtTtKjgq0D23szmJQCARzyW3AGHxSMFmkYTldoNuBLB7AEFeI3smWBb0uFiFnKkGafRGjDALq8ist1ULymo5iVJU0sQ3lBTKWH+2s3zS0CK3Pm+QJKhOhFi4gMOcyKx31IHURWzWT+ltJX+lJcyw2wlJhOA1Twv99TSOH3srqSrMLE9z6z0W+q9k7aoWd4Pw/RWMmTiw1a9kMDksyJWXBcEKaukwpZwSD9/uedLI0fng5SfbMij7dDsfZUT9AAJdPefa93Z9RSNIQS/X4X92gm5A5qbt3mopKwwCwTFqKQLh1/Nqcd5v6RE0SEFT10F/liQA0PGPOgDor4Tuz3sjK93hwtl9bvCwRC+7mmAVzPJd/SrEHikwdht4ERNJ7UhJZh9r+KFSEuXlozKKll/G0CbPFwpWNtfOIVBug4YqHG7P20RqYd0ei9gSNBXaAa/H6HeDBpoZf1EzCMEQKlAP/bVTaZ4ZM4vi4Vic8WpJJxxgRbcHQVevg9HQuEBay0Z+lokas9ZbYLbPuXnb/f6gEk+AHwNFwfMhHc8JClbo/bWMM+zD9qQAxozutIZgVjPPH9cbf5YzsNnw7Te0LyVArzjGvO7PZyO7KxwdpTtqySccKWX1n6VYxiPkIbdIwaBRFP5gEY8EGo7gg0S37SusBMaGYXl9bf/O9v2lUsvtK75Exvb6LUDURcHI0Xsh0G8fj6IsZZ1Zzcj+mWdSBZoU/kpjD89I143rhY7uIDYreUQZJnuA7pRET+SxLLotFpx1CS8ZsOY2HDHG9m32Ydk2/iUQaK/QiR/7Ks9V8+/PDGpVGmjl1i9QVhrCYfWgsVsnL5OEd+1sI08ZKObGf23kcFl7kmFpsSWbxFEfQ0eBmMQJH3NGgYTEGR+z7MA50c9J/0GQgwbROSmlPGRO59p7COZWp185IqWY88FHH+tGplusQx8PZHilkoGOXqAqi8gYfZIwE3nIkLxQAE4y6sRTruztifgIEqoOe/oxX/gSqgFiuYFuBnt6oVKEw3fD1mVFk0h3NudWJADQGVhmSIzDF67QAK7JtBHeHU3iDD5hyxQZYBj/KszuKfDT6QDB9Wp5x4YEQY4jK9QRUqGVEwWBJYnUiQPBF+iPc5X7rTnIGoRUIWjFAmp5wBaYALO7lBGPplD7TlpCHhNSgRFswRE8ydYwJICQJPFpcRF04E9IJAloLgDC50R+wO+suPpOylHLJctqDNDZJ04ybEGmePKPMwBM3V9Ps2xB+pvCJqugD5oxsJlo5ZGnePLPkdWlsBvsyKOAXZkV70Yb01EDwThiiSe7yIYDoRIn/4Tdj3ltk+c25KVWVkVa0viiTsrSSaaguoLmZyNlfBrM74+tX1khJWri1mFtcAqlhGE5Rx6b/8Eb6E9tP7x+QNy2UHUv1Y5/FhDWNCzMK4VqPBGqjHuOei1rWBGoTkMpAXdZYkHgD4bwR1JhH+8iH6NBf3YTN6c2Bw/dnrX0a7MI+/awF77Z/4lueWmWYXmDbqv2CBi65X5q5+6ffE4mBHcmRvdco3J6jUPbUhF0xsFp+vG0IHdDF/0Vx0qwpeb2ylo1XDv2qtLEgWkeG/mqVAWBJeHt3ousJFCq6UHp0D5X68fRMURp/QFAaWZpzz5Xz6RNV4cQo9UN0+5AFdNCXa1ndh/rA7RB4eXmN23Q5hY4AJL21NaNG7yHwrFEmShv3BtjtKC0QVkhOQwGAQJCSqM7H1M2bSzm1q9fWSOlDPPBUB9vpHelGx+XNm0M5fYTMzj09jzXjQNxacKZfHvOGkZAYyOrIOFQh5YLMaWm95YBwP1OOg1zWHioD+vYjUy2f0YL4MBpUyyjT+Y7fK6MEIolSHd43R5q2jAAlELpAkFsI5NBaccpSMzzQQmm1jYALEQ5IiWnDmmZeU5aRLcEr6V49jgXQJwOwfXLFLurlXyVB/HPS88Y9uxSo3e2hW3HcTr2bPBPfoNWFMD2v9dwc9lbowt/ViGwWXHO+/4MRsHAaRp6LkD8/KBXu3iOlBCqfZJ5DN0ed2H/Znl2zzKjdAGEIO6o1hbA/f6aEc9Io4xh6bKlTPZO1mUps2Wg+CwlliN5u8FZqaJH6G8jpRb3ZtTD7rTq9ybNw/DPfSNvmuJhGYRuEUz+/pgSb8r6HaXU96bS6wIBVvkAypoA5kaMbhnMlVmxI8xOiWoru+YhECOwUdMrA0GXI8+asOYWRvlIkp0YZG0jCoSEVBv++BE0LMw/HxNIgXRU5v7USKHMigDaGYZu27sDHzuzpT3MA3ZUaunSOyKlxPf2y5pe7YB1bg67GCYreD8rUG7UzCEQjXWwOb9adW1md0hfVPhOqjKlvsH2u3RmA4FGQ1bcJqXGN6s5zKTWtfw7N6navlnMrAHEC/rYWcwMYZl/bsCaiwtRRCqoNsUqAMH0annFqgGhOJ+OfMFKuOIojX1hyFmClEj0cbmcYQIM4uFY0n4CuSiJ0SsDd8DxKj7Hpud2jG0ehkiakCVPLSgbqlgZ/qgSz+f++05nK6wY5xYo/gihC8z/Z9on8lju/XIhUIDDt8KKA8FM99ad+P/BNmpZyerwzzvmSEB81HkLkag2n8hJ2JnE8O8ce27MmTTub4hu2rv4lz08NIVuILu4mL0GX3/OD2L/1o3U+x9zB0GXFcmajOg2KsAWzGSaOOaWHQD/UAiiUqBVs5nw7bHHevemqrkgjhyDQMxz1hDGxHLOORcgD+RSIhbcMxHEgWvd4cL59azIfyJ2AiFwGV5GJw8o5sYRXgL8dPYBQZWDdnK2JaWO93Z4Vhf+BEeL8A8U7o8vsImnWWJtaARNCzNE23BtqvcWFtDKi4VqHCo9SomsuSARVEh3iN1+Gzn+GqHDqVxUonA0DCm9Wn+4EDq6RcRO38w4um72vGqJQmJp81wyZVT/ULp4diEl+GoZbraa+LdSGgSnOXl22Yyp8Jc+V6MGQUTHq6lyuo0JgyxBiptwVuOuYRGqmHb4Jc9XKtA7w+IhUHAf23nZUsNSuk3xuxduKM24qSyXfhP7eKXIx9ju3hbMRhacB6ESJv/kMCKzdGHVEj9BWipOqnqhxk5C2iURsnA1K1kzOd6KHCy/0QFDluhtw/cqcG4Skt1Ygcrn7p94EoDd0JIgsFWQ8/DPjiMPkPcmq4z3pqu3HU7SB8LRkai3MR3YD11pCCJ30zY07e+R/bTzLQx+bqs2tG55KueWK/FBuh0RFAjBAw4RSPyC1t5iHdxy0hKtQWbEChG8HTkrzptzGQlIXN6Tg1qCOfOsQ5LKeweZ/741ZpWhaOemrqXINsqXwFcxXh8vopg2lh3A7uARqpzuXva24SrQNjNYvzeBbszlpu0oEs8gMyR/NopuYGFBZegSz4gfi7RlbgqWk0ehdnokpVD3ZjSlC2oBBsFIaoEGoVL5APsfD2EsADtiUbAlcx9jSAEk/vARrx7+aBKvKv4q98aLbRARrzD+dEWBlB9LrWU8/tRFQfX/LfNs+aRCDjn+DEVBOVMEp8Y4d8i1STxUiUC8+QTIo4o/Yx8vBCjBDF3x7a8w/lTer4gYNsxwlvx4dhpzbRb3diBlJLEpsxAGIZ3LOhp2yruitoIhkCawMUMsAhbsRxYyttCXQNhXM7AJ4uE4ngtqsUEMcZZ1CUTa/IF6eFpE7Im+zjCVY0ypW4nkk5VTMNG53u1piLjxa8g3Hxk/jYOW4u1JzEC+rEYw7ZYA2OJvsIFuJJA8gZWziJVn3VZ8bThRyWxDzP7BW2oZ3uVzopMGOfMsB3fUEarQ59YeAAwHAVsHAAwIFjqEj3m08U95I7vjAfht4vdW3NyO07NOMzK8/NSb1OsCEqCdoXr+422L7oGYKD719R0XgZiBlmFhUVRgJQD+JSYlJSblJSVUBQcloJDTt0Raq3atvNTSGaw80Husi5IYqxvEN1ujHZY+BpB+uY9xEi3LNqfsLduNydbu09lKBkR+mY1x2C07OKdYBaZfaWKGRyaphmApN/Z9gZJxGS0PNic2BdYKggtxP4HFVBG3sQ/Sci9y/aI8bJEthzVbm18vui8DIIY+Blh9WR9nSxxcsW/TMGjxmzw0KLcsOqgsp7eDQgMw0l/7jm/7J/Av0UnbLkpmhPIGF3uvkgJ7k4HFttCwty8/yl+7wq2afRbZUT9iM3CSQhvK98GnpsSsc/xymeQGF7FZBRpg2U/HkVP/ezse/MGx2J4gLddvn5QbCUI2x5seRjXWun5VNibvQmSnqSeVgkklyuinrA7EZPw8Ld7TMK4v14gOHoI2RkcGYLI0HkI2xkoGoCUGrKchKPaGo+Iyp4Y0DzwkpsbUlX0Hidk9BqQvLOmHoqdCKBZ2Vy8t+gt8RM0QFoX7CKbIZQ8SxRAzjx12+7Fpci9zzyjH9h6KNYY0JD978rFrcovNEASFEAiAfanqx6un3wXoX9eOj+Cnn30eiXkiqShfm0HCbBdvsIxgA8OxAEG3RS6b5jedUnfgp6Z9EMmERZFx2QwedJbpCDUn59wIHos5N0brwiMt7zNXIJbycXlyLusCQgu6f8P/wzgehjY26MJCLcI5t3t8fZnqh6KnjC3fYGrPGHGJgcV7vzQ0t1CzvVd5V6eXb1frL5H8TDrGGBZg+JB8GXMPIsK0ZzustHJ1AGA4j3zTcw88Wvm5XnLeUop4c/xZ+blycjZSguko4ixDQgpxh54QtsN6ZZYrzYc5l3lsHsYpZ9NQ3qdtvfxQxoRM1Men9RIZ1UkLGhBXx6bK2q6exDUmNCx71Wnsm24olLsZ0kHsDxbVTgu676c3JxTc9p4MNmZjDwg1wsM4sC3D4QSrisD2ZVXD44Q9HPAKosQcHLV82gmIREnbMwrnK6yn4yj2ypwFFeQI2AlCedxvvWwVe4DSqaUTplw2Te7TUO5bm+sLcDh0o9pXj+Q28DkCVP0G11itgxGz4rRAAiZpBThfQE/I7+hgjwqVW0sas8Jnbvqt073jltKWPI71ZtbtBpebp6SlFHor4ZSniiiSImmJHSvhlEOCHHEQnjpQyLqz0fXRcb27yUT22ZmRcbp/1Zzn+6GnEtVW+tkCCAz6p/Uz38e4p1UzzzgnV9IDVeMIUr3EKs05M7cV2QlBQuVxVJ4INXbeImKJREJSWtDjoWyBST/CWChWwYwfm8S3FjM8t5Dn1l5yvPmnrPnH7sku/pyPz6svu9VYH4uNv0r9JyWlKjOnIObqlqQnAChGf5n+bDbGRwY4MddtRIlpj3HMMoNtlIkJlHE6B1BlPPuKyZJxmgdIJU8zCzan3nIKAV1ynArCBHIAARVsy3IG+Cd6w+cmfCSsIT7qKrh1fodkUaqAOCgbKHaAG+r2qSfmKDYdpyUzhzin7y8Djq/nJ4pttvnQZWOv68hhCaiApHzGcy8TfUulCzNzHUb2T2vAtj4GDNkYYrlCwo2CsenF788ExMhXIIZoC/5cwi6BmZNxl97aILlWkm/OEDgmoScKZG8RjGtEzUTvLNxtwYlplHGz3uAf38/HW9fSRC8/4CBfNrbdQi0lY5mginKNP0JBJQPTkPxbI2MhwdovbOZ8tluPpOYSGgE8u7XYp7b+1hZ72GVE9ga5xz3QFP6Cz8+lvCUj27L+srUs2yO/RGiCMY9xRt4YH8ePr6d+EUFCiSBGp6dPKDYhJwgzW2F8ev7KNpbBLZeNqlwTb1e89q9wClng6FRjWW40tEYdQKa0BigmTAbGsbZt3olZQQakstZt/lbSZTHefqtk6UKC83HEc6/tJ8ctgJFgb6Iv1x+mQgbAffGNcRYt53B/pLLCLWdtfwo5ujUjeD9+AM/PdvLZ8ez6plvrEhOCjjVy5/qsp0zrQv8IbPcoZnLreqdKcmPkMyuGt37otSx3A9UvPMXPmZdcwmKvDdEY0zCuL6VQxUszNx1G99cACGAKwrShqh9sjQ+GZrW5CdEhO5qj25dmRmSmMXStuIlJXa+qL5tkr6gvax/2H+dcfuWnJaisKgUQCcL+cZZzz/mnJyjOSAenA4ptql5zjzVKAAKW5y12dydMt/NXFCvct/hXbLi+JCqC+svo2gCMe4YIFHKZ/JFxly1rY5vELcruxzWFBHyLwtsqgsEsb3+ksmaBCUeHclB+u1mZr4DcW0LCH8Vk1lFaAksDp4Kt//ksbYIRLFAWkQUIFn7Z8zcJfHu8KDUnFlISkRXYhmxVi2Nzq4RIjfBx+H7CNs4elvo3djB8PQbGstqtF8lEeoLpKVAcEXdy4OXS/ZFLGzpg9Hgmptz7N2zauV98HCauDhxizwmRJhta+8tLCwLcG1HhdCMtUBb4UVgkT5vnEhR+b4Yhuy55jIeqAntBc6/tJwfMRTMXICbA+qCn5QUeu06JqV2/0ivDkbMAik3MEZNW5NlBA2J80jinkxE2mbA21uBbj1dEjW9/YgW2mRA2pt0CmFTzpNnucXm7tsmEZ4L5KHC4GGRyV+tCC2RHZC2WmtC1LAwo1nLZqURCDXGZu+KJaVIF6Cq77ixbzP8zMx7WpZh1sLdrLWKZKLasDihWb4NlVPYIFH3x0gtEwva/BsPad8Amsi9xv7vyyaRIBgeNlVTy2KbqgoFUEtgGXy2CmUg1huOCaVQKCKp+cdKLQILgcU+76onRXS+72AoIYH0xz0tBQgtxp7sqSawHBXxXlI18yuvCGDMrOCevnRe7iom5Y3yXu0qJVTdm78Dae3IpigExWsxTM+edLCDMKzNHHUbBunosjBAcTAKAKjDM7NZVnEkGMuB4V9SOD91bt1dsjQ/rJ1jMJmtWDi/MxRqkGksAr8fBGqxb050sFCgW4hwamvQ1luiClNRvpkZILtdXDHgu6KfdzPKTBExIiWWZNDaG6aLEmqgnIAWgmZyQr5uSwVGV1Awz152sIcz4M6Mfdr9SwsQEJIpCEXvDKqGn9wWQNn769h+qACK42VBIptg/TAczi//0qJqGFrEItZCfyKwnv6wCe2q7Tevy05Zht8mqeXx8c1sLAMEzTCszBx62Jmf77PhaC8C++4otmlRej6x4CJw7JOrcOVOb2JpWFtJWfKj7wSTMpHnXFCXafZRBWzqoWH350DNEwv9xwLv3+cd+IIampygFBJou+aew41BwlObYJujCFEw0M483p4ERtJq60Mj2kyH4pqIqzPczBx2m7pNj0PvqAoyCkWIv/UngCNp+8ee4b3xEiBM1WmJarAKT6VunYvqsHF9xKi2HYdpvPJxGWKcvMbdHPrQ2VuWCI7XK2VkXtLOh2f+NQ7UgMx/6pwCTRLDqbPJQqo0cNeaZAidRtegzm5gIp0Q+C1tI/doALvdiAgt9nMi5ry8vhxOBxS0cG+4cf5FWCieYjYGJiWKvGwkWCLC7Zq/+CfII4nJ8gtHm6D7C8XG+PnY2dszvQkc1+zOnmCI28dMOCIB+ieUIqqdOBbxjMj5CmiRx/KB/v2EX+bNtcqzaIRb0s19yhSF/uezI7QSxkI17Tq9X/BMNa3xdzS6JeSgJJ2PNpk7Zwex8qKehAX/x7DyrJ36Bf7HpPKynucF/sei8pydecX+x7Nx7cp4tN2LMREJPXQW6oGykZoQk1ayJGWF8e76Ev2HH8ltjcvSehYzNkLkTo2HXNkpAPdVC0zCjCFshFu8Dp3XNOE4/2wfZK/lYo2K8wHVsQXN1BGEcZfBsBViPZw8O2W6O7aeBzbw2tno6caa+LOfhhbL6ckfJr7wzLK4mhsgpXiGUZu8EqyHRHRzcz8L9V6kxq3+VPmC6d8PuYg4KA6ehkXcFCLCDK9fofXdT78JC58uJMfpUydVDbRN0OvTvCj83HpGpihypeoto1jom7EjqGY6gwwG0A/sq6mWXj5wbIVo2GCgRZsbrrjmDtCFodadREsZXMSB/uk4/a8dDr1JHxlgFsqQsMEZ//luOKIowLIKr10bHS26wkgxG9LVS6UXfRYMiTsCYqIvoHigeiAlPtwQWT0fUWHdZlTGHO4PJOofdLschd8dgl9RnPBDIWHZ304WKc4gkmiIJUyZzxQq3VWjZLWAL0muRx2aRM49slWeCC1KHbEZcC3LR6ILjkAoeIaB2dx3I4UrB9ANhJAoC96q3PDxl0vbYZwoq2KOsLodbJ5pn8p+Ch9NozCyJDOXKnFhssBJ++9JV3dLDAXc7Xtnj54LjYl7PXSdfh1/3X7dfV19jXwNew2CzXVNeK10LX8tde2DZ4+biX49gw1PwZ2Ezr38dJOZ6/cqIFTeEnq8r9GAL8HpowAzI7YaU5yBBQUUaIR95+j8flbHA/q+PYFmR5yiHhhauBCkgWkORTYbIG2YM1C23kpBIzH5/avoHRin4R8++Luh9St3K3toPMUmO2KSjPg8nyvsDi6RkJvcWY2hIRH/QSZ7nf5x1a+wUSmW/4PL1HgYCsDFKYaG0+xHe0azl5m7cKP56qN3ryNgvCTXZgvbceYCiw25nnLPKT9GyvCQna/8jBrJ4Ovhqb+3gZqMEwA/9N6fRe0Xw2PgNNy+wmtMTSPqkofxA3FhDN9lyL5JvSLc/bih6/od4GZOcyUByx6HbzzXBUQodN1RTCt93sTyF8ZE2rQce2LF/RTypNUBakYzyhQhF3UXpRcM1BohKQIJS+5G/aM/aE7O19MLY4IGj5oLjQt3C4nLjst8SBJd0GVPGU/7K5nS3104v/Fhl74K9j/wsiEYDDC4Xg0khO4NfwAIh1s4/2jdFmgSlBRe7f6EH0iFmDNghQDI/sm9FK+cqyh06A/co8NjsdUUnBY7cdWYvMw/olrERr8NQWbzwCj4XFa6xjCgadUWbm8ovTAOj/K4cegGToSlvdTgr78iYYFFb1I2c/nBho+/6PXcaJk+bSW+mbhBqoIH6PlxE7rzyf3zAgVhYb3HGqCajw13hw3ZFvM2mA2pFvDWtSa0vrUOt3q0GrSqtIK1QreQwYa9fD1/PXqcpZni83RI/Z8EvI1FYoYETEbJpdZEneAeCs0+Hlbt6Bz4oLPDXSXf25mSHsLCp90uFVxkqM1B8KxRG4YUbsMCspgZEB9tLlRpLIdYHq3GxR6xvziw3fygirO+0o30zfTvlDu2BpKFtMatReoCnaDajEqPEdvq0vNyXQyWF+rWLMR9QctedfMSPlsOIsxHP8OIPUv7nzmxKsqxQqiX6wBhEbrDSpznQcsj1vCCtGGg5B7YZgocP4qpwF6fnB+dn49J2BBpR7ZFgfRghqNrcCnTTZy4Fvg+NxAA2slhVglx6ChoZPLPZpGbLjVP7UeDRtFmOB09eL+w2CJYdR5zirgjctZDVn+KP93MaZrAbtlzhhSjoQVNb6VebHS9ImS1FFCWcMYIGLcI6CVDAe6I/qGaiL4MGc2Xzm6FF+9LG72ZC/MXP75AUTQacgn9iCxIY6cdqrbdgY6BSEpFafahN0gugFeaH5kfd9+l36bfoF+dX6VfeJ5c5xUAtwsI/HvpFPB944kqgT7aEmQFH9X0G0Uh+JS0SLQit/WgFnDwoWRxZAMo93BQP6NrXapUb3KNpu6v7ckOCZgKj9OHn4kI7BkbBNwaSBwqztnc3jKFHdcUU687wkRwdj1QrRfRFI+PAjLYHifBmy+Kh6w77i1AemB3EZtmwRSePd9PYRgFzKSmyM3iSOx/YI4QKdKY8MOvORZKJmrCJLtn6Urce79JBr0g9IOC0pctLEK5UidI3hLGjHcumyGnDLtqzeLJgJCo7/FyiQGyYghP2KHoAqgR4oYduIVavTipgO1/ZFAjbr5OQgwRvM/56g7J9kH2cCs9Nq9J7sIAPS37OcZL5IRKwFlQTXofV847WpVQnwuy/TlSIL6p1T0ly19V1hRJIrq0XHficMjeESPiKbl95iqFGmlsHWAIlcNsSCiDXVK0RFtrSt0PT3g6b232+/fpofox9quMK5Iq2A5hm6rihw/yTdrPBiYptym+8iSHX+LQLMlmYwYrrkTshYnbjHpCsbgNLbJzbSI9gr0JcFFQv9ymCUya1+pihhyAhaDWYkyhJWymRGSv3BlOoewZpRfKYwwG3oTFOlKn3UlMoWpEBt6aLWmbT46T8FJEIqqaYYvtfu17fWw3B6bjAWPA8aQyo7B/iHnIe0h46HoAeaB2IHrxgK9vtvENaH5Kltdlgrbx9wVhhD15nOMGJ9pqHD4An+E8a8qQS02ux1fiOJJFiWCG4jiSn1gOu8AvEkVhyV6wxcAUNYdgWLhODalju33FOfC3wrdFaQzFOhrHYRoSmPtDLFEqvNvfEW4HyRWWD7LjoinwEUahPUsOKp96ArjvAXaYkcUzD3nCUBbxPrTOt3q1WrQqtOC3PYB/8Xxvfst0S3dLgquNKHPVcekCsBnTsp8cNqv4GCFhpClIl2VIaAcIUfIWMdFj2kRxmI47zUTUfMf13nrddoO/QgHyJGj958tT4DHyB++533jfl1+ORpv9ECeQlUGJGF+CX39foEd7BFwdx93HiMeUx9rG1/0SX17NGP1PKWjHFKK1VbctCdzlHsi4GfookggGM78I/tCGkoRKsjtXSE+6LOGt2jSu0uqSBC/A3TCWKA5lLXCs+JI/iTGwmSmL69Ar0heGFy072NuT8dJqykcDvU8RONuDEHP7QPfZ/QvmT664Xg0N9K/MWitfbYZGNARyo2e7ZkMEF6rP4VFvzzxgm2LJNKmplDxDq/af4+5i7Mzf3sv0l3OeI/tqYcGOfCk/LxdKUmKo2rQwEYvteO14vfO+n5wfrh+NHVQdbKlQcAgT/MB1kLDZED2tZxTzdrTz0bM6S9QAR2pGtP2jf+QhxOoQCasiEQiTMGyCYz9FXKvBP41ryCBlY2kSM5iRunJDGQLiJrOEcpR1ICdLHaamwmAOtJXr+22kwB2CDs5zl0uNq3aqTBW98UnXQYFqcpcbHTn8sENm4GTDCiakGfHxy+baQqL2Qrz8knlIaBc15LXZQ73x7CCns2mmRU9x3S9fQ7xMYrm/pd9ceeFY7t9A2f7y1ErCMH9odBB2e9OkWMJBQQcQgSdP9JPska8lZQZwF8eqPRKZ69KIbGmiEq/UYOrqAmfYSgpiBMatp3BNzQQC0i/bcihsbmgGKi9oCefZuWkDAgRPJL7lQs2EweFMmI5rVAHnKx7GL/zoYyXgoTzN8248vbLXXz3SiX3d9U3RCO/rh9+x35Lfpl+VXUBZbHCyFC9y0E/acCyoMmKREuVzbI8BQ4RxCGQSR8FG2fwW8yLyhmwE0YZ8d1h5yHlIeyh6gHRAdSB1YHkQeVB5MHruIH5YdwoujDJJht3K6mNLQZ/42grR3NgB+80OMHdIpL8kgdibppieSfTck88VMP1gxxEgnkkE0pBtikatOkRq0wdknexMk1us7cNeaJhF0IJkC13cGwFJOilk6z073cdpjLSJ/zBUh+H+aKbBmaw7aW+DArSr3BDaIIVHAIHaY/BBSmQbbc7lx8JZ8HpRMp7Y+bzhP+3hoxQpkSiVxE3iD2iFidvu8bxvab4XhSEJMCDJ4hrhKFrTY15N2EkVTlgoEx/y67vfh172Lec1ClKWA1+3qrINGCa5Va1amOlbrk96R3ItxMr5Yw/i4kTeXBDdm2M9JziR/6rbRyc8UruvTNMFerjlH1eAZNlb928sb7VzG/Gcz1n6u/7L1rW9kvwzBjqG0Y8XpsEl/uHlsmiEsNdjCjslSyNsLsdbUlYD7ylNb9Ig7XjPaCwrErvwvR7Tb8SfTAUuWFUQ/0vTKUpBIJz4uuVY3tFFpDMA8HxYe/F6nNfHKiM90iUYb4NLiatkoV88ff2cWP8RP2jyPf7rWdIlosBpymTL993lgyMV2L9d6LHSHKnFepjt+EVsD/pfvwj20Hq0T7sJDykR/3yl0eyYmu2Oc99wlWEsrMWDaIm1IEIOc3G67cMWWL8pAlqPV2XxoiEoyxsTvULDE71Ac1XjitylRn7UkUV7GplCODLLollZ+JG2UFhLSVj6/0CAJW0et6DYKat8CQVCgdD9yob8vgCaodyiwZ3SPX5TKmCe3pJZBKxMOaDIR25rveCzu0kFctDwmqRdqwolCWiqa/zTZsCNwIxtPGp7bh+56PofQN0mL3DdJk8Rd84Hap9sXmyNHIbQ2+CnRbUbhrjCDziHMdYPwAqqKRhsu9wNah/h7OLiU8YYKVYCxAlNqVmjw5IjzOUfKOKa4k5Tvv6U4jsw0Ya3SSLP4jsi5RfyccA+yUpsNbIPrzOkW2IKbTpERbIOCzGGzXRNgozXbeUjWHKXS4UiMClyOKyBG7E58oCOZ9KfmZ5Glgvft1sKysec3HH9RiYoDp6qBXG23R/h1+NxRljHHWbnvugvyp/EecWKGBS47g4chInX37XJAxyIxdkb5LuqDFiGDoTTvskNKkLhCGpqzvCWwgng18tR1jWayBZQG6mSIgOkHVympgwHqit7GDq6B+JgphKKudy0Js2euANOK1HBZ2b0Et+YcBn4ofZghgyLZ3soSLofZOYNmOQcKcNvJUeODOSHW0KQLxFzvZuLLoQuSdTrgHhZmMxBy/7emMfyxCo611CA/jqJr1lI/jifce5TO9OOvs7hEoHTQyFsxt09qUhxOgU5qztL9NCBXFEhFXYKiStSMttIoT1qqc2sCJzodsJEBC6T3tWFN1DIHMN4b/P80ICQKT4Y4fZQmocPRJgL8/Ddxs47IhXdfpwgvrLq2MJexUyCRcNheBvxGY6fu+j1n/xfwhsB4H1HuPkwOCixGr1KjzzondJJcuOgXey8n2RnFE67aJUqyCH+B/EZcj/fThcUxC/vmGodWB2aCAIWEIi6b5iFXSvjCOEduKFpEluOF/C/2eOCxIq28ffGGYo9dJ4FzOWODTsaiEC72f02Dp633XReBbg/V/2q11PoJ0h7YZ6XBSgNuG2DPhVxlN08JTGa3D4LlUYYrKcQuW1Opm+GvbXWqC35YHkus8ahvX1kcX8X5SDjforw7f6SJ8ibIj0N5T0Yq5ZiaVbF+kQMhN6Qp1GGR62IRmv3HO6UWdBbaVrAmKkTi8uFyJwTKkffFEC3ZdUbiZ408gWhMMmP9dHctJcl4onEQJT9u1hS+GPBXKTnZjoN//gtoR133XuNR81xKflLk0uJq4yrkCuRK4crg2umX31fd1/jR74FcCLgtfy2u3x07LRMt3i3iLRGFCoUMRelFA0XyRRjFDcXpxQfFLK0IaH9ZppkLSFT5P27QSYHzRjDoyJCbAz6x/3UnZJiJ0JzoIWpnRVcssY5l6y4DX0OJf3dj7ipCd+V35Dfs1+6x/xCKTXWHmoFOxGIojF8PKIzVDpDRdvgh1GhHp3siOehD7rTnNmlIccyQCQvIay+kCQ9zpcaRJPr9ikMOKqRlf3WrQm57WfTRb4ULmMOlJ5ZBB3YykU8hunV/Ck+GrJBnCvqPpyWw9tubpQeSDQ2IBs71vEGt52h/Whxdq0Nyd65QHWa/dzNaJdpyRuQu2r9X5al2qmkMbodpIuIyQEW6ZdPyxNoCRQ5F+MXhxRfF5sUaBQ2Y/vRTO9Opyy6SkKgZ1TZThoCAM2XdpJVTC5hxkBTkqnuiEsIDJy8fME4tgvkLyCsp0PkLSIH2IfE7H7AlfyWDBiFyFqH4fwMpBE+mVdIsC3b+r8FzUZDB87QjVjmHRCY72sQOgsMuJGYDcbHGQ6UIMbV/3TLgAVB2UHnZE3xxnnZZQ2tUPnuT2haknLnWRpQ2JzAOrfpPEjH2NxGFOi9+c623YFdeY19DX/NgL+Ho4mDREFcqK9gzLWUGyZfecQGEbesOgjHZ7loDmEuA7WPrN8FJ5MQmyKgSUAqcsalarQg4kCeqgO/ybZIiH0SWiv+Cedgjl7+6CNW9ALBcRpOPpUaojmyBctnXbolagepWsZpsKQjOhQRNWkBuEHNf4sBIV1J1hFFJOCfycVJOUi3aX9xylBDB9zA3sNJfC8j2t6hfQ/JxzVZT2dVJyDpr+Zpes40t2e3cOKs6x6gfrwzSN53RKJrzDdpPWf6wrEZ8OaWxVl3Xk21pSGTnppXTOP4Qi+KFRE3avUBOqtWOToJStaSvXMoa2LZsAkO4h49iOllfyKmuFa+bCtpMwonQbpgpye03iC4jsNOfD4T5CwmIgn3/CxKNaYPfIfB2h/Pu2CNfU/NmHLRbPDG3wRp/9PmzjHWot6SEAecJiEbhLj6DTqIBurYhoqjHjgaPFcpPqKPLYIImSC8zMPotIGh51hoxOclYJ1ELptzCxy+mKHW3bNMSBe4UJJFTC/7+1+92ss2V7w8Uq/53ptaVKJFzityEgWnKzjpGdDwnJwCbSHHMfC/OCqU2F9sri99GUqjOp+rx4kdJblCBRjD3mPqV6/5HpRFmhTYW9pa3DqoISkejgJsjteqCQjGuVPSpetl8KKjHyJSvD7jc7qx8JAIGwL/MVlgxhw+D8lgxlw+/DCD29sihEre0lWmh1BA/2/k3PK1BrVmtA63mrfqtUC3Hjx+2HqIeUh3gHtAeGB4cYMtdO2DZqOZC39LLBcSd4n5a4/ffd+K36Rfel+bPCAzx6afqh+VH5cfp1+fxe+SWYZPeUeFR4NH78S8ehQVFpQemQkZF6h06HTxfQzMNWhe3lI4f2dbAH+KwP+CxAH8CslZB4prgAooF8eOn4Afih+ZH6cctLq/13UoZRRvFSK3jrdTzlrHbZ49zF+yvwMvnU9pkEdC5Gy4CdNdrkhFyQYHmAK+sz4Ba8ocllrHhUuHq4qrhSt763TrkmuJCh2ez64fgx+DX55Hh0eDFAcUTBU4Sfll9h30zfY59qn3QfRR97IjoWt/H4zfhF+gnOyCFGYX0RQdFCMXfxSwtj3cfOy1LLQatTF4f+sMlSIw8EMsV+8rIYe3AHbxda2D7YC9b/3HoMeKx9xHxEfKR91H1Ud7RFMVgLGIPYMkzNPu3RH2OfQp9YH10fQmSrZ8dCh0AHbxf67FnOEcL0uhGwwp5SJJBY43MKUmGKghio3c7svO0+i4LsoxOeRaR64qxNQg1JEPE71IBIVL/yFb2blvMYUfji9PKu6qt0XhwQ6pXj2uJO8xgG2Xz52pz7VIemoCCfGz9F/CoL8T5PJyLTmrOEuBS39KTpUban5cDxJEsiAjCT5qLgdMeGnTS0dxQ/1AsXN4uywM5lyECeKE7BLNpDhNYMSCtIGcepPlUXLFdiq8UiOrGOLFj46ryR/LAj4UAhQiFwkfOhExM+Mds1WNgm9+K3tJqbtmnMFVEyjz/tGfZkdEr6bO20mKrsRQ+ev6nEm0ytyax1uSFnthSv5SwKuU+HPaVsp1CGrSS2sY6W6ODjrhyKlr3J/c/XhCJbDmq+NzwZdEK6ISI+qj/oc+8zqKUDH4PJbVfYc9TYTmkTbuLE3GvJYUUt0yzxo9sOG+TiJhOObTck9tcqoKQie/n/oLYnIQ+vNpFsLXRCoTInaNOpANH5GqCxEoEx68psECZ0ApKrxZfuUwJGIJw5mkR08XwtaHyzKjsU6nTBS112WrBUYB3ZbOXZqaMkFQ8ktl220PFE58b/7ekQbx6k0wpuMz9GQBcZLU8b4OR0EeDLLxvFBJWaDFefel97B7WeKfF0DYQ/pamyC6KfcaEI5dMVjHYQ0Piwi46HloeIB2A7VMPReNF9kUYxRXFNxCGdqSqv5Rl3MewqwTqRniYiUTWvqpCIaceQXvRdEkLmLGnITB30PWzIkMcFghlzzJGPq9lz7KUBR/qSP7Gp/oWhFrkpZJZ6IuKcx8SHmRmtxBqopCdPDdnWtd49MpVYglMiqN66lEJw3pRICIJ94eTkU+GQinYCicVc6RzSGnM4iWS8yffJ+LnjwXL+Zd7OrCU86fiB0luKDKOny+YRQqE4z9yKFL/ysWcN4fQWGvAsNRf6equjg2qk6WCkzchSJqzj7+WLNF7QFssQUtEUtm5RfG/UEb42Bx0j1y2s6LMPBfKuLWrgguRaYq2VMvvl/YE1MLKmbbTlrGrU09fg8xWgUmChv5GninGt5gx4TBRWI5HIlg2LsHGvS/8jsg5f3cpCBhlnBj6RpFG8ogBspotovMBM4gX9ujviGDztsiSRTyTqw/bQsb/zirGPzMKC5L1gbxoE4KTbpG1TOIBuTDJsEuYrBnKB3GVeC1VlJUap1ZAMhxAE1A7Ps8Uc8ypc8YDc1uzCstLs4JXUlQ2zK/H2N9jWboCag4h8DhIdylBy/aq4ArMC84mJiPY28YLygcu7AaIGCFGHLTRGJH0fTEaAjqYq8rUDALDBTwhLI4nOHdwwNiFhMGKVyxWI3ItZSPN9GOOQfGveq8ww9Vhn/sEh6mGmsv2FJxOig/U1/fTb1YtiU83F205qip//GVXTqlkV3bvT6NJlG+pmmJHXVddo2Cz0vM4V9J+Voxqg+4h5HWD0W4S168bv0w6/HSy5FTTbltbfWy1WXvFxBOXUruPOfqY4XLS6DA4ZjLqLaLBJzpKgAadSKP+RBsXWf4R9pHS6AZYWDSxjpwoikuEhvyuUty1moTP3ea47RHtkU3dx1R9KMLKnRYE12VGrh10UsxS4i5u645UpBjkJ7i67BcbDdvHzbcdlh7P+XFDbf7EtO5nb5NxsIoSJSPWPiF4NXgpkWrG+64MKfLkKAjWcaW5t5LM9BT6CcqCyj0QGOQXm7YNP41xPLf+lXAdgRdHpyFxcyaM3KnKGJjMfP20LLbSE5+T066VqndZWgfLVUzD56wt5m5vxRNkBd9K/UXibtZrZfuuvI6cT6A5B0YE+1BjplfAOH+piXrhGvtDR2ijnL5/8vgLDpT8C1ILACWBNxi50R6Eqi+XZrJ20WcKKkWZVIaSAIVkT/dca22OC6x0LzNYnGkY55WxRq+byMEpAB2y9gbSrlyBwVkFrkLTFHjFF7Bnbm9sUiFUF6L75pRt02GS/CSjLNSMbq80sgX+DIXNhdVUmYdwc5eQg1d9o31r86LXn/dGRrZSEUUDxfitE63erax9qH2Y866bP5E1N24FEEhaI2jIX65PAKf7Hqtsc3crDyOfY2DnXkdsbrb924nIKYoQ1nimEeWRZkVCxFwY7pbPYj+09bwbqDxpzCWZ7auSlHnxFpyM/0Gzf1djEkguKuaMzSdbQjlAWTId+JcIaNFaTCDX+AZjR1oCUJQ7NvcnRUIGmrNGMuliqrLCvKd9gcJHSQ6BSg6BSg6BSg4xqM/EL6oeOpxn3ElJA0YSQILIUZI0gtO0JVMwZdf5vMaMgfw64gL2KFqNKHkU0aR27Q6bqX3nfXN9vsABw8bAARvY+49APOi0Xc4RoFNu+5xlBkmZpm4owgQ3qzHr8RL7SJDOr8C472LQmsM7wEKBc7ZnoyavM0412LPQlc4PVKhLCR22RGQQplIaZNVDmUV0AyWXDGWnVLKxP39pxfoDZ8j5f6vJFz+PaZhwHdAeCASoOY5uxYRLGT8/8tuwQWbMCa7OSysoBsnxrhMsbrLXC0VkZqk5/tZSc9rw1dhEZ6k9zGbvVGw64xaDp6VtTEe5cmmWFjyTmINbMELz9xoySXvlN+PX88621o3KkLC6K9v3UKmXDNHF+xi6wZCF0lFsSnx0kRyYGArSvXOZ5JTBGmuYzk88u9YSnDxEZuLT2sRhm6BErL/TmUKMHUJsFXGcia2cZINltguDYSTjmkCzi0OkSSXMdeoC3oLf4pJr+HxWvD1TbLVKj7dJBlg4eBg4Q+WOEbNQU0+6rQBT+toft/OzD6lONsxrkQAXp7drFgMb2EkBCsevLFJ1RMelLNLf6uNqBAe0MLD5f/cp6GbHDkrjJrvZsSyBxhqO/NOhW/W02flaN7dyfBcarEJuegBYaoY0MgNM01gOLtABTGbEqOcxI65VzAnUcTDvIIQGYQPENVlOm3GQWF62ShhAFio3fztZE+RX59c9fi0jLR4t8i3phfqF/EUJRRtFFkUIxQXFB8WSImYyjyKzpyXW8M60z9mg83aZAtOsAoFnZojQu+BGNhWbd32jfZt9rn2CfTp9kPN2lBt3ELZMuYE2CYoasD9GwFL0qAeFEoUURQlFA0X2ReBF9MUErRatSq0QLX8CHx59qX3ZKI1jAJef1mX/l6Sx4bH7sVhmyWvk/cn6RVzu4tRrGnQiC3LEH4IdMnOnWoZvqEGK1AaF4oW8j9VIvcKBEsqKRgpF+MX9xTQtdKsf4B7wHcge5Eq02x94HmztvLx9NH0hqGLZHkTu0/PFB6pUMwmt2ePlguBi/nPfE56S75HjfWt9nn2mfYJ9Cn0gfeh9mH1E/ay0H959aX2ZfW99932jfbtTCdphHx48n1LzhRA5ZF2r0u+X5jdq7axaHxw198rUnHOYM9OHu5IfkXEIwbuSmoOLmB+zAtMLsrsEuJCLmqyQVNvTS7O7LLjY0MMIoZKo53b+0QsXVvw7+j/0ulxioRR4pVlCEH6a1Wvyj7ex2MtJ+aiO8o/LsRjN34k6A4r1cLtedMgAEKuYa9y0W7c2C1cD9qM+zFkACCjYubML6tghtRsCkyxNfC+1Llo/dHe8JzfkkPOXL1PH13FVD0jTBk5ech/Tdmlax3mtNlAE5453QAaZZzOrWtuM0D83TnCcsTxFFx9xcyaKg69CB+bHmBfLloDQmRpB6spAnGXKh6wi2FC1/sHXArAGf3ZO2cI8KMrM6KauQoOWSIJKGQQntxTbewtCPLaw9q9IMyCSfca6en7USGpDU2h3P1pghpKueVgruBKmF/ScLnfNG6xbGNCQUi8405h4MH1K4/o8BBCmCm2aHAebu4LD0moahBXL6uxuu0WkWUmarYrST9Sgawyw404K1IpoNNILsnDFTCuAHK5om440RpPiQJtyjfhlGdo/mEsACkKctUZlCuZ6/K3VjWZTQfm/Aq5/Wy/TiHUPSYMTuwzT95XFQ2aWDq7UyUccjG3T72K4BKuxP5OVMaPbmUcDp6exZAVE3LXaT6Xzxt7AkyVaCbrv3FuOS4TWFcmUwTdtRg3CgAcwOP+wUxTtkkTKdSJOSK15T8fago62TIiBeOlBHEC2Ibc1a6xb6Ni3M7DQeSwj8EpQNsCykUqPq5M0uQiUJmwXKdEgXMT1vi+YnHSvFStxS12D+CE7g5wde8rPWbJLPt6BQgG0l5vTuCprx9fXYKNg80psnMzuONmxavpDXMuEW+SmJl/8079bx7LrcFAccleEyQ1BJMyEX1QnNQYIHKuuZOASQiJl2SFOnJQ2UnRxqAl/t+ASOv3HozFLFGI99yqRXkb0xfaupl6OqDEJgo5WbJEXmBJaleRQCqeR1fuG2gf92NGli7KXwXdW7dTBGg/oarZAN5gQJEjTJWxcKbFoILG5KA4Oav23ndHaO1BoobYTn9MmuwM3wQnYntgCTBe6gWASyrgMk8X6mn6IgTL6CZqO4rCY2gsIJPzZBY5B3/L/R6DbF+76Pa9MVHaEMsvgHzbrpVYhO2h/WvpmO+qzsfrRot50UsxX4UX3xUitA61e4E58q66ZUh3Dxih9mORNC+InT23TiElQp2BOQOYtiuwmtV5kzVvdLsHtKhC9l9WtnHy1lbEXYZopMXWgG/0HqNHspVI1Pybm5xYJRkEBh6HbwRQPf1l7fL+4eWyR5smMwSzvKFJ/hokSBHeiATwFZlK/3HCJ+2/8ToZ8ZKFTSucK08ZziyjESRzPZXb+P1mwHlAdqB7IHtgdV1kTUfe3Si1vsx+sflZr52Jf518b4pKUBbMUFSbYQGWDXAMHaGMdsNP2d+EquERFApGwzVSSaq1LlfvkOt264prhghUD8enX7THdMfMx8vHgR+bH5s9eAzjBiTJYGyzF2VvrYk3YP0icN46t18I1udM/pL/ZEzKTwJET00aH6YfgR+T353fpN9634hfkV+HXvWEtIy1GLeit5a0frR6tMm3YRH7ZfaN9vn1ifVp9OH1U/cwmfpl9730sHSod+h5gHbAdqB28YCtei157Xi9676ffB+BH3vfrt+UX3dfy0evxUzeFBYUOhRxFE0X4xRHFVC3PEB/WHbIeih3gHZAevF9rXcteu2BfXB7aX8ddUTwSsfi3Ta1OlcvjKmHIJ63+rRatAG3IiS03LestDq0EfRN9DB1AHmgdvF5rXotge2Ave/Bn3SJfh1/HXrdg114DXpve+t8639rgJ1Y7BRSFCYUGhRRFG0Ucxf4FvTR+H30sHXoewB5IHVgexB1mC+Xy47Lhkt/WHSge5B1UHQYL5/Lhst2S5OrkiuA63hrkApYBcfAx8rHe0QJF7sU4bTvW9xfeyvfFBqXcDyMLLUKtxH1WfbD9rExlgmwt+0XqHdoeMB2oHtge1B2mi+XC3zLhEuDS4KrhiuD64jrkGuQCmAfBkgW3NMGHeW6ymwfIiCOtSzfBOUIBlyPI0b533wpPhqf92lOI1t902192ZswDlpv5i0S6DrRCYpTFl4GTZgXC5SrYHsQe5nofGZULCC3Wcvo31rttuP++FMGZC/yFqepZTMHje/O9c6zH+KOblZysMUVhg//92tgpY0NeT7xRNjGnz8QuogqqgAe6cXplm7Y90+gSS3d6TblYjMIVc+MUYndft14jYANeQzfxyjhRsMEPt5TmUbV/X6t6wwqWWLbxEddzca0TrfAtoUpmTMZKtoQlqGbP+mDT+MUOpVokn0ObABSiz7pujQLLZZwsHaoeer5MFZEWfYJ9Es2U7NGo+lB7xalW0eAWSEbOHSv4GBqdeBshLJuxEdlekW+iTZIsRLOtfETJzO3F/x+55Jr/V6iLpvt3F6+8O3FR0BvxXKIdch3qHkr7p3YztGSjcx0S1X55QilbBdN6I+UYTBckA7qZbMIa3H9sTpiUaFYvKliXpENy+Mq4zzVTRVhl52mxUauvKWiyPAp+jqaIMaRud7Nk6LLbukIuIC0xLE5K4kpODq4XH8jm9+d3Pm4mNMyERisDyumYS+HG+0eF8UXkOVKMEhGo/0RZBEZsUGA6jF9b1zrF8SXUIyB2wwVo0bRX6ZLKCLeqhn/GFGPqxoxB9Zdp1Ytgy2B7NsH59m/cHkIcJzD1BQSFDYUXhQKFBMXSIP7SJQWyCEKuMJWrH2XCfTp9iH3EffEsYQ9gh113XuNdm9+q4srh+uAa35bc8afeB+zH4fffN9+36Rfkl95X5CfWdC0VhQ2F/4UOxeit9a0ZrTOtDq1abdhMsQeF3cUwLQStdH3WfWB9GP2sMH7RfY990/MWWJ0Vr+dqw7eUBcu476K10icEdCJofOdKjaX2fNuzHsau13HL7paTQ1dMLl230ikjiwAhUCPIrsnZEFBP+X1LGxBAMBNyyfxQb3IqgtekaZi21dGlqQHG2252gd2F6YVzIuIy0Fypespfh/BF9UUTRQIfyeA6HVncXbdDdBRjuqwi6OOyVv6LrNNoc+iL4h6SHmodGh3aHaAdMB6cgXARcyAY5TfZlJXb5xfotCR91H2d9B/2HZYdIh5yHg59K30T9gGSaFU0Q92RnwAhOOtKkCyR5006rTQ51KDSJyh+5H2cHqY3PiLeB+anECO/+N0opF1nyvF34srdW/i+JYWtV5X739rjV94n2C8FDIXphfuF8IX8BSwYfkcWzZo+lQvgSuLK4jK7CxFbiK02lRvjAlYCcfox4rHjsfwRxHJQ0kyrm1OZD6wgRnTiF+iX2QfbsK+4gYp4AZCafol2cSKXIkVPg87DchaSbL53DnG/ki3jLT1E/joLY9NfT6A8apYf+h4AvszASad/b+WO6YsmL2WICzogfJ08UG3ske2R+5HsUeNR/NHzcc9qLSMtAYX/BfexuP/EdpYZZlB7TytOlor499c6HtBCwVaBYiqy0epuNtK2VANJqusYoMCT0xDT1FUDAU44lOtDYHNgi+0CwsSSpnCXMthGt4dRIVdJVJNv+tpF/BMqsC6tAq3grShtPFx+sf0MBeSFYyLDUVzgsPOPvfewIv+Q91vjJ3gphXUiLpvMZqk7wAXF/8UbxQal0l4tJy3jaEUa215xaNpph/VGwwYxMm0ZbuUtBm+YisSI7iEohEinLNHqMEatBCFIdsfwSnmr1Js3peqN84FKeotKxnYfxxR+xD1AptIPpI9lpVtjU1pXyVNyrTpq2Aa5zrubrZQOX0RFr5QOn3bnhFGI5YPPIYOysuKS4+oDpxMA01tIF0Zjs+/CQzTaYZmd6dtT7qof/KxlSl5b0xte2kolAoq1W8NMHMaUTOa1rO/Bxlyf1OdRlvm/ddJw20AQP4RDHIC0rEg8zwYmGFyU0mnb8H8oyaybqq98kbiJKgJXDcC8x0UCltsOoDYQC1JeEdAbtRJ/zXaOQGb8kNA5ovK9k8v24u9yvY3T8FnYVk/jTwqoixZlBw7y6G2xyTwSiiV3S+6DG6nmbcCa2RGvqDftdvg9uh4gZqk6CNg2TEno801HEKZ8lkgS/M62LArC9prQauS4L9j65lYQn0a8lx2UV6bb0VVMhUU3lKcPKLAN/9Ch2gkFJBf+uC/aWbeR6jozEhaJGRJUg4PadveRoLcW/CwOeNQIyUTHoF+583oDD6yxcOFoA3Mj2PfkmIrWmYgi4rJ0IcMam9Bzwy4sHnYfYc9jlYoMZlJjE+W3DkUUfVr5xzOcqbOBTC48Pkf0B9vjY2ecZCGMttLqkeM7rrdWIti7CD5UWIJbcGNmSEctHi2IDfaQKGKYipB9N31DfZt9rvMih+Ihw3FBMpWB0xjZMiwM23eCbMwsp6ziODmNooKXgfSIY/9zhmUiZLJUV4BZ6L7XisL3hlOCVDgUWwKSBbyA0T9yGGC4ty7iRGX4/GqlgXZMIrUC8ZwpgFn8AHP35qGvBTsJLptr5Q7p/qGSi0yHwje0lOPbO0Rt7ydxrtVo0zKsBds3XWNes14rYDl2AXN5IW520vRYKELvKGRdc+52MI3KdkGzGihBuwRzuCwLwmpt1cnwyB+BMsN1OCIl6quvoXdahwOEYFJavEHz2FvfuqsJDpwCD8x3uDy6BXUiOdIMJ3Xytk6vqZaUmcYgihUIQ6GJP2ha2KubhEK8aSjRfriXSPIfwap/SusEp6VxzCBmghGl+yJIIEgncXIgUdktw6hbTZK8lvU/RqtQM5gbyRePXICsk9G9NdYyWLjDxUlLMmuwSh8xILyaTqGJvEVm2HPLB88UnTVnblwoE4ZiCH1E/ZzJBVh/PBZJPv9QlKSTMc8uDZ4UVdHmt/jnSCsgEiI/Mr0J6gbghEO0eFoPOBZkcUs6aNnVGgzaQ3V8NyV3Nk64Fmzcq496I5HMQuv21oLpRaR5MCWn/bd07jcBhe+F64XqhfxF8SVbNK12KJgB9MFnPKt4JhDUO9L4Rrc8OryLOS8QFGUvQmi6mHzDZ7yL2VAohlrhj6D7Kx1Y3cpgGQ8PtdR4Y20zYNpaciQfiQSHpFFdpbngOhj7nAJ7JL/YEmyRvxhl1vqlS3qTCtNVB1LxYlP3wkWEUyyOTD7jxFKIU/lo2jkANDu2FqHcinaVxFfXtiFpDDwblCIiHXIdkgp/zv18wUA2G6bM3BysF9FQgxp5bNUsGu9bN3Kt8PXYW79FoZTqgXw9RmdSkBecyf5Ra6mZfVBBxdw6lyO446/G98/DdG+pIkEnhVFbdoBHwnQPSuFH6PfdKKQeeEpukDOUbVMRePtu02CrX8tdO2Df5+VC31onSsoFdHfbe64mA9qI/DeAWzudSnqfq+LK3Xrhut/SWAHEk0znpUVuGy8z4qL/uk6rCkXEHbexyRe6NyGQddFqntYp6iYQFH647Qo+SjyByYB7I3cSjVoUtuxY79h7lnzPDMUz9k/FjcZmj8FleiNuXy+rEugnbK9UxqnbSpQi+5KPbXhMZ1axVCGXiRnHhB9LCGoR/JjWFCLacXSF4IK+hM9bCc5yBA/OtgCgP6+pmqVMHPPo0/+hVm1aR81lEVpfwy/XKq77WfCSWD4GxAwecB1QHage+B5YHUQe1B1MHdsiYY/xbs4ny54kF5sn1Sp1iRNo8e7H6arbQz4IlesCD5w9DZRlRtT7kuZRaaXJCIvzDlhqBTxyfz8eMK3Nf9xLclp3730T81CIGZbSpf2S7crYjnXByg/F4gWBlS0uLfGF6EXpxfitG62Sv4Nc4YeUIZhQyHMwEJwvptBFRyPBrLF4BfqwMf8MsOJ/aSmc8EJCNyRxcEb8LpsZl/I8flMubcaM785UpCYol3IcrAbX21r20/QhNyKDHwLCIYZJJlBrwS/qZYeOSMRvD+y328mNAChmSIuvv4egK6jwWHJDmLeafzvG1cB3m/yOCmz7eBdtiAPEFYtYzwtrtvsU126cuJVGSYnXj5HRioKCghGbCMqT078P6675PDc/jiSBsIF2WKqUHQwnqOY3rw8fxqelJXqYaal0MqihDFhYmq7l21dgSejR1XQZjAgzCYxlr5BzkYkWMIKSHTY2BrXQrkmv55CcQiFqqjTxpz4ULiu/yOJK7S5I674HDDcPLbfPr1OUXwtzdJAq2CrbhIGqvlNygV8t4YXxBYNfcTe45z9o7BGOX4FIlIiWgcpE2BNf610Z8rrHDTDDZ3/yAhdLp/1eMmh7epLiXof/1hh6NJSI1yHEdhdgY15DYLPvOkO3Oq5KWsCKQQKUV6Q3Sm3bOnaf4LlxN1FCptZEcoKDOPBypYTKyOb3KzETfHtIEDNuD40oDzTyfs8y24hR+DJur5KojDryiQotqyB+KozPPILYKvIGutrNVLN/3VKMZ3GoCC3Phx/2HdYdQogn5hLd6v63eSywlYej10W8HCHXli2RzFoyRlJesmHPXwdfN17XXqMzcLKlh0dP59M6ElYnvoe+a9TLV1eve833lemFDoUERRlFBkUExYciC3KZA4oy582HcbM0COfFbpdNKsDHznQbxS58s3H3KaU82nd1IEijlJbsRtjoxU5P/kUcxewtzQQfAh3KHaAe6B1YHUQdrB6GHPKn3wfmR+d33TfoF+ZPtA/BqS4NRmR+dsRgboH6xO3CHQ59q32O866HZ8URsJc3g7EZ2eimFxtsVyu38gvEgZIqCM5Ntng3rdspCcal0gPYqOtcei441iWY9IRbKJ88arejPJGMO0pGcKpHKDq3nNh9TOn3RzQ410Isf99ujkD7YXX0jDEza5sf5Xq8Z04fCR/lWrtBSTsiN8oldHI8wIxSQgZ+e32Kkir80dX8XarER6RKhGayQAhqocdKSrC3elL278LDPKNmznKPpYJ3IqaFrwsHS1kD/DyQWlp/oXNT/fYiGkcxcTUS8hHsgcCwrPgamWhDqlxACbSgF+rc+q3rJCapUwgWIrfOpbWKwQ9Jm/ZibpdrLUst4C38LfQZRspiTCWLFwdY2NDNVOjR+wE8PlGGGa5/kuHS5KYMQiTWM7Nyss0sUoLauosIQH+Eey3zLfIt+K0trUmtQ2jfsUb/0NLCydIi2JQMjZuynAShVNXpxhhZYydeUzWLq418MKnLH7cynDpKhZCCotJ04dsRItbXs3SSpyGt5637rSKtEC0d4H6Jfad9c337fa59wn3gfXweVB1b6kIyLWvFoB+X5FH/pzKl8shWwHR8rit6OsTtOkC3IUFbflj0rhCzK+3GPAx/syZReDrc/6elt0gteyNLMmWm27pS2FiRrmpBMW7Eg6sUrsIoZ6uPtBQapFuJqJscYhKR4dHKOUKuFUXX9CXpao0RxNQAq4x/mu3M5LQTb0T113Q6RFrJL+ac8lyBbnkLobSpDJh3zC4ZJZ28XJiTO/bcuKnOMFBzo19mZwpqzor2/YFYnQmrQi1AFNyTcChiFHO3rN6qWy+ab5EgeTzY6Jj0+CgsW+cnriEF5IUZhfuFGoUcRf/FyAMvM7xeycyZfKK0proqwHRtwFjNKgKJXBlcZnL0i7Ye4mWr9LPC/5wH8cLItjEjC/xF40XgxaSDP9pGoRSJ9olMA4oVhZYtCn+YW3fzEvRcCHgYOCbLf7fznPN/IlJwPE+ptp95IaTVG2LIvZBPv7fpN5Tzbze9FrbOtjwAq1suBfcR5zwFO+x3rh+3oxetpvOvE8vtUkMofB/YfYJF/gq6M1gLry+Jr0hjy8l3SXsZbCcFaosKwplaHajVmM/IgSoLh9QGnJRpvOvJTKbIFrE1zZyzpOSKJQiDyogfsWegk0YC25OUD4jut3LwdgwUvEUCDtyGIM2bpIxSWXhSrHg1KdSe80q589Lh6uJq5KrgypQFp1SDagZ+CccOJXSGU6pf0CbEddoU1jg1qdL8EL9sjcIktc8Ar9puKIAzOIZ2k0qqFmAm1KQ1xiPWo5RyrzUq0RRkuiHRXya8og5MKrxH+NSDK4kwdFPxPE5KHigtGC30LSxtq2SDRby9U68MpJTweHTvcgwL8ylq0ruT22eOzvR+U/Ay/lzux/EuCutOhHqx24XrS9t3GspNGJfWFNc5Rwdu1rqb1ZS9efO1gj50HlnoyQzG9ThDcu0483JNt28tRwvbdyPx3IO7g/tLUpwhyZbYEUZmJ6OzQaNmLdZYdy9oLSJYJ+rHc7CHgbE9mG/XBsDpT/qgkV1F37Bze0PS8obr1HFSddpanxQaAkwemrlHE6SUzPSCcw/Cy0I5ALLn/9BiA9rIjpoo3DhoKrO0ijdzrlL74afpB+vXof+3ytGi5gaFHEX5RRNF8iXcW4V+p30aTRrgl+vX4MHLZPBILQMtK60kfb99z33HfVd9rB66HuAeAB4wHVAeKB2IHfgeGB0kHvQelB0sHmbX6ILiQuLC4PLgMuKy3/LPcLikan7S4yrgiuP64hrdAvr9Md7OQmQz7zH6seWx8hG1fx3Sth1+e32OfdB3X8BshNanxtPUbTnqykYG0bGvf1lm45bWyKMuG9wezkSN5a9/qM56Zh6rdjBk+mdSaxAhrT23tE9lqSFgZd8yvp7LVciwrX6/rNuvWdN+zwnNEDf+TAfMWRcpETEJBQ4xy78x4VoPMdnGzP87xBHBVEI5h+Q5Wn3OIRKwzrdkpdmjqhN/SnnLLCBC+j6cPvYVeaNlz440uVBkqHZW/XLauRXCVFRxtQmLq5kSBPehQq1bS9kSUqeugzNqHPAoEq83M0+iiEaKotUb0ZYKp+ivnB9ChcBFrjtR8ErdkS7zotcCuK6vn0lK1EWmblgp2dMvRGmVt5QYyTnrXYjZ82uQq0RpbncW4+fc5wiAjEGjThmaO2oysgLyjHlK6CstNVzTFE1xL8BwopO9uzQDxAvS6YZiafIoUO12t8ce0TgCGmsE9wQY3O0tGy0WLRGF6EWxFbbIC/kEyGCqwIGk3OFcNH7aDutYZc5BBswqkGl0lonOVU7K4sqLfHlqaf9KMEJK2kn/2ugfC9ISLvBTuuhXIZFg2tYqbQ+l7M9eW/0Xq9tzKfFKqUGUpy8iSNAJJ1X0hVwoKoQ+m/xIxXgGb8sDf8P5qJoG79BQLY+Gb6gffV1Gj+Nr3ZJ7A/7RzPO5bEIoYVcmi1aHxxH7LHTQiBmQgenn8LqIx0+RU4TSYEP4tPW8NH3GfSJ9ivN2+EISVvJRW5svVFVkLoOI1oJvldpUIRL6E6L5FHD2QOoyBEpBUjSJt8wnNz779llQKVtAWXDDdU4ZoxTwkd2R45HwUfnR+MX+xRIFojkgW4fGOTAzWwfA85YgPdzbabu+E56brtGoUlCCG2urapzw1mSRIRLVuVh7bXt26YJh0/4FHCWsQmNnODe5D9pdOohwiH4FbVtIMnAoWhssU2O6w3Yy/Mo+ClwLEj97kZJmISJIxZscWHvRt9LQgQRc7LccLDNuhMN2hIxux8cZlh5URHt2MOeHnAnnUakBDPOVMmx3ztCOfYOTFsAfFPCKMfQnHIzpr7zED7Hgt51ig6HKEf8y0CLPKZWw/8boYB0wHegeWPMm6rvfAjdpeP4h2huu2wMLc1EUXSsKc/M+bCXGc73LAq4B67hfRfYwRH+SKdBzpYvU3a4Ts7vtyj+PLMGPDID5TixbkalpG/tyTJa418IT1vIq2PTKeVCUWwv22h9s7laf2XU/WfYzlYqPrOQH3wfkh+uHnB/PuGDFLgpKvC1/BClAZuMEZzrTuDNl0kQ0pQfA5gW2FB+2m27tVmWvsrPOIu5acjtI6GY7dlDo2VvAp0xNVJJMucy8JIXMpZIEpE9yRSZKmoSwnJCESBcfhnJLaKFyIy6KIs5lFiF7uEhcd/+xOwghgRebrzX3fqvtIiLGNQv9m1ghDi6LVZAegAV24Oliiu9HszMO1hbDYrRmwnaS+zyRCMqtM6ZrTLYHlNLoC7yMb5q8MC3bsr/M1d/ADC9SNwoR7pHe0QDFiSJea29xcLbl0kmSwTmKTojCeVDW6mzlMkpqyUNIjG6vReFHjqOxM2HHmiPXuAX/0Fq4hn2izZT0QocKRZ8OuM4SPMgzhs9Iitg3hoDeSALJ5X8pUpGclCY5MzW4GxjDCsGMSfqEgm7H/UYYj0ZcdB1TtaRIAok3BMGcC1tbElK9dUKq7X7nixCWEYowrFHuh8AXcGzdskh6hhREtow4ZFGuU1IK9ddLetFdtYpVOHq1irWLFJiT0VhebLabxMhBwSxF0a6caZherCiHi3RXSF6uSb5Xpm5xhii6/Yo/kYPsE/VnLcab8njKTk/XlE9zg7zc0rGy/sl3FiCLlshHl9mKuIeeOH2kvKfGbjoLMBSnNe+YEUOycq8NVM9KXNdUplEITnPV1mpDMWudie5eNgDfkCPhQ2rlqffuBXQJ9XwAsXz4qtX5Xpb/nw5ccbfBM+7SkVoSE2az5bFOcJHODGVPs3BWqHE8sUOUVzCs8kikP4x4+0tuNb9IU+VENUZm7pkfm/vAZ7IwgeQhh9A4KoxlGFTI7RGL6k84sUN4LTSt0KZjyY+EU40qt3xbFz9HozvGuJDGjcwCJJfp6Spik+vRPi/mPsz529c7ey0DkbuyvOnGOTy4hJykQIWyUxTwysGTKAkPk7A1muAsEFOhPMhyvD4jfPW8hH2jffo8B2hXHfjjd+F36NfrUffRBMX6pVyELSMtUy0BhfGFF4ULhebFUC0Urd2tTa0VrSmtD60XrVOt3q32rfKt4K0wLX86H/YdIh6SHsoeIB0QHhgeFB4MHSZU6ILkwuIy3Vrjx9/34ffid+Y37Lfk1/JR9NH5cdXkfv2tZH0lLeYtAi06LfAtTK31rRmtI63erSatTH0YfehwLlut78ru55OltgjPyQ7AMmmMK050IvDEZxPbgY+F/dly3dIl//7RjJ32948nJYx96ca60/j7BMow07vxKJ7jjkTENlhBqXtlLrb7fEpcWNN1ThQf+rwA0LgWYZqbJEPE5FipdUWsR+7H4tlajTQFoLuVUHFQ4auXbMO849lpW3yZHjNIfJlKtE38uwu5BAAvjFpOJFFEtUZ0qbAbhEj62Qu7zlrPQcL7xRqvrUG7aeW5TMuqotd67Qe6PPjNVSyLYw84wdFUccfKFFOqKotj5zbxygiSHNuGd5qblEzhSaM6sDvYQrl6jzxL7UxeU0eccYvauOUMCYhFLES2vy+6XIFSWCAqsGW3Dcr9x6NR4jeP4CPoMZbrpXAu2BSzRPltd7YqcWg6OuTqAnmANMHXi347qAQWARK1xm2xvW4gj9ObVCWz1J6+W8f9in/fMeB/MClQZksPOgNXI8GJPJo3D4Ju1ASGqBd9hn2AfV0AS9KoRJm83yriet+2QgfIJnRHVjE/9k6x1egt8Gtn0ugeOAlPk2qUBLlHHUC6/2/aCcGSpTbY0xDITxwoClHhCtk2CRXgj8qI0DeGjvl8Wh8HyraBPj8GWa+Ks5CcYa/VwYEtTK0Pf/z4pMucBixmiDqDPq3Jr5LAkKi2a7YLTrib/4QBTKosohrGTdfwiCnKeNvYx3GREpj8xrNLH7XahapGRhbwHTge7B32rCXWtpoO/EbWeE28X8jvrQotizwBIWw8IbCaqbFzm6hBiRfe1+gxxoktLK2ZkO/T9EWGrOay4WrftkBhuvTJT26Sj5Dc89uyViRBAMSvO2iz2TKFC4UQxQitH2h5Gh2cVoLAENBz/to7gn5I8Z9texbqxnawbXvu6hpenMT9GgD3r5CBfu9lolIeBeKF/TmwHijsd00hPwbdSs4WBmpPgfpAxxE1VzbS6A8Xx7yAFMI5fxS7l5n9kg3jEeKR7VFexd+87s478Ufet1ku2ZqVBVQm161FPivv46ow3Fcb8Ybn0Q/YnpWYdSgDdEBiZzUhkMs5/tarRJ+AWXYoTzOybIUTjOebAlekPkzw2qnTYjpzky7Gj5GhQyEGd8+25ZHGdE4TH/Gpi7ye0hEuNbC1rI/RTP9yQlw0W1CIRyksW/Do+7ozc+LLCD8orfJ5Dl/JRF7ii3VQGqe48lYIlvvZUpX/lNHj7iJQRy+/CxL72+868gdOMnuscZVDR62A9+3iUAn6iyZZAGap9Dqs8Ma812ppUH+WbldQaYzGRbZ4t0J9fAfZ830mum3E487aFigqeyiv5ST+OapRG8/wAkMHKHF5hg+u6fuW0bAb0OEyvBHTRLQBQjnH5biJvKM3P7vclf4WzFEgo28brZvhKpj+zE2JACekzsppRFqfWDUac4FGC1hJIIu4Y7/X6EsLQGZ+wcGsLf0F4XHwcewxrf9E1iKksHmLU6sgyyVb6LrW1HfWzPeRvBxnz5Kc8JQ5/7J2mE9/1vjF7q6ow9dhzBKu2MOXUdI6khMKEYqYzDNQdZPtWrofezbI12opjXJFtDrJTNTaXKxkSkYe0pTyUB7S+3G/Xi3lBeAFrOBQwJl9B+qH6kfixz9ukDljGm0EEvAd6B34HZgdBB4UHotkH77swlYszmQPeDMBJ7BvTCZSbrhtsvsnKlT/50O0PiG+KXBl/zeXPzYH8cqozmQZ8Avnh+lH5cfj99336HfjN9035LfqF+EX3pfpl+jX8HHJZi3jLVMt/i1CLQitDa0VrTmtdwTPu7DureAtzxxiT9sG/idfx9kGrKwYnbztlavgyuF64NriJ9d0YardB+pn41Lg6uQK4Urd2t2X5VfhV+Qn1JQtSy2CnG4ULTAtLK31rf+tA60erVat6q3wrZCcgtm7Xu8a8ifiJ+gn7Kfjp+oH5Qfeh+WH5ofkR99H4Mfnx9wxCXrpN+XX61HxUerR8XHJdi3hhe2FB4UOhfBF7UUXRQIl3FOIfvqtcx8Y5MobxeoFvfx++X3nfQUt5C1crfGtP60zrU6tCq1ILcfEH5Ye8h1qHjodG63xrVetTq06bcRiLRMtDi0RharoRtSaHsAd0B64HqQe7B7HwtwPV/QxyjyniQ71kdZyZqKJ8cuTrlDZS6/7DfrjeuS6k6WAe5kPDlhx2JItRy0VBWRtXJ60g0LcXOg4d8USOC3osXnFCzDkfzTZ8zX8re2hFOcRwpKZPJPrUeFR6tt7Xu+a7ifcIy+o6AfotIchzDVI6YoAhdz4yPoYEuuR7ZHmUfVR5tHkP1bgz1wIizutZH3wgsGakyWvuUqSMgIdTIkMClgxcpRv0Ff9nNCnT9qAcJlYtfmLF4kG2FtMijfNDC4qu0yROtKYLWORiOYYx4o1HHFTQKNzjq1JtHalJB+LUD5olZf51pJAk9oKIbXyrbMAaop9GiGGFYkL4ID6HWU8HVTJr92CVgRx5vFxOz+m0is/28X6x+Ax4rHBerV/nINIpaskuFRDnL2xSSiYAMkdfx1rTBWRBiH+StIXSbsYxjiXidEKKWwH1B8205KMBZHeE8wilwTuvCKtQK34bUpoSh6n1O+8zK4/POU3P6VYhoAJIddjGtIPLe4tAi0RhRaFEMW8PxOTweLy3jLfImB3YGPugkR4BF3DoFIaETQUhmzKTbJED3fJcoxQZJO3wi5+ytH1mOaBnGV+Bss0Dw+NiBuUDZF6H/UX4pc/btBUKMraqfzBRzPIDGZnk8A6jHhPvCvLl3X4iNNYO0+jwGkCIgS5IAOvVHF5c8fMgsaYpg6bYFDqFlQxkLn7SPwtToOZnJeur3lGGQDKTae1RAr8VhmzRllCf/5Z30G8WHLQU1BnRSv5F24cINcprRnihckk0rs7cBsYeZ2RA25kzJ/jhQAhw0uPG0BZuy6YOyjJblDMAftWzyARi3BTOnIhpzGcjjabkLMHA9KFgykKcFeJ0Gqp/FWJUHI7IaB2sx8Y36/EdS46QMwgXCW+LhxRUhanrDa/nITRhY1LWffdL4Zhb1+vNSFIfCILSPq+Aqot4cVALTIt6K09rTGtN60LaD8a9P/K8JO98cXnxfvF9iWC8+eTBb46VsA2Zzo6B0hHbFIwExwu+rPJvCcLS0aRmACPUx3bH3YJZ85y37LkUuBq3wrfyuF64trmJ/f9cfIx3TH4Ee0RBv1b2lvuJUA4VDr3EAlPl1skN2zLV9EW+cWOo3l8YtmM41eJttbuOTI3bHYc2bCD8rTssGdIJqiydiMSr5tlcEs0r+OjrqNwE3EKuj1usIcob2PczG+L3BgtPReOAiAXqBsy+7Hxsbh/oQd2smfw2CyNnwPTfAuB84GQN3/XY0WBkzGKBPeo0Ro51F/rXitfqwC6CMah15iN0fY5uh7O2YbtrwPGD81s5W/t/OJmSEZhheuK/pFTrZftdpIxDP7c2yFOnI/LAEoXdJpLSGOjH3hCbhChtBcSU9qr/4TIHq/zj8girXx9AZ4fdh2iHuodGh5QHogdmB30HVw4wZGiHKGAc45IUy1GLTotNGiFuSCBAURd819zYDNkoYyUTH763drv/4s0HlxgOX77km+wKvcHNy2F0Y+Jfi/Y/KCSOYVpNFOXP2goWt+0Y30Tfft9Xn1OfbZ9on7vvANFZH7a38oHxRs5ogcHWwzKc5fIzhFyNBGMNNlCZDPlt0nBj3E0xTCVE9QndlNeyO1MmRuKgzaLZtr0WIIsjGOcek0axZLXXxcGd5cjkWbY1uBFDO2z0NyNU7PONvk6vHyyCJUgZ+Msrr2eII696x7nngpVXfEqTQQ15cv754Ilrb+BJejxCC25J+CC8UVd8bsQUKupO7hPHMzaWbsUXJEcm1ir9nx6ukhTFGQxRlClgBYeouhs333r5zLlcdUT8wh24MREODoWtb+nvhwPjJs4+1lsZ7s2LIarJ85S+jSCG1Z8vKlmxNqzbvZxp4pxnC9CcYeB8Wypcgi7KaOJnj9x2odw14UxCs0ismFxlMx0nS9ngOBx9yunVlBelKTE/PbYJ7VyL2fEbIjzbvRQ9tzX8r32jercJdRMP4oAwL92LYI1Z7njVkHjonxLRe62/pT+zGgHEi+GJoEpc4lxcqQ9DOPQmrX20PXR66aZJ3Ixh3cv6nJHKKdYqseJzWPYJhJ+/1seuTFIQmpawAQ0buQdwvifpLM2HJajmYBx0HF8gHl66qt7ZmNWalwa4nP0sS1OsqO8E2CsqRhMpk17aNM/7eK8rL2Njp25zKjVEVBbMMyDextQ0+ip3uzZSsQwU6tr7KQryznbUfGb0PO86Y31ddhK9wr/nKsIuNkhO5afmOxn3Ge5/896L7bPJjInhtcnUqpkit1a5fHckraWP05XmKP7u0SJg6VabtmPunlM7BH2io5KH2o0JHrUjTngY9he1jg3s2RQolQiyfRnzGcVDPGci1VlSQk5xOXS9NWD+IcOzBSUEQz9jIDXbwegy/KdmzNjWi2njH0xsnLXL4ZuJ6Jvp6FTYEcQccxcluuHuC0bv8of49rLpFQD+ijBWHEz8hG2Qn5vHRrzp6a8Ic3V/VnEXycUqfqi9iQr/FR7QlFXYcm2u5q61tKNuvKjH2RmGrNiQmrQOjkVz7PxE8V7rrQnyjDHAYX2nzQ7UFvXtKqs2ur3ahIeSu37PNeo7pzd8ctSNhYnADO/UGDq+Qt7zC5nlP0b1o/eteWea153/bFMJ0IHP40iH+LxbtZIhrHlgnMGUm0xBlPjMY5HvxQvgktftxG52kiLMCAEaKZPOf+y/48eThZ/F2C/LKmSZfmDsSlSUXovvAZSxJnZOgAejggosVSrv4K3fXsD3B62Agdyj2ExYielUYgIszmGSydiQm3O4wUTMYbuJyoI/sRlsifKLseJL1RyV4ZxLi+H+SdyMYeDL/4n0jNHYS+QcjeGsRQnet5S/p9aI8FM+gfZcrWGEC+H295jLat11sQ79BsbRUSDLUJyv8peB//dxDXMm55Un817wKpHam4sCXribMf/uih9R+YSnHGec+XShpQ2Wsf6M89aMrvAymiv49qDu4aRmUSxPIauJ6oyR4YvSHK3Lze7eraKsQIt2bbXLIKz/w9A9rYUZwbSIvbGuI5p+bqaHfr8/qN9L7CopRYEKNJcHHLEga6GiWkZLYYFgn9yZzDHmS8McicwK2rngqcFsiWGSydagjGRLzhyF4uxDCfahnEyO4eJJ3Iyh24vIHF3hbEfgpMGUn+ZiTBEAlCamYmcZMeF0IOG03CCOnfnz0U94rb7q2syu6DNuuYcBTIwVmEFwokK1wYTN4Z2J4qJ/bRXz5k8Z8rsEbXWDllryjquPUajV4xeenOTNrwKEfeyuI2+Rz+QQYAHpwh4xWcPkvLyQvoVVD6MSzPEnkvcm4jItUoxLtNfBw+zWCGSzbd4z4ZuuZZvKVT5hVpAVly752fTi4facNzw2FH3TwlVnND/KEJ2N32HxH0Hjd/SzjO7gtmxWy4bnBn8CMT0Ci+rDHYAwtkvNYVcpKido9/AWD4ojiIywZJGsDUDy429m75Uv/rJ2zLqL94ncjSHRzJgGZvdYszjRy0yo0gwMosK1ZghLqaUK0fGGDHSm7Sk9sonacEQ11UVZwcZO49GJ2o0R2EvaHE3hLEJ8kJiL04n9ve3cj/kiL+SSwZT+zGTBatLXacAsTAtYoBVTNeFyXmMlISG08z7yJn+SVdxMbbEDnOj0jNyQ268NKAXRfpWMoaco8WBlyEnUiz6mow11wWGO4aAM1KGLwjSdi+I6CZs32dyMgclhuMnkjKHeC+KBKgF2vFYhE8SI442J/JlPoHzBnOYdyNHmj9Yctc6ohiCtRBcposIUzQGg78CB9NBXikUNg4YJWsUtjcuiQGNA/ASNOg7R3+mvF1fQQzbFGDQQuoWgLSJ2KyW5rMgx0WNL1pxd4GxE4KLB9Iuhgk8hVCPLzwFsiuGZieKLsdlL6xxj0cnMh2GdydiBbI0hk4nogVSf8McSK+YlBiYgNzUJNzcj0NuVEin0q3ogpE3L0Ixh30vHidSLUdlL7ByN4IxmS/EctcyBny3L9YIMiiGqydqLUeGL7hxFysH4DgtJKsWmGDCthY6GmBaGGjUP9uDaNU2u4g+arKFBBr3snDKwzlG091TSfN8vlve0jMFLFox9/g3vO08vA22Li3Wn5WkRi1Z26jJ0pOUnF6Se6oaTxMNtfy/SFqrFFqJnHUVwFVYGewPxYhbSJ7gVFtMSv1Ql+ixOm637i3V0n7oJ7o0JDwFgxJxZ5zs7NRdROMTNMFnnILs1F0c/Al86XDCzTvoiTKWDA4sW+hJpxlWsWa/yVHMiK/15ue2WaJ5VHoXRqV30YtqSI5Pgr20JZMuuqjPeggeasF6hKNq6bcYqpz9awfuMzfgYSRMwhgfBsQYSc+p0YaQbYCZxA2bQPckmYwvQnGnsjWr5NZxB4nxnOhoh1XAXCOrnVl4vccS4KiCMR6CZwUyN4YnJzI0h4svKnFHhjHkgtcFEjWG7idqALL/zz3wObCRZZmLsfiCDxIiQpCvJ7IwZ8ySn1i+T4xyitM3tj+M8rwGPmiaM0XUNwYINgebtOfA8gTCOkgK/RKcFnm6WgS0/QB4v3X2rBcSEKE4ln+Zq0xPk9KbA8OssXl3ALQ0hSMFEjuGviiBFy02h1tt4wfbCeyH/qGZRL2GqkHcaDAk3ITSbaNLYDqDltxbNOt8qs3aG4VXIyVzlJYehygmVnEcFGiHhRe3NyL2tzSHT8cFXM/iMjKC1XDPhatpbW5Wpi4yL5sScZeDWTgydPvZixqroqs6sKvBfo57qkLq6jNHhy9P06NY+4UXa3HHU+yWvwYYKo/n5m8yMkcwUJIjLwebjNFVFDSHT8dF6PJMcyfKmSfKdCYvujAHK7ZCfAmyvZovqnsHsrQHarQHujlgwperFQOyC0KULIbMceeLDLLmoqsHUh6GSCe6L8d+L2JQpbmcLYlJ3qaP1ScyH4aUp0vC+nbY7Gc2CoEngjFoiK8LgD+bJ8Izh20vnHNuh2E/QnGXMiSSjD8SckeFMTCCBxZSDTnDgsoPhh9xunQnengCOD4jQqZn6W/7unI6XIJjBhIjhhSHpCv6/7IhUnHMoh5SI4IOIPpK0yXD/VNh0TqFa4stR4ovOHHXM4ZAikE6ulkLsjqCmzTHXy8EGS/G7g+6VfLMbS9ZVPhWBdOAL3Ryv9gTznnU6I1Iv7qQLB1W88+OfJSCGQDzSEatGTuYwhxcNKidM96okm2sApg391F62ZovtDinmhBmJ5owp7Anh4kn8i2Hjy+eJ2IFsiCGHidqLkdeL0hyt4axbjPPd4bGSmpb/uxISo3wf8FgOKjyu8WzNRNqKgFyXqr+mOlJlj84OKhXTptPRGT1yccf29jCRP6VxxCamx8yDyGDnpw025QlIIdDboa3P7p0P0i499GpsUYvjWtFBDgDKYY+ys2LI+MTJobix8UXglNeJwxrG96yiONsOYEak0wGs5iaScbuykJmA2/Pm+zP9TW6NdSUPrvdSPUI02RSbQfiBkyYaZ13ZoAWcoeCMViC4wgSMob1gjMGki6GSoGZMLjqiZIVVyOGPHHXKIbRPCfCJKfSuvg9yqKu/YI3BvKDsVWCP3K3f7EGgnsIwrAuhx8nsjCHmC9uJwoBwnqcFT1+v8ULgusGotR8Y9ugwOH5ygtr24HxXLQVhxhnGjIHNobxeoGngTHrgucHMjOGtyeSAMJ6dF6d12WAgHJ3fjGJL1l834dSZ8ovx3UvHG/PK8ADjd6HcYXLCNN7MZAlLIUeGG/WqxW3rPwH1Oda82fApSU8JYYnJxIxh4AxCdonapsb8SOpWMp16cljpV6EkDH2JUap9LEwfgdgVwqxjatPw2fMicujCFLB9kAM284bBZtTWQr/9Mw/bYcj54vPmNnYl0RP9FLS64fH/3vLBi1SYifhYqzsS8tHZUxJR0lkL6SXv67zbiyYphZJUVQgGbxKjWtcDlejlT3sYDZo1nuJPxpBOs5Me88Ed5q8hK34a/M4qTD46meccOpP2oIjkMUXPTxlgIwH2rjUzPtPgqe8OWKY9S/TcRhbaNJxyjjesTlu9NZCTWCyxQZQAoxX3DaEueCsvzmeUjsslshCOyw2XISfEpMmwUxCrFzMJdaalJ7PC75EZTFa/Rwfwt8yR2bVCpdsaa+YbEnQbieqMSR0YAcMGZNfhwmx8i2qc83v2t9HRyQ769xWzwaNWFrB0sz8J46b3Mt6hl0qOJ8odjaGOYHpc+yxSX4HX3cMMVotaGHH6UeWLY8h4/i4NLPGhMdWA/kKBMtq+cdoRANg2uVHas2a6EeALcwdSvKC2Q+pfVTCWfgDGqtkplWsn0HI7MpErfQpRF23kKFa2lPhte4uE9s64jGE8RiI8bz4UiHBvS8chstdFwaxsFuPO/nT3rH2fnmMaULKTI2o3D3bnUvoM36c9+h9++Uz+LGMH5Lh0jmFO9pCvGotR4cv0NeoG5snolCv1SOG4KfLGYUc4pjjB0ZmWDkXFpLj9dFatengQWoYJJDgKJZx2PPfciuFZ30b8AfhMduCy/kVxlNigNu/xT0tomJvwKAY6oRThF06YoLLm/MaHaM4Fx1rbBq6zvt2VBkcPLbcs+xtgnFUgOmT6jXy7tbdhfcouorHkaTsTZFeFVdoJC77ytu+zvc1FJ55M73MDKPPpwWNv/tFjS4o1jnPoh0WCBQ0h2gv4HL3gLFRgvMFkkZ9+d6YHkrwRvn5BXyWbUzu4RelPWYomjicYsXKFTiRdgfEav9gAeh6B3y9BuIJsg/L+OUHmi3SHkLuh9D9tqCfHcI2wwvWwR6PpEN8CcAWkhMk1gveMk92uKCGEoT5vJ2ux6ihePfjplavPo9x99josQWeWeP4CTOF6X0zDMBSfEqNiRxcggfr21QaFC6Jii8acveGsSmCM+xzyr7Zg9vptTz/5I98nxZHZZ4PCsQJpG1crKeZQlVmN2hzHjJBbUF+oZka1dqDfcLZxcyyLr7YUC0Sm/7MlTP4f6eDMYT+TzGp9f/Iu0biu8wgdKhbvFqWmLyYWNNdwo/LzldI2+2pEDkkhrGbM8dtL0Rk2Zh7XDPJxm1c1FOEgrzrnrvLWrNK+OtW8Vb27WsI58yXd+DJfoWIIidKM0ccBkxssJ17Z4AcBlJo8dn0scwfzoQ+e2dR6OpyCPbWigrM2TJfgNloTruJ6w1AYmUPsX3yMcx+z3ReaZLCOtguII6ZCv+Q63CSrlJ1kcga6TgjQL6gTSKzCU+rDUmoQ254JXI/vOpwmNur6XBId6ugTmLfm6AODPdo9Uut22rGoMJJmOExpnK/CvugwvUZ4Ye/J8pwbhyaB23SP4VMclrHZpbzbmQjqNKoIoL7BdIjhnFAgaeDMS6CRwiyLoYOJwoxR3gv2HEXhrEMJxo0p/UIMlOCzwgyOYYnJ7Ixh4IvunHnNEePL44nSi5HbC8EcZeLsUwnRm4vQi6HjS/CcYeMMSSCVwbyfrEBgsMIkieG+if6MseZL5wF0h8GCieH6SfyM4dpLzJxh4AxCIKXCNJyL5BxN4yxlCf6LodLKpYwzn8/1HJXg3ETK4d5J3Izh3MvqwskRMRAZRe3OobNTsc53sehAxt/1dh3TGgO9Rwra5RspwuqVTkevnh4rqvOwsR2HDqJNoHMVcY4QZm5EjFDGWs3cLLj0ivVs/wMJE/0wg5Jmamewc5P4zvpZ1yS5MM/q4+WxI0q8ILMa2bjGqJWTX9pWSuGOCcCK6ERD1giJhgmg9j7saaqvxoscOozlwhEth16+KVyVjyrVwrLqFX6zKjEIWNdlwixxdjVmIuqg4WArn3/k0fxwrZ93FhxWexBcb/swa5P7A1nqrvUREkCcRlwEwOuPd5E1SvKvfGDtTp7ZmJDcUc9Ay+316wpMwFjnCpPPFNWUVfrhjMlghqrRA+cpD2Ewgg9r9SxqPKjgHWcAuJWO7uh9UlY7ot7CQ6hkOJrny+/tOfbMAao6GwKiD2ScR7kssuAMVocf4yqI1mB2GFJgz8ocrefcs0VK8fcCro9xX51NyQtxa7gsSZO0QgtdcvxgnNNAmvLA9K8xD2/BzZr5Ae7hE/S72tjZYBGEXYcXCrDjHED0DQ4cC43CLIwcNb4hNpM0NSGmUkwxnsyVlaJsRhSsa1Ci4/GDwxi0twL5HyH9HsIadQCIU6jrtw5a6v20twta0LtIoletkOC1eXCTLyQtqvcDEbZmSfTujiXiX60BxK6baf08VfhXefwzof3j8EK6jaEoB2C6L1Hh89S1Byp2lnAXHTY3KOLLoPcMadYB1ymBzQGKfC0nckQLapijByFcr9FVi1K4YhIh/tIdxFs3JzBwjASG6lxlvfsZ4zcSZOdcRKWonFTJCk2a+QH1IxyjEamT0GTQcvoNg/Uwh5yqdOcptpcGNPYNk/JLI9BDDZG2lBR3BTG06jZfEcKu28KUPexPT7EqZPceI7NfLDVfKSfUiiHBHNJdhR9I2hV+zj7qkWoF03Dv++TJkShVxOT32td3JM7qQnc1Hu6KsI9lQrYrRGi87UPDEgyO+u33Fps1awW1TGKGjPGmy8n1KV5882l14jJbhbq0yWYc33nZ7HB+c6cyJg2kNuEeVNgpRahri591Tt5LNL+iX7fNtyYc9ashlqHOzOHF00j2S4yzyxq1dBNUYslwJKnUOf8tnNZG6IZXMPQvMLWnPqwKv67Dm6LMCeLJ1v+qylQEfMNKZOkXDsEOwuEvthKNsARA4Yb9sLQ4/qvpW/U5JIEdST742eMO3qSBYt9zYn+2AuDeJt729x1SzE3Fmgr4nKA+6ye+S2ZIU273zIbZYjqRkIa0FB2fI2IhKMubr/V00d4klasBeTPm4qqiyoOtdYfTzJXVF6JkmSwmVBsJLwq8NBjDIlFhFCirNgrSoF4C7j0rB98B5bXu/pI6shEMSrs9r9IChPI5+myVT3ZyEMT+OXpssUg44LzcjqDGACYGUAMqIureaTqs0GYye4q603yUp/tTIbcEXguHdcXBzIecHvr21T8nwWMG88FNOdAWHnUQM30wpjgi2UXaC888EGZ/briJnK0/lpexQkdbSZpzIj3CcuXkc7/QF01iRRX5g/wJefT8m7gHT9dgUMQpcjjbfIdr456O0HobWkJXpkVtuQB+Jgrwd5t8B1PjTymqOVAyfltOcmK9JblARQobuyaFdY2wDxJzfJBa0xuyfdYdHdcioUhG1RKwURe1rmSbnx6qsSLat8JAZwlqITyIVvsgf3oAq9uzLSyFsYiAellCqUd/+4dL+bvHkH/belfIcNUxI39oJxwc7tsjqOfA2OZz99GAqVPHj9ZJ99GCKXjDK/mJf6T6po1Qs8HqdP9nm/nT3WZm914Gx3ZNl/9BDZA/eDhJjrdJgj9vh0bRHzyHYyrHf/hBh6B/G5/iWt0KgFtv4madOoEArbtDHimF5xsFauoY3APSRuCG++lCf3CtYffK8hJ7wGeaMndL146Cl1CvOo7WF7hL6IrP6Rd+d8vbir9z+Bt4f1ytlkew+bPAG0HqZTtt7njzxBtR6m8aBntwe9uhB073YarH9lumeJv6cHos6RoVT3xtEGAmSVD/ZI2b/QG4QF14lkL14f98l4RP6Z8gGq6/NfjbcOJJe5U3EaeX2cVkp5YVeiT72YsVs3Hn8zyjmohx9/GAqUUIZfg9t+BAhgkQfNtrl85A4/upVUeS+4W50H3bTPJ7m54HfPlz18lP1zJZIo1w38lGQ3Ei/ATFmZB4I8ibV8h5+C23oES6P0vQ92TT0gTgwVraJcdv56D6ngBpQ5And0JWPgTYiVx/7BlqS5B424yZ6mfkbXrInP0UrRQ+JNwL6wb7aiyYwKnGeyhm7djmn8VMl6Z8RZBoiE3l6k+5TgrASdu0iHDBc8SbjJnoegPHpJP5fw/WYFFOv6KnOkr72hA62Tf1vglGDN94W8GHT1u5YHg75PhJSf9yjb5btIdr+DGnW+aJfP9PI+DAm7JfU9SPwhmWSQBcZr9T3MlRPPxHUDkJetlsGIi5D3aTW/sJTSTcEl7bjRUQ3Mfn5ziqkTb+4mG9AbfOxq2Lwzv3YEUWL8iB93mQDInsLX2YTvgtvEML+ClPVOKEcME7G3jHWOOBEKuY8z0SgOlvs/rRgql+v+C4z4s9aPfBz0atN7vB0l3/z564z4aIPkea0gg5D7o60QMZSkxoQztphkid+82giVBfZhE60QOXrXsXITZ6USI3w4cG2COROtEeGWlzht5WiCB9bVpDRbWZiWAnhWXZJD4ITfso64aeboEr/ClVb7SX6U9/TDizjGh2SndDzhtufKuQ+ZsACXyAclI/WjiFh3BwT15oAA1xycle9824hM8jutyuYA9AWgCeLGNa9m3wcFm9NbzpQXzNbY6QEA1wKfLtkPpSDq2GrhpPnpthZGjj00Mn0qjj1UBSfiB0viB8qbvmaUI/cC1LDuhXZK/IXMFJfEo/XgGiSzyVOuEkKUHdXyIII3ihJAGIcvpnm4Peqr+z1nlk9jpk2WlZP5Vo3yeM/Cm+2uIaHZJEG5fvhW7RI9MZjHlpNCiCVN1JerPd6LvZREBjDbJ325rvnXXSVOQZzAc9gorVzJS5dR3oJ+a5Xw4w4/Rsvlv+pnDkCqyuZLuoJvQj75K7qBb0//Z6e+grzGk2Xl/2QlBNmW56KS3NaVP8G5EfzUzZWUZ8KKPb7KOjEP2Z07zjuch2WQ/eSIJZZn3bao/8ykBaUnzkEMhk90G3cI3nxfttuDBUB7T8L4QUyb9KLYO/1mjCwTl2/rQ+eCMBx1zjpBBUOQlCv2otlAea4LP+mPWNqu77QYP6dCQeVqJy8vQCHUEpbrENI3RHsWy3Zl3HcFyCfDvgBpsCSUrHsOOmx0X3jaqQz/5E3IvPKTzMMEyHdc3eYkDj1T1i460jgpfKdFW4UHttYlEvO/W6KVNHustQdy+tcv4tWT3JV/yhs/ib4qgjtxJPe47YdSXKgmzaCFgqkMyiNhdod22n+ttqi7/TglQKgnYNidIiM9vENMzs5HzVzovE2RIfrQKIleyI3ikZ2GzvqE2wktCgMd9dLWUDCVP+olE7G1CcyWIC6MG3kEKbYy2Xj2H6v04XklAtsdOzyXArPTOkZMQXB5/9QSZBElEfl/5ROClw/jzOKwav5s+GMgWwMiHoqYiDE/0pZQJtmgB37aqc7P0gq1CPGpEdvc9mBxikTvetqjf9y0Gmz/JgP1C+H90SWhaCWllicTaiUZAK8sQNhzYtqoDNYsT7aSTYiowAdpdgeJPZaLudt8BEG2gyUMQZMHdT2HySGtBwzR1sy5TfRaDC9jZLhOcYv0GwpUVq784lUjJFRi8n4ZqT5+jnAIEcFk//o8cgVJfMv+P8yVOHvfutisTBDYE/9ilwwH4KcEVbQ8dK46OIQve5vFBA27kQXCd8/BWIBPmSQDufO61yJtEmGVB/F7Eccy2Dv+ipcMRGCwBZUkrkDghN2+q9tP4bktBUGOaAu8b34z/rA+Y8m9OHYe2eUFLwougUIklCITrVjh5QILcQmBcpIohZbCpwwH1mrVI/xyPw18VyGHoiSAIydCvyN+4ZNYuExyOgF8hVm6wO9bGC6W8O2GsQHR1PEjuZLYAvrf5/zxDUpklFP00NSVIqf4EYF7ZqSPwJhzvzFW5PRCliBFtJY3WYsrN/7BeuT+kpmhwIh3LjzxmMX4V1DbvVs7EyVU4GUGWuBVB4FUaP95KrWhwSh1bQoplUYAVnI5LSrkS3GlqRcCLfERJH/hUShlAFLgtCCB5Gu3WFtDonrHWcFXk4sbzX0ZOT+el6JNupTkn2ixzJTvZlploPdB34pEi+Ctb42+hn7h/6pz8UvwlD2gEzwq1GeLPFCgDT2W0421sCYX6b/Adb+J2HsEE/ykYvKs6UypYsasGBjysSHeu+yg3XBGJ4RppxjdX/0ojwJWtkoohl2qjk62S4CHjbmp+gshdQfG29Xf8bqZBQEcgZaFtaoYq/Y9rSQnKB256QUBG7G6NQEFASCY7QV9k8JxreRVE/2wzM21WyePUz00PioCYEy9FCBgXQGSEch8ouqb+aJ4IghOgaInibzMo+sdtjF5BsUNhF5KX9CUzykWFEE+c4G8qsBho+bNFG+OmRLfEeo6BfkANrBaRzyFjBy9wpdEOdaD5NyAeo9jJ4c8aoaaGkgFv3cEkHpvJyYtqOTcMHn+1EI2Wvr4BUPRkGeFvNBjJIlvkLy3oysdtVB0btO+Yl8iNlUNTUEcAYuwEuJiWqDsnOLe6OtMPt537dcSvQM4ZNStoxb6xPkP8KzvRoW4PQAm7lOavA9HzhpCyHedeKupKWExJwkodJ92GhrLHyKEG7IFzcw7pyM2xNYmOFzdT/xSkv1Ie+go89YPSVwmLksdFIqajZ0GJF6GGiOLwBu1mkjc0OCiB9209PvAkgSYB02GXtwv/2gDOZxI1GClGqt6vqWRwQQEbSP+OE8dGQxwBJABOkjAsKLDswEFlP4nqVbK0j20qagXRh4zC/68b55rHSGLXPtoZ3q/omfdFQtg+eJtlny8RsX+mo/ukNRz8K+/YltgsAAqBBFd6VkVlF0mBYu9W6YGOjcYioVVBbbQd/1ZdzY8Ur/9lMePvC0kD70aAmcPv9n+l5/+Q8mYAjyJumiErBk9jpVoii+7WhaUg/xb7qC+RxszLvmoRA9srgzYaa7Sc9I7BGogjN5zbK4zAtCEqkUUM7+o7KpKCO0EObcO3IwyP3iUISoT0tuYBIUgU3bjRuxWZh8p9Uv7PT/m74sp90gJ/bCR4DJL+IY9pJHgMki7gjdwx9Wy0afqS5iFH4BbLoKY3z0fowXn9OKZDEW24HRdG5kEQ9KXwHgttKtlVOQBiRyYhewcvUP1vqfA9A86+gZ4daXDspeQeN28qgua1yBdI0GZhB091peUiT+ofjzZul2ANz57mUeQsSCcTxAQ9W5dF/kFQXN+Lv5dFeqajd2UTOpK7QXBa/7dRsuPwvkCtK96I/0rhbv2NJgKlVWewS/9rp8u3UY/GFO4kQlRKG7alGJ0akYJBEPhJj4G9QcD9hATNtoyE8/Zr0GN57FhGxqB6LqZYTEyqFLn2chlPTKoMufZyimFqXJUQB0Tm7+3LaScBXr6rhen0AQW59nKZ4lhInr6rhcGSrjhI98tpJ9Hn5lQjAm+tTdSFyYrS51QjArfp6VQjArchpZH7qG+nLhZP70DyL1VwRh2H509AhTBk0l7Rrg/rUCVQ/T43NgyfzHnprRPqoLNu1InjR7ztNuhunCmepjvRL1T+40ck4RZzRwy10e8TpKbD0QH5TuCSkCFLK5+R40d0bo1B/dqeSG0HIoemddc9yvO2zRQXzdsZNVgEZRAc7K7Rvl+BbZIOIagqIbOj7YqnTak+TmUQ3yWVM3Al6icIOUgV+Si3LW6gIVffZvE75qAOHGBeKe/B36J2DfbY2S3Kr01JjJIdw4O9AQ/f0FDfJYn93jw+wUQdE+f/qHtD54mO4sYFSWv2Fl4B5a/ICCma8W3QHWNG+G7VEXgf1I6SyiFXKZ7uFCm4KEHjbci9EjkYH0EObbhfefNB+7jlwTT97rcS/+Remd7PcrNVYQV0xy4Aku0eK9el0/eKYmsdDJsDhnJv8BPv5vyWai/PvH40aiEMNq8lSsolBA+cB2axvyMXGpCY/ZSa5ZwrZq+pLn/ropLg3KpLeTOhaJFekaNIMiM+ak6fjG8DRnpm6XhntAYwkV7Borztr/qZg0bomqX9/RCRFc+/Ae8lkVNupRn9MF6psPtt9Jz/wNZmri9rU+WsrB8KxEXRbzRKaJL3Ib8FHCiSg8GiXIq9WluWE7FoqSqmXHJ8HTt5zRWIkSohKy55EjcZVs6OkOWZs0bmO0H6beq3kq6r1bfeQZDTYaVaZZD8pTMKZpnVkrtO/biSmUD5T+6lKwpN6VdOT+ylO4robmztxPZtIDcVVs6T2uilLkpm9NYYAtxqQRhWTp/UBAFFNGXVK6Da5kSRBMGivBVAhD/J5ArANWRBKqLU89VsIgwrG+RPKkgrgf9tzx1brpdu9Fyw6Yx8mLdRDO/hE9SScsGi5ox8pLcm//6wjVt7RzSlSM0R2ZLIdtOlaM1a66ySFMGi5rzEzWSjtLN5WRJqi3SSqW7Fkl2/mbPPbqrfz1eAcu+hNn4CRlKuo8TutZEqoibw/1zgxgElZf2rTG5MktZ1c/dOTJKCbhUrtCxkNyyiJrMFaVBNFzsGmbBP8BbkwaQxefFnTyPCQh6HVW60HW+Sj8ChxdP2EOCLsV5ZrXfvZnte0KPkCmmlVyIDaqAZqNht/JFawA3SGD1w76fbLpgjE8+LwCSKx1UBz4sAsCBmpViWKex4/8dtsnqmNXuxeZn9r98l/luMHcwT8qYd/YLVON7RSiGj4Ibhoa/s7WYCP8jGhD5YpjzXGVeR/S5JtCkmq+8WhaXZ9iXL3oZ7d3DVdiW7ndzIgsMYLi+sI29D89NqkRfcVAF4wDTuJeiNJoRMfGrWhhTojFQPB3jt/fqdA3D/Gl5R4m8iLPpqboBDvvYBmBsqbVYbKF3pJaqm+f9OHWPljwW3uuxQxbjhdsHwDfi0bRbRsK4r/Hj/Scvl76CHX6pJ/RbSeVAN0peQjhNPxnbEF9pkPCrBr5j+PtnaMNnXEZQb4WasRycIbPsmE9lqHE6GFlYkYZzWZCSriPjQbTWub9WroLEwB69eJesi72bxLgFXG28dIsuqVLQjOxpGmzBnul9RNb3BbVjysaijlVA1LWxqTsSNfVt15ZxEC1PzxnRlSWyj0FgeelzwnhjSH1dkYivHdOGWka16Vy6aSIkYin9XIQlz6JftbighrwhvW+5vH1DNuTExnCOBAbbxsEB0/YYN5MRhPxfb4cPBjWHLCKUZM0zr07LvVwVuayEnx7hm0eBP/Jnf0f6ouU4nxjDiZs6GEPTYRwYadyXUlrU0KC58fMSU76WMHScIj/il6P1C8hbiwXJoOYGlwtK1QnV8uGcZnZH1XGy1GB7ZcwBWhCW4wssZdLTkCVSj4oyOz9cVHnmYI8LSml956W9Uat/SHJqZVao0rxoI+c/e/zSzUItNt7or4Eg8Gi1tcAbB0lhtu/RKNWJW9QQlfCfB6P3Gnohjm3dlmQDRYtv6o85GDuzExHfXqvI1+KDDvkw4ElK8ciUD36bnTkfG4JolK/2S0tAh892m7IFr26gneRQTqaDWhIvbYaWGVrWgyMdWM75V3B0Tnlc+/5bEgCqN+x2BpFmZ7C0s7AEPURu75IWEtDfCi9bXV4H0vpIuPBy9IlWKE61wNBaSN/HPuSXsO8pLjIPXcbJ1xBHoTcQyUNoVbn9njRI1iHr0vdrEw1dyEjWIj1I3xRCzlVgo6FqS/au3lWL7lKOmLDweqZJ1s0tlOftPtS/sI3/TQ5GxRG2qRo9Ggrz++NtjP0uwJwyN61ClJvKNRorU/89H3osdH9GVUsVyG+NIiXp7JWGcPnakRozkiSTv3YHrocZ9ZPCGI8EoGnslSP1qXVGxtuMpaHBtEVksQc3jkW6YJBfIrkGgJuyNxoe8AXievRLpJeyanSORvgHvJQxavSORbtgv18cYmqUpjeawEEwfDCvzhL4YBhhJH3iiDlWr+n+k79b3pcMR2blQcKXb9Zn4EynUuGlOFdYD6rw4tkoQt/kAeG7XI48WIxOA0iGP1g7jUPWG5Eke+CvTXipx+5viSksuec7XPo+WIk4Dx4bArcPywlZn++8kCvVgChUyPAglcSwPbYC9EjqkfKKa04vFmzh6Lj2D8sFIyRyq878WVHP7JwExbmohYwuhmCOQ0am4baW8MEPI+mWlvDBDyMRmKThlE66XzFMBCPR/KpEbYKVLj3aAPP9PY0nDxZu8/ZYg1naIZO9WItZ2iDwAv/BoE9BRnPolT6J/qhma+G6vHS8etsTITiFH3ab9ZdaK9ZbHC6HfGjftmc+qcnNwjxiOw9ZyDHzeP9FnmLnS+YAUtsL7ug5XeDqrxcsLpREMn6TYHxpL9JMPnIcK40aix/SaJfL9aNLkxQIlQP2o0XGYboFeEFNY/QjSeZiuaDyy09+PI4zGImPeNoRkbfQEcLDP2phAZfFeFVBeocauwaKMR3TetoPMzv/4XVmAfAIMK1VbU8YMZrGC2aHIw/vRbzR32NLvO0EEtVmEtLdgO88n0GG7fCXsZVDfSSvI8KVoPCJ7LKhU40zO/zRdOa3scPQE2afLj9tlpdUiVUJUKiz/DFtSWfiZS8Vbzusm4U8oDPhsO3kB4JaMVP2P47+1xr13LvwlO9lHERptvNGiOwEUbbzSysGiJib9jNLIIWseeScdu8YMpYjiotaFRLzI7fukDd/TfzToZ3CfRSTBC6ImSNG8yMtkdmnmWLraDXAOQIyYtEIP+8lS1zXKUVnskdwbAfz+TzD9NmkN/9mUtxMdj/e41L6VjfQgQR61W+42irtaanPYutbOEtfJVMSktPUJJenQYBVasE4PtGjp4892zhJun0FwoNV7Jer/FmrkIXftpkJZAe8fAZRu2t1viyHP9V5fqT5aXWndv0Rp/w/ppeH91mkV/y4dg9+mTI1g63Z4a8zufB1BE23CHRsUWes+N2heSd8vqZVQoTr4omqBAMuTBUsRGsdtyr0ynzUKZZCTBkJJIr+Q9v/MKqSm7CFT3xYBpcwh1VLUTh6v/CBP4Ukr6C9npVb9xOKGI8ELbQhfEQHPTw6LrSf4SmZBwzwTJ6Qm7P9bZ+n+/8yMcxP/ZqU6g4JqdiHB+7Svo7dANUCC/asA7oS0TgESXhnkL7Nl0/9MXXEUU1fuc/szsaOSwLXs+Aqe+ktyaRikuhI8plVQuTqIcmnsXxXYZQf2GwR5k0Vxe3DfBPqv+yVtTrVo0d0vsIVSp/5gXbEO75mlBf3SaaXhZCnjr63l2Ttp6LNYBsOEZu4IZVDsgWbOXWW50LOx5RhqIbvyRkcRGWBOQwlywcP2kZaCmXt5olZAcs8nGWg7yJ1IS1cr2awAtuJB5m3zI6toJQstwTMjOP8U8vZS7sgty1JJQin9/9QXkw9/DD/IVb33SBAhS0qB2uZQBczlkhPfZaU6O0rpfCjL80lI1TpPx23MxkdIITmf+zJR9su0R0R5Ai9b9su0R0RBm2mB47aRFFfuRiETymrKdLpGUg0rO1OEsp6VKTt6Bqt0oxr/vvHEKMBi/as5tK4lz2ewNG2DNGF0dVhUIEpRDxc7nrO+2EHr3+YS124qqQ+5JLqi9cYi1RvHi6MRzzfeweFVUhTzbuocnNCadBpqKjvB6bXRE9NutBPNl+WBbE6raNnpgXxOeJm/Rayv3cB29L5O4/fMpki8DxkM7A8vO1LlbBCh1cmHmDNk9ynZeikA1JEIP6YE6/n/fGb1g2VZAz+VaM1aqO5npYT4I5XlXJc+gf/PlmauZ6XEA6MF/3x49YhlWd//ryLVkOkuC598XfXM/9nmZSZnpQT9g5blXN8/Y//PNmNFMkDPNuMiCdYJIJEu70g72mcUpIUdIcsCe0Dh5s8FYonWliMNtpk8Y0aqEnfvzjZrAFSLrnMlc8JFEKz1JoEDbbywUA97JVD9jOF2HkHlbWwdw/joZSniP0S9LAyJmcdpaLFfMZwDp4Kzvo4jmEjFAnxvZRIj724sEKL3UGZJNgumLx77Ro+Uofd2W8MBZ/o3a0FuLr1EpGPUfKKjV48WKBMoarpBAFixDwCuaM37krl1U/pmyZoIarXIFecVzmJPig+fTH1qyVKIauYUrWNwGT2Qo6VO8EpBHDlI8ZhmE3nxp51cVhoqE49EixTvrqOkVOJzWmDOxwNzf1//4ly+QW+s5SJn8DaX3zhWYC57pSqPtkUxAM9eSRP3Ulx+UzxmE3hpAyHXiSF4KiPl7pbwUpDuJyHLIbpJYf4+UDO/6Zai9VDo0JlXArPZ80DQCtFvmDLAaRohwUuyFQC+87Nj+XI4atGU+p+ktLQjIAyfJMJTgHj0voDPOADZE4NbVQJvGiPJ+pFuwFGcjrhozU5XrRVb5JrVGo2/rRckaTlUriNruXAj8gEGwaUaRqkE+BZPLPeSyz6Wyx95HWVQp8UhwVT9suHGIsFMjyYNo/AmmudK72n2JTVrMtWYzdSj44+Gk+eamxRr70YrO7z4RKWIpAdJaLCjfCHBcFSE6tAbb46IjXIs+Jpmod+G6k6r9e5fKT+4XhHdT7NVXRNHTNAWAG5lubhZqyV/FRQF0vxpvWQle4yfe81grrlozU7XgA7A/rPZGI+WPaGAarcAWq4VKSHLbptFeYIVIjSwOz8AxEABHogOqywj/W5LIQv2EGVpAk+2hc/hOC17eIv1GHw9W3NtqjKAvozFkk4StzkQExui2Rnkr+/HxESg1BQBErO92818aq4hN4qe2r4c+K4h822qUgBupVAixwT/vlTq4OJGJGHMT8TazWOuYuW8wrs6bZ4hB4kieHij5f9PalGwdSkhi25L9yhm0QOMPGmSIcFnxfTA+P9PItFoTm+l48+XQtkdQdg0bzn+j2xPVahVIcEXVroTO+1uCJq4I9JEJcEnzJOubyW7UsVSpMUdIcuynED5/v/Ux7wOC+32JTtUanghq4kgjJgjzsQly4ogjJgjrVD34sg+KuRKV6x1LEEYbXsd+/V+nAAW3UEFbTxqjwyOlHk7bEYaFMeaIXi8s0CsWUtp/T9LbQFrmc/dZqmdJr18eRUIiPQj5B7NWZcZ4ARbjI2Mp0QsO/fK4p4IfVL2FWYdvzBH8KmGHdsRf60oivA79jAGaxmkmg+DnE9sX7Sj4//PedijZdT/WcHbQtWZI/+shExqcTthfCy89oZmpVBCj25zZRkQ20qBBP+sYPxpaSHBlr2AbqJozRZ5dps7YXzoURBk9L4QnELDAP9E2/FDHgyfRNsxgxzuFqyEEGj+LtBZF5DmtqVWG3r207dGekwQzRdXvyLr3aZB01agpo5xT8QyE1C9+El6J3hNxDITUABug2dx1WjwRLwrExDNDMkc4BS+u2lJw5WcrUjpbeElyBBQ925GHVvtQRtWot2W6QGYtgHmShNKn6UWqhMh00ufd6xGYwO+lZUpE5apOyZ1/JYABXQWFqa6NFB2CHC5km6oic/zAKga4FvD4f+qEyhP04qYgVvDAv9PlHV8diUhy/PQEHC7l9BwtInRq3p8mUOwVCtbO0O9oVnM7duBL/4QH21Al7meMrU5z/tQFV5PxUyL/g80bhUew45yHZFpeYEsI3jKQTCx0SpTlFguEOS2eeN4cfYWBm1p0lk0VuJwqij9NmEqsEFU2vES8KajVGgBpqbLtwVHo9wKR2DOvAVnZRWUmiXdbb/DiJyO8XnN2DcCqWXsdXwH8ZaB9tbeKP5UwnIRlO9umMYnd8QclUibgdbBYDCsEhBPT9WAzScCfLAJQAPtbqxGcw4MWaGxwtIrNtBE/8j+HKoPT090pe79SuHWeGW5njurkXUDpdgKlZiMeXYjbeYb4sB9Cg9Pv2hhEt8PN21eQaDU+FB4z0PhosbfEzDhdiUTWZzOCR5D777YavTn7yBB81WKp6XEfcIhM962/6Ujaalror75+0XXzmypH8i53c86IysD5Q9s2uvBWP1yqsohL0tiruqBZ/ZFT0+p1fml8v2y1XmlZoTfbbgdX6koOxOsEM/WC62fscjdVuyBk1a7o7Hk4KZtZo7Xg8agJvF45oHtbWNDZPFFkOIlkinZltoYIStJovmTEYpx9dbnbcM9sKfRKmZOy97W7yVldhDyV7Y8EBMtbVX/Nl0p5K+eeW73wHHkj+klBBAo90loYx0T38Y/14KeT6Lftgyl1lElU+AW5oGI1vEmhzA8QDhRFDyCoKVMnKN3zEsTKmwBoBM1ZEO/wcjR9aRc+JNP7FD0bre4zZsq7NAVVlLhT+KZV3fu9hG0BcVKI+hfgJ0UEASiD3/0XAeQ3W0NkDUDAbKTQNzGRCumaRKz6iXmjcZMY0IiD1cYw1Zd9nEqwSR0Avo9A0Ig+LvLwp1IbbbKEImyNc3n4+9Lc6prO49M6RJI7m5aQHXW/QSjvoEmQ1sclD5LAVgF0q5DDhwBxF6RrKkmq9kl2+Gv8qX1UEDmAfabPkkVbQVQRCYBAl0p5A+mCTjnJgr9UF0pDqzwxuJB7m1GQyVGiXxCHXPgdktrz/9OHUN2hqh/tP792F6pEnRzoG5P7KUC/dAqM/tKu+CWena8lpsw3sgEyOs1Mt5mDloHP/yomGDLMXWSbY2HHW8PUO8t5sCRAY+l0YhpQQ1tbHbWzMiOIfPvNkMDMh5P9yWHCWmKEewxIk9kpffQHRIB2VQoPP3Iqt8SDWRiXcHij67piF7KAti+A5DC9F+BcdDHQ5Dg7haMSxOgnJ1PUmAVYv2r8xB7pfcib2a5LwGFg5gcTA446L+5prY/0++hltSbovk1sMbQGGGq1nc1i9eYPRtdpU5DD27THRfdtkdzimKBDG2LNlW211Zu3h2TeIBHPnhP797B+NAlCkl6jFO+ttk40O+2TQ/eSVN3SMh9qgn9kF3JE6y0nqW4VD571HUoyH+qVJjNKu5YqdAhi9023TvYqXKexXLhQRZt4MMI/wZTIOZd+RFIsqSxaOC26MGN9jj8OI0TbaAda3XkZWHeFurBdcawnSba323Aw2kj9UT/tbngT6cpuvWaQ+BW5sFp9r0iG93Wnkm29ZoVJnbyP3buOwEIbShD+VZK4G/spTLQMkAp2g9tZx1LdYlmIF9duRGgd/9W6YEbbThDEW7sHbfdlkoLSmPaBEVsAV6qrkMJbZtfUdD/oF25DsSUHY9L7JOiOhCJAqoTWI2UuRKokx9P66VVzZdE60liO9ReIeBWPQsev9DkbWId+3dIZaWSoSAQi/KzI6NVuZrTrWlFysu+bKkSinq7qNDQpWnQ/7xCwgE2bSY/jEDfbaRDXhNRG2KlxF0ZDuSTHngDzlXCz4hWeUkfXTneeIRD1+2R5mikFSyqDCB5rtEPCFy0piFM34IlEXT9LixcGRC077b6bAijRMOi7dQVWiOIX3BGwQw/rKnk/iuWu0PCAYEKs9BmVQnY6BB1nMd4urJ73yZ2anDjIYfJYkgaHnfnzyXImvQ0YAypqfpuzcxXP3n7X7kq7o700NCfeSFBvDu5ENafeSI7z4fTYpaRAMPEvjvZAr9iRlOfu3jpgf2B268pycFLnjRD1y2EOTKQTu/4Z1bbjWyO4x1vqQJ+yy8BdggguoIlD0CYP8fa08DyNm92HUGJ/yYhwwVvkPhv0mfh7raIpeH/HAb/E27dVoslEW6R5AG2sPpIiX3/Zrq6UnVBm8fLiyClLOxpECtWMsZiQcvemfMrD/jvNlfdRF1UQ01MAU7B0rvpyCCCLUE9PAG8cLRY0EP1b6gdtx+KA3gM1wBW5oF0/d7gbVndD+WlvEMFbgnk9vjowYBWdWUcbUYddfIN5SagYLVcdVJzJbxglfRoNl4gxTndAXeceLLP5qS7j8X9y9qziu3/OF0Jp6O88FEQ+cCZGGUSQzf4ZJZYjEYy/GsQZln3q5HH724soHYzsL7LW0U2mmMY2s1BEyurb3T5hJNyG98muKBpesJMvpI3I5XAtTM1YfDEl40+PBbB++38yPrvEgSBkdHuy5EvN9ZmqRkJJi7/OOxAfCxGcv5P36WwSXmRAc8UbbRfCf0v1eWByaimR//aXcHxQfhuAiRBwRoPj/+8pqVnef8v0oUBHO9GUfHM/IORi+7G6oHhgXKnlyBBCW2vXwH/Pvhsv/cPkhJCAW+wHQddKvcIZqUK/bJdgZKfJD55VB3H1s+MwGr/b9T1QPridg7nWCgW/RriJgOv7CVc/caK64Buod/25wFgEkfpbyodI96mQTr4aMG1Dpsg8regB/XGe46QN6IAuhr+iDIIr0ZUW1OlR7JovwFj2lL5qw/tBHiyEufQecvhQHReWUPSAi/xpeoen2ZRF14a/pgSZ6Vd8PUWmBIOp3pX60gmcXAXnJRwoJfDItXZebinGav+WpAQw0Qy7qGWmG+0x2EhuvKmRNL1ZMQMVmwFfLI87cRrJBsIX5lHBZ+jgGqZJHGspyQhuwCnROLlzwViGcjClPNwapksb7y3Dfuo28EB05fZsxP/XHyhO3S8Z/xshqhY/eKJ5CHBGm3fM73h0adc51A1nYcggaIGyYjiiaMhA+D2eXpw6yGTBnhLIUvd9gpJ4yyd1w7vQcEGISfdZvMTCAQ9bEd2XZAz3ojCIQEa8mZ1ZZC8yeG56us7QZAS3jT04oqdpiXT3jbfbug2uASAtBb9iF7VONswbRnkj+IlDogCbgH9GF7hNe4hL1nsNEEdJzgygz9BW8pWDxi8WI5Q97fB4HjQHQc3jIN+KtLMDtInM9UJAWpdOaqr1HH5BO/rwetthzPHtiVzbSoyiOBuQCGHNjhDmNhQUsjVSYSMg6eeJo5FZEGrnrzW8soiz92GRNoLZVCasK2nEaT+mev4N147YcwrTEFi57/JIkw/dlAiHDGs6xGQf8Q/eAsbYIq5n2cC/1go6EgCbrBETSNHPkoBz2TPtysByDYmv8Q/GtCUQXGrniar1uuGb2DMqOY5vYt8UzPA4juQ6rwgS5LW5EZM6h5/yztTjSPv9lDzShc18GUJGGiC1a93HkHwbbcWFTa98pb+bWuzAgyv4yVECFxpIJfgxktSZU6sChqJjg7LloKEEgajGuDRkX8O6yhdsaBPTS9Z/rO1spAVc1g4cmWl2IiaikPouhAvTIgAtqVYzJqKJf/Pu1hMiDUJ71aEmmyyZWWZsLuk9/XIe7bXNyaOy5aCjHJHbljbxkgyNcF7pNc3kvOWOI2MsktumDPYNz5ouZK3vGfR/74d4zgQ85ZIUmWSSm6YM6CKutwlCLkXmGXH7TP9AFBNT2blXGw/gf029AC+1LKWqi0IFG5pxK1DhTJupTmP9kOy/W90SWM2+mXN+ma5Q5WyaiXdtumUo+9uLKEkNXBmsRdkLI8kNa4hH6y+S2GMiTX/4Ku+S2GMiTIhVcjNPAQkNTzwdlfrXHr5Pvr9j9X52yMcrxcrQagWWVNYgVI7bcApy8v4Qs5MlU4PLG5IKE0xA120kfl5AQueVsmzFpH2QMI5ZwHmpdn5ebkBv9Dgmhywv7xbcUEm6ytfM/6m3OBXIjcUNJbEjgXI1QdUeCM2Hoh6m14T0G6N1u3EHesr/7P9NujBWP3AiSjITVE82N5IUl9SdKXQ/M35FJ5XjuvQ8M0AQBzEvUHGV2kw+KU6/XCJweol195W4UGPEkAAVyLe1uql8Qg+ALeJ3W/hQXeyUehveh3ReWmqkav/7pzizZjXkIkoIavcBaaqCsuPrI87S06new4EBDbArYiuVjXCw8HMFKkqgRhtn1/x76E2oiI4Qr95FbJhKkDPvyzXaIQBia0V+U7P+9v5SPHuVnxTexI+iBhk0IqCOLpuxDhUk5ea8zWbPEA3wAudUiALm9QRcaU3IhPvtlLeRHj1yOLvToMrCknZk0CqPOJ4OR3zNlSbIs/vZRxtgjOtKwHTIqOn3zY+MrYixNRoldhXclJqpfQdB16qRwhVFG9rHUfdNkCKAq/sJXo52eppDFNAweX96l6JlEfKTrSjM4ig+4QTn09Oz51oId3Wo0f3bAIaUO6MdFQ3/iGLOaE8lFQ3emYZ3g/7mVM2WmWlvF1ToDZh3PrQpViN674KpdREy46D5QzZqkITobZIdmSN8QJbXy7mwV3SvxgJRlr9eF35juP7I3grHZPgFkeSGV9KnlwstuzBYTLChXUUkW49UOel1LOLgHUg1ti0Fsj97lbMyHlSX2WZKFmrF1zxsHfiTovEvwEO3tCQxwTZEsR/ctZYkbbqwea12UHyFWrBRP1cw7/MiYlSZnBWyQbtEBRAlIkSdLmKULjXvm+YjLuTOzxP1xmMjhgzZqglQYq7kKc7U2xx2DPZQimol+G0O5YW5pZfVqviAeRtpLPZCMuxfDdE4mY+Qp2DRUsrVUjOBInI3wbiwRQit97m4c+p55cHJ4dDnMQzjf3QWVNdqvSWFkZPsnqzUIjaMkmMuHTNm7xQiBTuW5RtdNFUCF+lTHRN6s1kEmJlTvbMdpyR72XVOqNUTdpGOpbHe448NqY0ejdKenhw4LR5kA2MjhRz1hBvT3TON8xq8iGBskL5zEyJBiHBWl0Us1b/YAvA+dujz5prQW7P5wLPgP/4ZtmGpej/Aoyl2eG7fZAWOjCcjp9mEd14a5YWtlvg2DVU/WDhBljwpu39gF3ZQkqcxovWAQi+gzD4EFBQ781omBNvih3/xos/63CK/f/ZigzoUFDv2WhY6yyTv0s+/AjqO06fw7dKqSzo/VhdWY1fzJXQoMmtGCtbK8TDAftmLAwnOpTs8HZR8qxpl3odQYqP1malFB2rxMPB4260Z7kEL9R3AZzutn2lfCHbLQG2CGRM4RZNtP5c4A7JfVjFAlgoBxh1Zcn4hsmDIY87dBM6ZdmGmdftNoGlPf8cBw9fZckKhslOIQc8dEH3brtnqQL/zPeCj/TwblRqL7ZIZWmca9J5t7sfYczHCgqlKwFJCG3xVvUoQCS8VJRGN1jAWoRb1QyiRsqB2KuH/RBVgpCoGx2fzADC7kG94FR5UdNx5Ct5DK3DfrSW5iUjWMQgxLmxL2307LoQQQMYwW5Y86pJ/FzBKwiIWtpuWLulRwRWcBl5UVjJwQT5pUTT1qTLjnCwmyMhm/QahNrTjlhLpkLEWF+B0eqZbHGoiyNhrHbZeXi4iyCBs+pXMGG6dyWI+LVfVslrIRe6nfOpQNRZv6nvwP1kW9NdBMtv17bwfJUox0QMAAyWBKSsOyRBxeoJYnxacWVZYCc72BFuxnGgmdMs3CUIfHrVoYaOglYVhs+IILPdBj2s3LJGMNshHz7YpowreGv0odyGmCrayi4sukrXltq9hhjSf9OYhCs32aeLhcrUeCCTH8cCyZ28DWuZawhGlCR/i8DfyQtfFTSk3lP8HnnIud1YFe5WgvY9LNWqGiDjtVAFj5k/6o207240id7T1ry5guWN/FbCVkT7Ky8El0iAiToC7iTC70eMT9OvIVTacZQwGiD4K2vDvtgV4GXJ34ywHQe2nqyOwwy6nW8zk3gbVMSEj7rIlnB86FYVFh47z/aF/dj57tbpMW1awvxuSLWUZRmYXswBiT4cHn9TWrGNDNrLcV+M1pyNfNzLCyIKuFleE08aPKRbzt9KGRSOZLSSeNteYcyqlXBkcKV0xQLUi+G4jGWlWg+eU8V8y4+0kADhnrLrnF+LRMRZoqYZM/uvV+BuyLiaPD6WwbuN49P9/8/bLODYCP/KSyfv0qe6OPe1MDwW0qmsw+rJNQwvDgzRRhjUSNQHgm46ZSW3PI3D+LYCPJg0BmrK5yFP3F+0zGrKfbTLUijwGHUlLmewoUsjIXtmd7dKZrH9eINT9P/PabOpyyCBGLYRkGTtbsSMw9Ml//Bcnru4uXsdIXuuN7UQZQn9ePPT3//P+bSvOyNBCLaRkRSbo1PECO07ZIpJvBQl1fSDX33rOLj4btV534yXHbe1LGU53a8lbclcFhK87yVl+mVhutXiMExMhFnIywrKSpyUqykIy+G3opmlsd9pUo2EVW4WHRe3orsYRqLfxkE00/8IXWG3mruYrBi6yl7MusR6y9N51MvQK+xYrljUVoRkmnflXFS8C2W5sLspIYtPWLcYZVGVagq1sLssYYwr7GA0DNi1WNRWhHRaYyV8uPWEdHoFJWlV6Dxfzc8oUzdkdJGUWsRM+Sq5w+dtG1PF5IR7/N3GSPzD/BlgMsL1Zdn4bduT1b12NKrskZDnDywZQEXywYGJ9CbsQWV6/eWzRwv9oMnf+2Tx389yGvhmrNm4NawAymIh1Vpv7+IWNh5hvAQej65gFhlT+ABskVpZbQEw+muOgGbxmyCstrYUZs2MH828CADK5Ab57+lOo7YwL/+GTuRISV/aH20WifZtgz0QrislwotqJtOgMXUgVnoYplsjQeFV0gmlJi8HhMlg4pZ2I+2Tz+vbUxmyK3LzpmMYVbt2Q9hXbo7i1li+iFXu2/HKKdjebkodA2CqSZgdF3pWPBCrjmiCUC/0rMi2iuFOm9sQtNtvZdmzrDmY7O7WYdI5WPHu1mJ9ltMJ/892yJbTEykooTYtbXAaITsd6zTnz/rurDpX3GNacCWDmNHb6tj+7tyY0Ul9ioQkL74Lk88ZGBLvs+ml82UZvEsrE3qmSF4aX6XlIqPuNixO87WwZpkE70CsBG+++1o8ozsngf9tyuIWNiiB/m3aX6Hu9urBgf0YZkkzTgvuFk3s2Nkf2ANuqNSNjAuR/O++LCQ6XRWO0xD/Ql258QE04wEKXRnzoXwlhNiRTK27JwHZGxuU+0jM/w/aGxsM+Uj8/494SfO2BGalMztB3CEhG7ScpZseIRu0nKVbHSEbtJy1WyzBrNjV03WiU8NpJVn8HSboT29wJSL9ex958f0v7CX3HmcAPhr7vZU1PzTT/9lGwoJTWv9g/L1XSZa6a6V15NHJgbpopSn9fB7BMlMPbvId5942SDSmYYbM4e8tZVwe/mGlbOxNQpue6wJPyN6LqRS1PnZF6Z+2fhdVSpFsb2qsIKNH4LZBfAMv3SVaHlunwXsCE7hUZWFdKqgfeRn+74al6P9QXZHwAVJDAdkmki0eD/CW5YFk/ZZlxWytQ2g6bSXTJEWQogsegQu2obbCZlH+eBWYF++Tve5auqNLHxPI/L5wXTjKEyErGp8E3pS34KXI5lZaSmwCL9MOQNrnTg92JQr9IOF2LIHibe5i1bgolPDG2/UATJTs7W6syFpAeDaGUvvAuIRUtYZmGVxpTHy7Ptj/Pvz7QFubkiBmgVrfwIztBCYhz+62RnSmY07H3TbgQXQ6diUY/XjhhmJh0lxfrAPMkwBmKVUf2BnK4MGSxeZrcRrTCP+U8iYDb8M0eW7TtXMM0mo8ztrZzlP3/zzaZzwRZZSQ7zbZCNOymlPm/7hbote2SLTyQXusUv2Y/azYyaNBcL8GV8qQWO3OWGc72MmOIccbggzPtXBmUVxnFrlMJPA2K07rtfhCx/HEXVphL5zV8TAcRQRtqjjPF0W8/m/HFNEXRZwCjF28rchtqhsgeJOcfrT+mO5uHsFSpcsjwc1M1Xm6VFPxbnicvlBTvLa4ZgFuqj7Y+W6JZkVQtSsDLxPuSmu1fEKE9m9Ja7WeIf/vDhwkyt4h8wE/W2u3MGXJJaHEEWy2yGV55E+V7QR0ZRmEFaTKlCFpRPXElXoO5NOF76yNJHqNqP3OhuzBQf4r4+3m3k8zbfYh496W48GB2nGlIf2U4Y5Qr7bnpbAf2VgKxm6NxHGzBlgxCwHXUKM76Hg0Ia8bhEzjtpJPUO+iT26q9thN+5EG3yEIqbXsUyscZE2M6NMdDJ/Y0CIYnmjNBLpbj9rPx0cCcN+/OY9azxYBCG2I02hZdVcqzafswZdaEBwEULUx/aJeuZHa5+V/M06UyYJfKS9IgTiTNi3t08nsAZTKO1+pQLycYUgwXJWzkljyn3tW4CXwHqPt1jJu1iFv8bYpAaJ8DXfhFikBvHyvw+dupx0X5U/k5kjbBMv5m0BEC2kToKbDi7re5mjj7welip8rllXou5BU81N02nvaIW3mCcwIOWy6kEpcvsLw3QGffPAD2yuDRutBmfQWS1LeDyhtkcWi1/BWQcTRhNbtpe9c2Svs3BjD9uJB8G28Mnk2HZPgVv6wj3PgZtSkTNb9tt7B9W0cOsHvbVRn+d7P7WXDvtzTQKSvuuJv5SE0wQLuoDA6wa3WV3HGxr3M0QW7y4NEmP0EWkG2Ciy2rOI+DxxzBJ9ozdmB0/nV+dg+v0ijp1qrNQMsWS6Rbhapy7Y7aXDAKbM+66wsX/mwQtrBznWiriOzbHyERk5piZoeeFn73O8lz92G4kbC1GHw1tnqypnP+QVeSi4rbpACbulXYNYGvbb2XTvwBiserK8vFQSpWmAQXP4sOQYJYkl6H3sHgq4I+0l3XzQ+LDXierRQJzbQohnwZqV3DMs2Nh5xKBgkggW+FmkhWoiLgcRi/as7v2/782VaKVu+i4EEK3Pa7CCpbd57pR2E4tggWydWP9+6CjWj8PTFi9YPe2EdVKo0zdUyUbRZfQR/f5jJchmQB5dYH0Kst2fLe81iRDwiVJi00HmMxYt813s8CJfIhF6kicGLfGN72V8VNFNqGSIIFgI6zxYEmpmlI/0KGnun62bkr55wjA9rS7ycTZlU0PH+L9EMmdvHwwYgga48VQPHy4Ypgcw8UTShMHClVSL37bbhAb5QKzfttuzBBB638Jba9FrYoLBypbxn0YppyqvMALrvOxAIQPqnDHLUzQmFyXu2V1VzVm4cG8TBhTS21prLG3vocbOHAZn8u7TQUEJ5EJwonzx52FfvmpnR/2liVkMzHowcb8U473viMk05xUzO2RKhkHlJD96m5Tu+e9JBcOxljP24pYOxOAmiLaz7j4ba80hbhcQNttFbaBIcqXAdAfkle/95eQTv2PNU2OnQOYi/S2g+exgh02BqnM1XH0Z64C8fbRylw7Y4iWq+e5RBALg/lSSIJ8EKa5W+P/MShXv4HXnl/wQSzgJC/QDxZlmkNTj9gPF23oHkbSUsp4eZrCzPNuwB6SVxBBxuWiGjVoc9x790SBvno1iXNKIZqJTfK83pI597m6AXeb1mAXgzPi0LZRCuEIgHq+9cm6D5K8+JiGdaiaE7zd0PopAk7cRmaQZ7zAZr0vu4P2fEHzJUjHi/1rpoCe1OiUcr6IvdD6pwYyXrZZA27bxHy9CrEawjDJ9YsRGsccfrvlh4hFgLVm4A7USDpBTlANAa8j+UbKRspbRtM35/edXwFuqBdf3eIYubpJv3yuYBz8Uas0eRBCW36W5uYGalmH2ue+3/rJ2IESF7wH6QTXfUzEZEbv9Gb44kqs6h4j5sp+KBZ823JsFQ/VLiBjPgAHTgr9+lOSw2/x4dF+fvJIHebRsdw1ZT70biATltPzz9xuFBCW3We48hn10p8AFr5VyIJult4nt6IdU4KjPmL4kD79s7boodPxlCZs3UZ6Ho7yTBCGVZ+aUfrCv/8F7ZBWWJahamUXSjMInz09YKHfvzwoETbuAh81YfSGZTRMRe2S5xXFJMSgr59HkB3jb/ADgUcI4kCtAhsSN45B3RP3kphmqAvfK2CdSJiGpusNlq1jbLFh87VtxzExRmcS6BQvoBEl6BBaMmWfrUdldiBJbre5zBdldiRFg6K3lyxCestpertWYJoybLPYkO1oOkknt/nhXQqE+K0jEgvwDYtTcs+v+PbIrSEQP/yFaKhDYN0w7WGMA3LOQBv7gFWcGL0hGKZMELclGaBJH7s7UoOxyiFfYyvBqwS9Ep/T9anU6OrhCQm1D7wUZKzwn9b/pJP2hOj5mbWMu6yTYsgb3kGThK00mIzHkI1qusCnsaIUdZnXp8OBlkZhHcXRNOe+H/+qYDa9ejTkjN5HmkkwcPy+BzP4jEX80Xq8EUyJRXrxQdDyzu3GPLNkiIBIl+UIu5NWlwNuoOUpbwSXgEY6UeJUhUDitz8BbkwWX9yGa5308nbUo7bnzgtssWHhNyGx985I+gUGslGv384ZbDwqI0zBgZGvi+RXfhE1ZnENOKBG+lH/8YGmhl+eEv66ULrOv/HO62yhaw5dgsvySXKMBWK8GS/yZqjZRBQ/eILnlwXaO1gGfevhLzzAaz4Sbi/Z6iFhYpgQNtQx3TWPcTIq/5JRj95BpkZmEveSB72apt0TSB8W5uefHEwdxtUgStEjlM3Z0EAQ/MmnYUKC0yKO2h+6EzjhMCikWSrxMH5V/95V/95T8GjqT74R7JLn4GRkhmil9FIDAfrjGSr3/Ts8/cy1m8mVYU3HvAeXu81svTuhhUcxTMgpB4oV350uvY5VilQVkAUwRzKQ5oHkNfedEbKI/mQT4A05nGl3iBX3nQmyzSDbbrb8zK3A6jQWBZ6i+9+iBP3sHhJX6UtfAo2uJv5M+QlFwsac7Nze1b4Za/CmE+actegotXrOqgdfP9yRqR/8wZb6v9yWWYw4pbX+8jT7rYQG/+/TR9ezyZcCVDVT0zTFXEbYndlupPsJhlAfrBDG04uz58P1zTYBkQwauE9VBv1znJ2mfBBG+8mahcY4Lb3Qa09VMjTBxv2Q/7o27PZFQmFacM/XwgqTrMrTs1rBpt2/0Cu958+FiDzd9BAaU8u1jpNgPVcdLtvx3b06vWubcitrtPvNjJxNku1p3Y08TZLtat2MysioBPHkADLLknShGBO0wXv29NdFXJunGh2RhjbJq40cNIW8n6af9RYPs/hoKaineUFEPP6mcV7j+PHXtWfP0m4w6b2sdaa0EK+Ib+dCVTYI0ImkS7tCabgC+smkxwOd32QaWau3FEbSBqtjxGcv8ty13BX5nN08hgz5kJ+yoMmVDYf1VYV+X0afV+/GccpUJtdLvu2k1TN17Z38+nGBfvwkBtuP2Mmjwhv3kjXo22BgDD0ST2yGYImYl1Dt1C82aEFUh9ssQELWx0dRqtFy81aZTVaQGycLr36F8F1yI2VsuxYdqKtuIFiywE+r9Pby47lZ/6vxdvdgu2H2/HYhDF7VRwydGflk1lti61oEweu0ifgQFnvEp5P739W0wuomEe2Qu+AHv7ocwKTGVbYI7D34eWjxVXDaONPGXK7C8yecgDCfiyoVkUZmN1x3/c7Ui89eK/CEPrjtNqhv0Sop/+s5ueoSxZGuE4nOSKBBQ+XCCUWRGcBNVoLiDW0Jic9RBxrJCc9SQOhKe+p9H08AXDJHQBbtk767SHnJVdJ1ZXQHvIZqgmqQjQV78XBzK6+MiGBMuB9dPbrB8g0zDp2MvKwgMpT2M3SMCD/scN+TQohcT7JQAOu+2UPPH0BOqQJ+beKTPpoJOpGGtDv1dp7hQgGsLgdUH1P5pMsCmJDbmHhJPusFEVs1DmJ+Jfke+4bbnUozK0J+n7q7SwJxnEMywkgLH6FObiRghXoz0al2UWyQUnAclMgX9xbL5IywWD+G/Irukn0uc9//XcwldS4vbdr6YC/F7p4FakAu79wB5fOu/qD+LBOnShXqnrnZxfaQ9kwRp0id423c+bKJNuUVAm+yXnJYUoW9425K+6AgL9OB4b8ehGOYwd017R7VhpHW5K+x9T3ViUGF+BC6VU/fxorgE6JldnTgEgHStfYWZmAVAeC19Z/wNwSeGW753b49AHbyCxs8Q/1+UZm+ceZx5XaFsATvrbQ6CpJGfmAYxJddbbP+5mQaSp7PHgJH6ZQqSpJGasJfe1DtBgock1cZNTqVCRNUIRp6QBIKIhb35TqdANjnVB76ZNDkHpp/8YQxsjuSKPsmt2/P736Gia4kSkqWzvgCWrtg7Qjr9Gb/hTqaNFjr4V94b60BkjOSkvsF4PM1khr6JedmzwoKSA6VQ9w6RmMgN9qVI9wwRlIgE4+bWzAY5AGXt4K17Z4A82aRRBds3wpVBt4U70ohndBrgx7YNnbCWnJftf6w86CRz2IuCGs3HagzXJQYmE8yXAg8klSBrygnZhSqrwUCYb4lbsP8NoXrAtY11hYAnvTG1p4vbpb/9DBH8p5Pbqjy8JAzboD/pBinUO4MIobWL9+KFrEC4LX4niJvQYA37Z3m/ejzqp/1bpj/RBhPUT6MIK9lScGr/eIInYehq/vzbZ65Yk2UNzktx5SqeBtSo1himOyUl56NDY9HY//WfOYWeass2C9RC4B9IUsZA8SRqkb4T95KJN8cBrsoB2/VkKe3VgUL5NV+UrbaC/AO/8bWf9vGWeUC73XdVfWQSDqqJAjRAlAG2AP6HfWzmkaXqh2gZ8BtVxbJJ7yO/TcYxCEFOcSudYp7T2wVguOkVq/+HBifXEA/xfwWaI9M/2qPQUl+YYEMNoduhO8fwGFYtoP8giBdod41/ZBYNu6eT23k8m0ThJpkFtH04OpvQBNKL7KC3TYKnilgtnKC6bhHX4fzzn59gKlIL9nGcGAevygjXROWsvfMEUDmsBYcGTVWRBFabMP6HncUFvGD/b5zlkmB0zYNn+Gzhe0Fs3otrNLI5FAqfyb+8OU/KnfAFcaAIBrB6vfXvYf8z38Zhjzy1ZIS9mwWZ1lvO0I0rqVKXEP94mKOpUgVyiRGPB58N2zhyuHPKiGRCb8aAmqZCyCA57oRmAmvOyUgXDtjCNwm91RCzsuGvSBcO2sLDT+mZW09GP8m11RKxPk2/SdaANxdD79XSUClzgpwVtjB7Jk6lqBZAdK10VSqIB+B3PHvE4wQNxQP0i/RuT9AE0HdvdhkXQKiRW68/xgWcKWOjTpBkMNJRybXXEwveTszguqZBNKjjhZlbzi0L4Kj97YtpJUCapUEtKOOtmVquKSJgsP3uGyLg3TCAOrJ/qSXa41cCafsrMSrPuNIsWcA/2s/vC4UZBcA+JdXf9akoyuWHax0zwOMnrqSNzy/6xZHXduL96BaQed2ARkgLJH9beAeWBdkrOS3E/be1tHTjR+4jDDW1zk62ac9FLq1tOgPWiVRBTGSVIOMY6qPG5kkMdqbgLPpiz+W2TCw5UitPcNCzki3sCLYfwNKwnbVSVV7VE+TpKHnbZTu4/aKbBbHrUSXLUDo4bMMVDiJas98aTwynf1D4G0McRsZOlCqPVEa2TT/xcoVKUgszAbIzsSXbY1cDIIDirG9vV17VTV/xcWdKR8snAbIwNuGpa2Y7ZZopB/JzDHJIauKSM1k14xHRZfFi2gQzWTtKPIlymxMRQOKd0WesASb9bm3sbE1IcPCz8OK1bm3ubk8XaWRpuo1mOiMKXG40oHXvYmIHipR5tXpN/L9LpjwJEztLpjuL6vYzwf0qe5A2jiQS3MyE/kxKpw1xtrEdpCtf9HPQASTjsz1AOr5PI/RyEgEli5NYWapJy2mc8LkBKrzRZXKO3T5u/2BCrg0PQ2nY96KzD2PBMOHiq1ER/Cgp4zKwBODsTvHymk4S2WVyDt83kkInWd0eo3HfMvhE4bKBZ7IS47+zQ2nZGWE51zCxvKqWe0EZMBVL5J6qPAsHNGnlKGHqg1E1riq+U2bXEtj+colcDHhq8IBrQSm68zoA1RWjba/yiHzjHVNlHNkEoF5+McwKTjYBZXHO3/2vP2jZDKBujbFFiSq4OW4EISgak1RuMj3L5wGynspOkpNUaPmoqFav8hEhKVGvQpMYXuADv0HtOmgobdPzY4zgpC1zjtj0oqZJrp4iqdokd7nQf67aUARO3r0/WaUqR1ny9xFpwKhWmrFiXCtMBO15J39bqQYhKyyYbHPaTb3BZW5O4V3m/0Jmgc1JnrNArOIKwWevUtcP3T6/S+T0MyuYEmoseyNwdyHYLPlzCygKlG3S5YvWMHZVXVKbwbwl0VXHU7QFt4AuuqMCV65eB82XsoUG4q3nD1HOMSuKEihk060G/WOPQsOInsuEWSWgcYMSwbB61uD9kSrZE1anEtdmcxLTHFJOVkNk32quzwPmcW2u1/6zONhpHqBmkRNJ1KhWsrKvmOKVWW1Mrt/N8xBBcp1PAGZxXLLjZDM1I0mkKy9+cM6y3TwvNtC5WEwZ8nGsXROioxIyAq7gv0NbIheiTb1nbF8d/CsX/XLIxPSiXpTw2Oo/yOsFsX6ij6QOf6dNkqdjkl+h4eqP9HJYB+oFS/ZugXp+LC5fhjzxJ1qSFVpPV4KGNzPDaS9hswUNWGXfLtafbPYphG14pB5emVW3vOAjxtMTVXLgXfeX78s0G17yT+wEJiMkYJNRJAgFP4qnZGjgn3hyv5JM64lk47Ems59WT+7cXOx8OXODNfsq2AjmIEAe9sJZkk0d0DkM24ll71q0zZEF4CIP+ph40KQmm5nTJHw7bZ/aYr1hFaNem71Ok16XzOGUv3YK1MrnwOKR8CnbngFVDqJdfT/hBE6Vck3WIBWwIvXCmdJPvIInEZAxKJiJZWzu3L2iJ2UnnQS/G96s9kGf7n1NtNJPlbyv9NmOBblGMZUqaj0I6oBAuAaVUIynbEqn+2Ev0uPA7uC+MwM775A4E4HYZmGsOUB6rXuXTrTwtLx0LYHGShNtfgrNg8V5VttAmU13Z4y+ry1bgwv2lGu2u+yfP+GaqW9fjHFOY2uOisVugIE2TPb9Y6AL1wSrttvtZ6KTy6y/oIY4EbSnhRt1/tjj0QIYi/QodWclUW6B1qv3KHqe4YExAKRMl5SUiWGy8LrV6OixtJ9P4AZT9Q/2lONODVNUQN/JYeBg10Bpl9rZfZpb4dIjB/mnghkfcwet7+nUp3obLZ4bdD+SBYxpnP3UJ4IbKZ4Ye0rGQbIR19zEs4DQpQIeEblrzohGDV3e3NLu+rOIKyfgNIw1YtZ+baKHJLAhY/ma2VzjYMu+QilPTdIKPrqbb2PpbKxi2ohwnKL8cdTLToUlTKAMU2575E2J14v16yl7sLuNdSd1WpHspD3bH5pPYHJ9XMzKjBPue0/tjie2TMBrMt7QZny88blGOjACmAMZHvCJPYAGhy9T1wvxH2hpY92bKCuz+4MFamNHhuD9MXw7GQyxVZ5+7HLng70d8zAM2/fy1MLrBDaUkU7zEBVJ+w/D9fLV4laY2bazJ+rrB5G2syq4MLXddjdTs2LcEm6FJkQHGRHwor+uB5ScitzRuWd3PCCVc2Gh0FYvO/ewd47UsnB8m41br70LsV2qCrx4ZN546ZtrgbyntGKUtWPGm/u3qQXUafMHxoumU3CvP8CZp2vKm/AEAyYcts21kAQDKkiU7mmKQGae7diGHX+9IzCwvcEGRGrvtlXvkhuHSaY7YVz2pFW33/UDKrBkNQ+Ml4G1O09WPBQge3x2juDhYf8mCd8DKBgG2/cr+Q3+abcERJRRt4Vhh9JNS9AHvQXeagOqCPzLs/vNBl1qG/ghpgEbfpenYAxQ+rHNwyVgldx2GRu0QpHvAA1Aem400jzhv329J1FRw0v1oyY5TyT7tpSttQtMl5CfUh7XXJ1gbJg+lPm2y02MPp3T99B0TtSB6BRxe2eePont+fUWyGWGE/RjKhDJx4/1rs01ySPRScbP9sh6bj9hwWd8v9AG4ezbuAuOB8qUU080ULQNw+ZQEbYFteY7YMx8+VlvswV8ae0EYojmPxJxmT2HBhzpVaCMeT7A7IU90wVTYAO9sxwVctpIHBRsB7MpqJUdtGZTU/UYfz7cLMiLGH7/CJQNmAU4V020pAq75VgGoJbtNiYdjbyYvso5wwfUmCiQLpiwB0vmesi7bA0a/xb5ov8por5++NOCC5yY4JOsmMG8ra6E3BcxvUVJh1X7R/sbLlSwPd4GEgDBKNy4BmvkgJhNv0VCpA7YsD6WOZsHxpk2k62/4AYD6mCb7bSlNOf0GOOBCZ8DkbxQmQxf7bhH/1p9+sx7W3UEFpf8kCSY8bab9qPkWUs2lauJ24I+5LiEOxEi9dkWCAH7uo40AVFJIA5YqDcMUZabdJlKRS2PP5wHkAaouG+0ocoxmj6a+tN8C3cERJZdANOinWSq5XJMWsXMF8Ec/7BD5H0hxlv0UHVMVvyYTX428jLjG9SBEtTOsqOcEdOifC6ROAGMbFl8vmPoU6XYLGYVmTJDJUqlJQKFlO5LNuz6MAKrtWdx2msqZtJ6LHLl8VndfrBl8jfqdAsOQsAw6n3tWm1114GvoStXb+VFxkZ7bYbN/lL35iLsTN5SqdWlMAUMYa36VW9obuC4dP9vnV5PAq7h1ak4tbLVjJh/t8MjXxEgkJ+2jqWP16j/rGEeSoJYl3lbwwfgkXXix4Ra/NSmP4IH+JYugrvtIE4yAKxUH9m//+V11w+1Qo26t5kCpCIjQa0YBw3Iym0CC/rNyMl5Am/6zUjFeQCAECED6uA2myKGU25DAxC/SOVDxQAa+EtGENPgDXsx9xVsFnBfvYNYvXBXD40Ap/aLZvqVcdGyWxAVZdGyWxM3Kp6QZU9VUwkD7GMt0Z9aszomIEotOSnUVIE05w9QVOxf3b43IhS5jcTtkjJVSpbfvAdRSFeqBeSipRNUrhlEaZ8E77JggsZVXtVez3Ix756+d7UjxCH2KZy/fZ03oo6ubTjYmB+ue0lDsQW+fIVXstP5wdC2Hj3Hc+6O1SKDyrriN0CgCSy/mgXex11oJMoQTs8AIhroNg+AlGmWGBqJUoHVbMSwKphzxQv9mfHEpj3HHhgqa66JXq2DpX3WXLx1UKANd1Shb/D2GOP2m/dKCYPw9qfBtkmPxmKZLbeOvLPy/rgqyzg2bXrIlVx4vYIGOcbngooyLZE3nJxJuS1ph0pHdFkSlwGzV0rAxB9yOAol7gy+vpJVsdsw2EnDnJqmcI7oplyYP70fb9kdLC9oqD+DB9CA7bYl9dR0mx0bRLal/++MnLhoOw/xtuGNBcHHQZEhJIE/qdgpr4663nzY1z+ogPtTVUukm/T7U1UrqBgE26IK1y7Qflx6PvAJCHB4Ww2ysQTclrwS1Vxsl7IB7FW+4/Xz3b9XmQ7KYe2TOOIMKghAB76XdZUYCGhBBYi2a+7sqkW73W2fQO/xBNTjTdAf/G6Ivih2jXeEm1gHMYAFfUW9vG4AI5G1i/TqBxU1p9uSP64F4cR2fe3BJ3sYLoiS9zksbFuZwsyG9G6wBiApweeU5CibSzfalhK8QCcLuFey8c9wxz8pogi/9A4QKcDJa1nrBEMYhPFuU5nRbxWgky9dX+wEiWo5k2B5rk0LvtexAK1454cYIAm454AbhxgSCcNnoT/ABL1dh/0fSGmEcHtcoW271MPTBm/5OAUoe2+L2BYJu0eMG+OHURa9Cb2HX1TlIbdFpQXYol9EktuO/6T/PFiZrKD/YQOu2MMgU6gZ9dUjtoNtHx+2mG93YuYfesxkxRyzvt90QHDHHH++w3byJ+wfS9Z18nGMmAOM/qdFjVRHqcKNuCUxlJLkNRgemU21VxaxNRtMdSDx6RyXHHVvk9f6C3HzJny+fomP7AfTkvyWoE8/tM+IOBn/105vq2AKFLi9N8edYGHHaA8dFRgvm2Kp/EQUSo7XWtvjOw9KjNQagZY57lGlyKyE2WiMGD8E0ngfCHIVRKa19rw6v7RtkQIJtPpXr2BKfCG2OL8MNGSu2BZMe7MABUhXn+OLYSA/AgjXxThlxt+gO8IEyoI57hv1k6eZmPj8a1mx0nyN9dSzbBCefJfHQptxBhv5m1skaHmf9DnyaLHLDb3Ws1oQme4AtqcTZZm8lPxvEfAticHV8/altvyapLO1DJ56OBcNE3pCCcAHDBO5QgRkgL2FSDa9oDa+Wr3qulQBCXjnidgSibB4W6k/4QV5RQelz1/DB+6UfBj8JZ0RA7L7mpf8GWfknMm20/WiCiU6Vo/dfcUjkEicmwA6suh5RbfGGwOHx00GP56XnBnaBDKGx4zYmSAm0aJpwsO1Bcii1GBYps5VB6XFH6G/Hbwwdl11JTebYaYnkpSMGVf+cMxQoigTPSEmQ8RfurAbD0NaqL/Wmw6P7Ae4BZB4bTKQBZ8FUNCmpIUhiJPcOSCeymTK3Ea4XT7YOlTKne2UQRWsaIEcV5qL5ousGeqH52AumXA9ndnyar/rvEPjYgY3hW3S1DCIBzUrKdOfw1ZPrJV4w1ZObb4+DzUr6b7+Dz0rCJRSDz0paCLp2Zxg4Yt25Ipxyy3Cx6J3Ul5xyO33lyh21VJibcP+Dfln1XbQlJIF2sNX2GQeCLynxoYGTQF/QWy9r5LbpTylXDWqs2Q7GFrMAqead+th1MRZuU0DHvk6GA6brdLEsoVebT2a2c9aYhnN1nHhHpqbdOfiWg1WOENLTUyl3Pjif8mW2SCWsIVtCe21jA89AHL6HttmhpG/wC2aAd7gRYkhdUylTblkdTycHC7Kz9sYi/1ziTyNne0uqBtiDyvYGpCorHxpEgs8QDRxQd78lrCgyQz3rsB21Jawo0gbDHTCZqBsM4qudk6lJeXRjfWXD6Xt0Y251FhkMAnB1QBwMQm95TSae6bluKyA49GlXh6mRwQ+l4sbRKQlCq71sr+jvUONccckmWVvnAbwBGxziLy7vQ5I2EJWTRqShTPOnWAF0ghVvJW1cHeeC9JCNHKAde2DZCfp7Ssr4SUI7cmdEOFYLuDvtZ4FdFnMVHYsoUC2hFYWE/6UqRu4mjygzqr7QWTAXDmSs0CrG0fkbiBSCqFDVibtxZ8TN9pgGGneoRMmDwRZsfIw4L2xWWetMJq7Q1fm7b9OrkKOru96bAsKWJir1Io4BqsQkTiT3FXz8ovoGVxtDspgWuwa5bg/DQMO8RWu0UlSBsNDWLtkGwqzEJM6EUUIbfGqYrxzQ1km5coFBW4FUgoam2SXMJwams1mOTrpyry051A9cJvYBUnh4b3apxMQMhqffm3ucga3iWRPLJkD0zbaVBGo8nWy/exFS3hxnWK/R4lkTyyam6NVJuXDP9M0AmgyyO6Vs0ZvxkW3M0FrGqGIzfKyHKWf0z1pb/VYKv9jZHe/0zlpb/TI7odTWXjFS7rzE5C+gIll8/CVOaNUb3AB6PKHU1vyGVe68xFyB6mhOC2OgOY3MC9oA+gMmTSa+P0g5KrgQzjg/JvhtJK+BArPH6uNWBwo7n2zaHMap71vJ3CbEc81A3CyXl2H82Fwvpu9bydwm1ijWjtwEwgnApNsfF5Rp/NjoxrRC2RbCYsi5oXvc0UXMA8+Tw1V02i+XSHGXykfaglF8oUnagsF8n5TSJ8d1n8TWcnFqDh+CHez+fxpwJ6jOFdLsoRrQkpFaFpz8V6XWqNbajWm5VOKrK3gducgZwsXyWXsawgII1RlYp4gFo/mGhImLofVQgTtPkHJZ65rBVDPPwM9vADPPwM9vlIqh23WcEsoCxIvBNGh0iYuPo6KbwMkK2Iq/2EB0kDPQ2k6l4ojWThZBzBLZlfmPUOq8RGQ5Wuq8RGS5P+q8RGTZq/dbhFKlZksP7SFuNIq+OAwMPAmyV1bWr/db8cLChEjVLjFtmrPPGon9NDlotObg4E5iNG2IisLYOR7rOajUll+5Vgq8xOfPkZLZR1Ywu5fzxJ8ZdweoNgEEOU9JCrzEp08Oo+VwfhwAHrtvmjDWLjFyCIHPgIUH2ILP1oYHXHOnxISHuRRy/DQyFgty/DQytlR6kje1BYeniLlB+dGEd3mN+2x6cwoZYcb9m0/rpuQKzaaBjNlfQQ2lPwADRWByfOpjebxdtjWx35AuMJtJpU6kg/PVKYyDWXo/qQRVEsK4AcPwmXfPvAHD8Jl3z5DqWRNHp85GWRNHp7Cv1VqJg3lxo8xAEsJ5ERusksHZERtkksEj+NZOsm9Y9U+5S2t/k9lJADvyOUxeLCJHqIQUfplPooFKI4avr2nOKcREhJOZCLp3aErKdmFKno5klKGSLjRrtZ9smosZUOgc05fPeQrZtcinpjjVjrRyUJTNQNR0DEq+pMsMdEm+WMUMXI6yp6Oe0ymvlM/ahgR8tafUhHt5lHK8ssim4jjWOpp7CUrA2DA8i5dqzCxalpb+qGHybWpMtxDmArbfb+ivHdsZoKd+zohCT03jPCzwVl3+CGEoW/ufktMpY3IH8v1spr2sPN6PVts/LGHLkQwKXGARUuZYI6FrjMODpclY+Wz+A63yoNfZ/CXoK6dS7WFzAaSadnHkRgoEQb0lVF+NhCxKwuhjNZx18cGHZFqHhfjPMGMSPF76dRmkbmdDXLemspTAa0HThJrZi3iN21FtQJPQSlJvwOkWxj6TsiZ7a4I5nOqyJjuTukeIIOQDhJTQUK42m5u6x/6oUEQ2tV5Ex99FesKWkLlO5IsOENDMpX5Lnw/8CeTJIQ4QvCJrt2IIp/lGNBbkohKv7dY0FD4AWizzVPgkVPYQ0LrBbbpVwfNe0eHWHau2asTxUIH8p0Qly5LR/ZYjP2vaIDa5YP+Rz+3/HlelEtM/yEPrHHP4zMLQ0I75mbSnrG3rKSOAZRJ9ezb9fKbwJrvjNkKlUW8eik3M2inbX0FgKHNtOUdiJLlEo9dO3Kmr8dmpy/2xuagCyRCYwP18mGFaQ1TegazcsrB0iMQHoSFP0vFg6b3HVt0PNSu6aHbMsffUqf7PEG+sOe9zZu/IbylvVguGkewCugKwJauWAVj8Q8DuZTQkAyTTNnaMQSXIDNZSFTHr2288ZKDBJDy/x4qvo6Bt9ZakW3HDAQDClQlbiqOnXuSNHDq3vTCArk/D3lvSa25wm591XkpN+mtywOzOyBYru70DSRpscFDszshWX3lVdTxScMHiZNYyFCarFklq2nprKcvE9RiTyOpeps95TGkannPr2tZ9AHCqAcO8gHwJ/B/Ola/j0Bk2m83qs0DbM7JB1n/+swwIK3Nc22MczClzTFmg1E2POc/qy74OTFjluPIDGpsixsZgb/0EbgEuqfHWq5SVaCu4/vWs1oSnfPue9QMJQ3f5JI/1J+pdTgKnry5xev0O/RDBOyTW2wGmgGu/OzTNE/s8Js/hb7+UzhZBb3klT0f322vRCVbLLgis9Ok2PId7ts+zL9Kpc9Rzh0Rr2TKGV8Ol4vEwkgq70qxyaCV3kqJEe1DCvCdqv+jWHO08FecP/kNAJAPCbH5ZLA8sSyHP78EIbdZP9G8UXy1vwlukidv55Db9BPqg0klbOE1meSnv9WEAOv+EfeXM4T7sdKUIJRvdPnwHC3I0cCFtCXAwhnuuHtW5DCKr/XbGbykHQpt6e/9E+hSjC4HhvsSNqMJjllVZSuSW3Vo7/gTCPwbQWtIyT6/maRbrDmLtkCObT1+sPodZ3CE2wLSIqfmDp5NwBUPrtKYSJqn5i3S4b3UWuf1kepGLJrVgoBFW/We1yOVb65guaxZm2ka1qyBVtW4m1UbJENjBroBw/YGoLku/SmXE9qcHWjOYIssfP1szmDJr/8blEoh6daFbbJ+72Yk9JfMmLGVWqG35bwVt9/24wR9vYv1S6lbLA2rphlXzQvLlOPj2T+2ms1NVS6dtoCbTmAFrAfSBQgQDKKvPUI46qxWorKJT1sU2WwtTpTSrz1COMFtVc3xoOo9xRKpizrhIT9YZSZr1N0y0ZiZl/pZN3uIk+aU7FnMhSWyYvBtWB2bsoslwlG8xSGy85LYM/KWgEC6A0xWvCdYl+6tP6IcEKNMcRNJkmlhtAuSY5th4nOTBAMTVSflxDHyQa6e1KynR0HMp3hYB2IDlZH2Kov28pm7ETqwZ34+fba/E1AC51lpABNl48LPWWgQlC1RbRLysGgoMU0g6yulYdlldNwzwbER2GZZdgR7kNUB6dtU8jYEDpVZWi3ix5JYF3FZefIwozxAUPkS1KI9UmwLJjJE8c7yllNegTzUF5Pg/2rrTfMI5IImcuFsyy1euZV7ISHl6SM99aFV5m7zezLeLpo70TpTOXPTBWgMiAcodC1+5byBbHdbtwRelTM9Gbzv9LB7Lp9RcIfYhTzyrCh32IM81C5VhD3TBPJakQnExb7TPanwtDyYZesZiBaQlSasyHIA53y6X5l+wVsTnpwptY/3yeX40LvtfUeOGyQkDBrSiIMXkL6DGVOA0zDj9wB3HFWhLr4sir532Ommv80HeJV2Qp0wFGiV3GGK4Udrgj+eBghByQenlOFJKenacQMgQHZMfKRiE3Ppxov1YHbcY9HBJ3xblr6522ASnHm1A/Xp6tlSOw7AxUI0QvwxxaP1W7bCixtYUp1JtfB0feeZcOMhkimHUefTck7O1VPJ28ZaiOWQvzBjMuaCy2Pix0PQlVMSQ5AXJWl1E/fwVolyNCgPCH75LnwYZn3XctZW9Obag9iMvfgg5xh6pJKtZb9f9sh0bU9caI0bgL/SBhBDAZlKZkJTGn3pWAcnYKh5+Kc98f42IuYRTlZ9UYxwgDow92BY0bo1JUWQvbqu1xHPR4vbFKVFwfv1geh7cNw/2AaP23F+8kiMW/Od7uY4ZpzaeoO+z1wVEGhQ+pE+JkJr+dcTHfJ/SkFB9/rOOGZ72TGWysyHEH+ybimarCoK3d8W5MIeKJqvJL0oCFSxyR0iX0D+Gd0QXzHGHVoPQHoZ3cHnccodWk7A7Y4xWm5BZ9pvD4qvjQtV39BXgqM0SDFGTDKC0mbW2mjGqqHp8codWglBBhnc0FwRxh1ZyUFeGd7QV9HSHVmBQKoZ3FBfUcodWgNAthncUFlAosnnL2Y4xqrh6tCeymbDWhTGqGHoMKLKZqMY6c4xWbJA/NpvD2is8IIl63F3Qmi8OPBYEcsI43LeWigm817SrcELWs+wWTHRHGqQ2rnCmSriD9skZ/+UkevoZ1pJXsdZmhDLsmDcbx2kfThpEGMM5KT8bRBjDqQ5Bdk3EIJXXZ12IUISE9KdAb/CrHW+PGi0rFgAlh255TldXgBECFsjpAUbsr+fBeRBigRglRG3oq+3uQt2lZP0cF1zz1mk6T/NoMxMt4cCcwGfWc2ICsFdVbRGRji+k+qYLRiuPowJMcElTZjZs1vQuDBZgavWVvF71cSFvOP1a/3XBbbUbn1cLGHxumdLuu5w8U7K55WE6iNzB6ZFAqbgLJhDBVbbtbYXlA1QlV16hXfEX+BctI11pDgGdbQE+wyRVms6QEDofNshv5fa4PzT9sAB1if8W6w7Q6QZt1vJSojb/OHa88Z6BfrBFmmm2oP/EuAFD7IwWmH+1qraWw+kADkTEd5AcZnbESKtuAUNbixYEcAGYJ6oCNsBvwgF4Oo+mZsBn1rVx+itI8Zhp+3sj7oMfqTT9FHlvp2zag7AswrS+KkQZZ8i6e3irCe/QFLVMF8xwSSqDFOp56hJxIPzAJ5XCaQNWXGf9KWOIpzx6xgGk/gOubfgBSckJg7U2IiSWJw6iq01vqvHQeBBiwfai2cOpBDYgDpR6b+xnt/BASxggJUdejTyF27qWZwFdwWvQ6yb4bxx5iqiAUcZmwNewdiWf28+Szltf0BEmHAdStDaC36cN7dPYtQKrJSBPYjbRmLMCq2kUdSn0L/2DDV8mVQJxqv2UHdtTozMjtuRP9MF7kKQ4BbzUoYDPmxCb56cKsyBt5Ku9hwWMHtviVsXpiWPYbPfjVKRa4b5uUDoSWwIZTsuMQ4r80yvY8MTg8U7jcT9s1HsXfICVm+DbsbaVF6cnZe7YDeYe7lRjvg7VqbZgAQzp1HNEq01vJD7RmJirJYfEaizNu752kG/8a3+rBDXQEIQ39AJdwZYQiBsn5G3n/dwXTG1R4Ibqz582ueXCUAfSnwYTo7PAHZee3JtRh2oOQ9MElXCZUVskDlge39cNFmL/+eRGRqUMAUQdtePTp9Zhgb3wuUo7GLIDNdD8MZB9YW6ZUaaHA9k55ad7A7M5YdM+L8kDfGBxMtngjWTDvOrRMSd8DAkO1Px0VXgWkWHChBxldG+u8dS7gSwOiLsn+2bWC44q7ne+JTQgqYUbKf8mU1xnGG+BARIkFtIGq4+BQRPERDYvCxTEpAsGAqrWbicnTii5WKobqGe1p7XWogQxkDAuJkl8vrAfhM+D/pb7Mh21fy1xd4pN8dv9zi1sg7lV+EgTpIsIa5P1sOM/tWzgcjTPJh8coLMIBVySoi7R33bjLy5WHg/dQeslAiLmPw8oec/2080qwupvgrGgFPK8/Um6qUdCwsr9SMnJxYuJYfcPOhnS9nsMuy+PYNXQqzgnHRjbmdBzL4QaXLteddPZ1sgKApLgZ1ZjWigGx5180ocF6hi+95jW9lr/jNHLqaw0MgKr7Vlrmo3scBh6Dvjyn060h4uRW2QcyNYH+ryeTlrxaxLYBxYBWjqv/3UcENcHyl/WEICMz0sNXEPRMpfkQMiuLayHGyk/JZvdtt0vKFbuadg+B6Uz7Ryi3DoZBxRfWeYvJKbJn8SEiy+ECBxTXAKFiBI8wqgO1pQIHBjScZQf1baGhOFizZAwLMbtn8SEe68SYRznxwYgH9V3yAgAKLIwPGbsni75YC5ZumQmgtQJFuuvLc7swmyDIyeF/ihh0O3wfegfQAIL8Si64KZgdQMnpMsFDB1b4eYtD7phmpz3hVHZ7aKzqCCV5w4KcgFvt/2cX5EzDya3XbniVjgG/8biz+WBiu+y4EREFaUobdMnvwTZTrcuttLm03Zam8CyNO0XCFt8N39gmYghlSYCbYsnNQyJpLm2uzCD0r9snkunrzvZCVQwD1c2CPlAa9GfwF+aii6UDHCwAcPJUTDPWDZICZ1lZta5h4QQJYXvunh8sMsnSUxbklE0v1jQkLk6drl4PAq6coG7tfN4wtTXD9aDFBxn7HFfu9ln1x3mab043C1mar241y02snQ8CvwHHuDVlsV+IeyNz9kOkduObxRdrFl1/+vBRMQwgrodm2S+J7UdCBzJpeo0YQWbZJpyfQUbHJpy1QWbrJpyiQUbHJpy2C4zW//XD+b4Ydq23khJ7SU8AkjtXJkkByJg1fvTNPvqv1C1POb3qdRNXe8cdcys3cKiLRtk4HGtblnr5AfOAIqAZnoe4wb+gNVyFjU2GWfMrD0CQPG8fJ4nzgWbHCDxvDWbHCBxZTWbHCBxOo5Zqq4nS4kS9KDYD+b8qrQZMYYRY3xofie+9dtZDjGG76SUGzHmaMBERIWPFWus2S0CHKsXU6MdyKDx3E5Z7GQI+qTOQPyLifek1A0jBvWklPuA9VwPuUrJDme8ATnmPJ8ndelKai0fBDZQDuBBgS8VenyMLmcVcLwmIwheENbW94gBqcHYGTMmdkbSdkJSiS9p/9vligzhZjBZcC3byWLWZjBvb40cLB4vaXV1NgVCHCT2hMFtMd025A87xhX4gvvlSEhfbxH4JKdbekYIJZn/qh7G5Q7YHQMI9gEaHuteAQW/OXHlbwanOW8OATByH28W/SQegwbCnJ2zsB0rYAEH/tAt62DZ3Q86pgOW3y/hDzBGFfzIVuLP+KVJAl6hu/hCa+9xac/jJealOQIY9siG6M/1wehCy99pRrr4WBUszjhlDjodO16pNMMLH9Z5JwoxH/OAachqNjqBoQseNuM/zATlaHK9gpFs0qO8lTh/Zagtm+Ou/UOGbyVP+YHvpQ8CZMHvJRJt8cLuJk5MWYxGlr94X9BLG5g1fiGBzchEYu9EZdIxSmJvzAOjkCeiTJYCyRa4J0LOT/mi2rtVpI43bjMNjnuQijMf6XYKjwBi+hiIcgEgK2duMCoGEaFXy5Q3xpWvZU4a+DmICTum1FZ6b45vzNAXwqInm6zIcm0yWXy0CJgzzlorMPeLw9h5gyGMoxuo7pW4gQbGiNYbhAasM9BaKzCftM1au4FBib7YeYv5NqDMCsan6CBbUrpYSy6ftH91VPA4ckHvUHS1g7n+Dsz6kwibhqMLLpNT4WtIZC8QckxaZK8XckxaZG91p8xJGHJ5MVtEuIYZJ6KTqXdUB07IiVqpVd+JAYF+EWadGj50zwlqvJJTCPoUz9q2imFMkU+lJ8ozh0m/2JAkVo5mHPTJLk8T0Bq5gBm3qczZWHFdUVvEvICh9g86WXjDUYxvlqIX9LHIpCG5p9QNMM66p0QJMGa6p9RNfI9ICLx8WieO/qJfVmSVLOa3o8RNnG+Qaqy+WwJU5KfkcaAJgsArG2TkcZYY1vv7La9TzxYZfQHJv1hVLQa3YhLUgo78MW/TzTYahfm2oGy/fc9J7HyyYCe9OwhAqtcOJruo1MQIAloMfI6McfRY1ttBCIoQ1pOPcrUpGxy2p9opGxy2J8tbG/g8CC/zvNe0ZzzzfGqMchg2WchkcbDk1Y78Lxnsz9oWgeH6waRbJWYcRWqaShwD1uTWs+wIlOy/K0gbFhaJ2VptrKM+gqc0Y5V708EF+iaphBq8BSYBw7B7THKwAUD+HJ6t11QnkklJqNnoSyRxk7ZZXGsF/EI4ilTIpEEnE7yzDgIKeEzIlf9ZSslkixSnT3L0PDjS0cmkodTtcz98T9PjFoaBfWUotun3byeP8kFl/jglq9tdUE4ntipP1uS5oCwG5CaplhWKWUhzZ50EcIRyMAE2SMUYbKfib3/lOQpEcR9vpO7V48bUp+rvrBvVQ6XUp/wBwzC/kKfg79AGzjbCPO/Q5k17L8MNZ9bhFSxObXUsb6wGGwHDcMFQJ/Jvi4A9CiDsrAhbAWhD5h/i+HDd8X5B70PbX+9xoKzG4sJAIM3XVj8cA5C6Qfq5DNx9Caa+0Dl9iQOGsOR8bPIF+CYXYKnMpEEYJgw0KfuzCWnKYCRCXu/SagLJu5kdZtbzjBRDXQleVwsI27x+ieE+XKaaLcbT+vsY5B0T0UDvywOJsaynNW+AWs3XxIdvxQOq/WQip7S8NgBC2paLwZame1spX2w97LjRohu8LR9sf2HUogRMFHHhb6b9NH6xKqIQ9BCc9cELpfwnnxZptt/PnW250AUkHTtg2YKJl13PAGUaL+37Bb7WBZQeu91WhSE8oXf8XbHfVonBcJnhhuzPIXbY4Gev7NPhbUQnq0JxN/16HnsIVAtAEzddmeTPjM+/BHHtbfVttCeKH1uS5cdEYzU0IV+Xh60Xc8AAdvHZqcxSO0eurBXnrCWpdXTHlV8Ow/CQT0cCb6oLhiqPowKqi83aBoRjOY7DaBpcC4QrnJ/MrBPSaAjZ20kwdDm+WEUwMIy9tbZa1HklA+I0iU6K4W6xXYijG0PYDe98cQdHEaYNdIFwKWehlBfyUvSm9P3JzOgIhzVhpKIX7dPUYvIyAg689DKxJwG4/kMwAfA8b2CLd9ouYfD99GkviCXn/06Kh0cDJm4oe26NlJktxzvAkIeH+ow2kKlTHDIavwPJFbKxZcgzW7UQ7fwSq222P1lcqVAiEmSBpkJeodD0cTa0jcNnR6EMWchMhU6czYqcfoOV5licgm93wgPC1+gfQjKXPtIk44aH005wFB5ZshUUhuC/hOO6odt5dQDlah1HiJ4B6EbxkrItb9LaTnNIiD4BcqPoAXBLv8nJYXXDIxoQSzdEkf0gw/a/01r/UgayUPQnUhI/s21x/L3+URTB+IeW1N1phoB7/fa+b1kJAing5hABwfP7Tugeu2QI5FxSzgrJrBttm+0wLArX8rTZOzVSAB73h7aikRODvtiIarEknM6QsCWSvJNPpbMsADKcaoqQlGzbDieSn/W02CVqssvx0NsdGXzjhe5Lnz93hw4xB0n9Q5uWF8QTnLgRNLBM0EiAlpe4KrX6Nn3XcjjscD45CrLQYzXUM0qxHwkCa1+TMx8pONLjc+/wHrP2z+SiCX51/dLeokmDdf3SvLhZW7eGx8wzyAmDeje2Ko8dt4jeS88KJSSSpMy1M64lnkWIcPcrD1fny+Z6saW81tKwJvrQmJKjK/WCA9qr1IRwl5UxOHqxDIbDLICNMUTSLYYverJZlC80anU8hbFXBVLowfrS1LzWcs1rx05kpueOx/3snlDd8G6BBmW67dLrs9ALZePviTP/5uRWoO2e1cyBGeaB96WYCybjzsBBOnv9aYYJ5To5P2uo75Csg8GnyH57iDkpxQqVd4sK5To6D+LBgf7MLuyqnOW8MtrF64vh0PDEi0cMb18elShRMthwufZhfIA2EpzdRt2A5S5Ay612V41kDmftAKP0P7U8GUwXnTpPJbtQZhxxR+TPmygXb1GAk2sImuRAXB+qjlgq5FZM3XA6sdcnbfv9urLJHAnm5NYtis+ETsn17+bPbpfHLAgD94GEdyzPwj2pxwTDJZrP5MBWxDB0Odcc1sLcwZTccNj9juAnqNXccAb9fJbBEnLHoqbxFBbLOlvlo9FTouFdqU9wwLvMYKkUwdd8le9/HXNfIZU/A5bBk+5AuswhhWzqjtu3mIhxj0Xli3wbC7YT4cSIbNdxt5dcIO2vRzgOBML+QP24eykZzL8LV+4nivedgW94Sd3GiBMBBvtfNmoxuLyi1o8ioM4LD8ZTdLze/7L+VIqA2NfdA8CGew6i1fjx2rIyAWBozszR6jGcI+5atOefEiLtf7FwAcI6zwCmaxLJW3em6m9ZbVkg2/+WlmO63g3WbEHleYbwvstDbQdzfY1UWE/yA/IltVq5lGOxARaXY7p8DkYfr+1Ppft87C9gJbNfCRTBmu8b+GCxpe/I6c+43QMUucH7pe0Svgwoe2DpMtrbEyHJ6xKQfBBmLvj3Ty8RVHj1Em2huUo/sf3vUERoLmAmqXoKIyr/DlST9RK2bTmuubY/scJjqe+a26CU6iSFyIVxltxpLbAt4dAV+n5LBJbBb4mczje/QRHLQAA5GKbib25HtRoJQvuogLEbAZyWAdf7s1BiJ2pPsjAp74gDuqQvw84bNzrBA8DqtsoDyTX7gHsCDmzUFdKPeCkOoUnIG5HCFi3to4hs/ePTKa65RgSHz+DxUIR6gbP+DlS3pkfk71CEKi2g/I2Ta7iqelNn90oliz3LkTCxqeSV76frokhmhsfu8X77JXP+ntw1n4v577L7AUzsovkrNOD7PxoAYz84sLKzAdBjP+uEiHolm/tnTOqqLSD8v85b+4GeHQPUJlsEdoYDGR/O9yO8bDBipLVXkj61V2/3RKXOD8N7doEDGaMvzB8piF5jGR7G4q/7QXNXYEEDshAkalhnRKMMHZfpQW/N8bSjNjQp1RAJQssTULEp71CU1h/yfEAaw0sQLGoBBsxvSe9QlHaEh9x/dZiqGRJ3oblKw4YkJam6Q5s3xhxxj6AaabpDm/coP8sT0LKwAcNLEDzSWl4/yxPQslXvUJR2zDd28n5DEy8o2WPAVOTzlYs4d16NTgpRppjcBBoem8OB/CUbBEAdC1AP6GFqUW4oc68lCjbkzwoEmB2bxMH47RMvKAtfCRQB3OKL/NA5liUKVp7MkWixDwxqurW1IgDjD84SQWJNGuOMB3SHzksPUf1wGRT24I8pcjw2D/YBIupPcBb9CLEGS4/1QYKXqG1CnzwBiLL/Z872vv6BX4kyOJyTQXD+BkuP4EF6N78D2B6ziN5f9PiG/rxfSTFA6p51GW0KR4N4Od62i7tUcLwdU4YMucH+JYNH1I2hECft64UqJbWVB175M7xTcJf9vIeauoHqpQ5SbXiZ6G+IaxGhynTFsQEguVtmq1IqPxtMjqEZXJairdKQAvp9rPwhlij0bQ0rV3LzjG4AzWaIAuYATbwVxm9iCyYT11mvkz7hG8qOP9PbPIZwCzZBcXcGO/pe2L4mUgKmyO6VsHsxsC1pSSEe7CyGVrVzyMp3EEfWDwVDE6uFvgFDE6uFRgFDE6uFYgFDE6uFMqd/0U8mAWc9Q8Bpdyc/Q8BYkm1BfiinWH/JUiblpiZ0AVXP0Nuadz9lUrzamve9QmVIgUSyVfG+vSXZeDlEsj9nFhLvzMXQsa1PBbQ5byLPsQIymS6pxCVWR/EmYi7V0f0sqv4OfAl6MBoi8dCmrxYSX8FwKNVxw5l3K7+ZY7S+xLIYAbIkvreVfRORfuFpn7x/mX0jcI1MI6yF68Tp0mX+EGIrsXxZEq1rzwamIhJgQfGm7Efy5It8wS6Vf1sx2iVTa5/y0oC3ZcFYZwYtOG3ZHw7iR1jkHBh0sQ1kkutAf3XB9V+sIgRgOS4gAvmiytzhwHfchxe0cTWp0DISdMHmpWkFA19pP/zK/tW0RO8hL6ACzg+L/NCWoTISLKMblPlqgJWHZytxq4BO8TSyPfG+4G00rXz/Em4B6UELkVsqqv7G6K/1t5eLGwD2F/eQ12j3hb2HQKwdL32x6hIzvtBQIHqINdY+TGm8LSAxiYSv9ey+8XGXhvNtsd3W5sFUEikgRuHPCKU6EnyBAqV8/QJHH+Io+2C5MPgzf5IO46TSbHcs7xdj2zt4N0WlUcDWNXYeKZ+8IcYqShov0CZ/pL0at0ASmg+nwQ5VeRszgLsfJn53/IiYJQ8dSWB1uVzorBgpef0ssV0H9dDystApKgHWZsdWg+cy1vkbMAgykrMsgB4pnyX3adLtd/aPdaHZunLER/umJEBObFeLh7J1NbwM1TQaNrq3OC0PiNCK3IjzM5Q3REjJPJKZjLIXOObch26bNdAPh9YcEozja0jxoZH4ocEjCnHqQE7JDLElHHFJ7VOBmS2c0cDY0C8q0sDY0C+qovXOB3Hn+qEhhWpP9AHpwXL3Ib/yZLyKVYIDb8VO1dpoNMdut7XETrHEtEeCF1lbO4giUo1ksn4xzB4psVcVhMlMQrM+XDI7+DxszFD2Co/7vMQPNz8aCGTCSSlPxzYWUfXPqWlmoiz7qEde0i67aKAs+6hHjtLWNtOxU7LERLYwmCwPdaPLghJJXQ93o8uCIhS9pDsreLhd/FgWii8g+VgveeRmTEBxwgvGteFCBKXNHimz5M22jUhQ4NVJtRLQaVz2J0qMwAucL6rrMMFYTpVsNr8WqyC1OWQmQ12SlEn2qYEnMNv3HbM/d8+03Y9zQKOtEl2JMkmjPOClN4pDlUR7X5PT60PvrWmcB22StUPZMl6JykujPPKlt25D2TJeMKigd+o+8Muxb98OZHSkPml/EkmePBYFN/9nRTskBrdj89mSYX/KSJ48KAU3S+iJ1gyF1p09AwJjudMNEIxFPyjxENCHw2Q/EBCMR/omqamIt8QKTvHHVRADd4HzpQtqpt9vo8COQyq4YP/jLgYqGCk/27LpKhgrr/o/w/ZvLK9UGcttdzO1bzwud9OU/rOSjkOKfOb7n9L+yy8TuyAFw8FqVWmuOq9dPwnG3U/0oaQC/GAZvUHtonFUJhmiNQ8c+yQungJIv06SNY/6wfZxh8VvSW00eXl/dRQ5T3Y/CdZqPweWwYYoe5GhUJQTriDNZ1Nozj+/vcGqZhVgTJfHhhxum46/b5Pwziejb0vwzsm974y7/cJ+w6d51V4xTqblbaP9sjkP6oH6JVIqRUKJTWzxbcv9kpEDS0/3i1hISMyYJixlhoDSRWIAqt3m5IaI4pGOAeOBm1PcSiiDXRGvX7fPSIlm87Ozt0oTIxAWav9ZE+bQsDFYs/NsMFCyErL/Xy2pMrQxqAEONDoQilkY8VCyErB/JqkytDmoAA40OlCqlBpnlsffkgHvULLiR2IBw4dIfuJSHQ40OuhKDmaWxzdHbCWpMrQv6MZlP4uXM7cL71Cykq9hKwXDh0iKIm4ZUqZG8Z45QIqSlasFw/dIgMJ/ZcP3SIDWnGA/i44TNw9mlqO3RaIFX5aju7PfYAo+SAklKP8OtDVYil2hOUD6EdxULqny0mvzyQNJsuJI2rphio4Lt3FU1rKvslLxAZ63pWlT8IxicE3xc0Fe+cE/K1XAlVWmXnXtSvaTy05zMzoUNOnwM4d4c8PzoCdilz8LLqlkCwYDxr5vPD/ifoOE/VnBb2TxsLACe3Aunzkv3sHxkdJmKIddOeLmxMEUbeV04V0Z4/Z9+lp0vKDkUA6TfinPu5Jrno+g4T51k4foe8CpQA0jqMVfSKCpWWkzr2KrhHHW9QqCCGd21vUKDeGiqVlpc8IDCWQAkbPMfnV2bLIzlmbOSFI3gtQuqRlsszOaTKKNV6NFMpd+dXb8hCJToHoB9COn07rONw7maG4+gfCRB7ouCx4p4m1md1xU+dgAd2gmNw9mCp4ghd8OcJKf7I0KUCuERW78f3VQFyqo2u1Ii+eCPXTy75Jt+/VAq89RSjTsaeZddRftECDo1WWmD7767RxFSINzHa8A3rw0LK+PG59XqZIOKKjV9aJ51JY3NSyZ3w5EFjbwoE3xruYFaJJ5rI1xln8vEQ6575N/M0a2vtkOlTsY/Ks8aIu0e5cmnD4p99OPYVo+GipwG5RB4aFJscvUo8jEH8Us+aUDyvYmZihh5XFPMCnuLuEcbSQH8JJsAomKqjdB/KlHIG3hBXKL2q1k/CKXU4TsHGdRylv8W/HGt5xa1S5JsqfTwiSOKnDXN6Tr2PkKIIjGA8kwkPo3+BQ+fInKs1fRgtZ/LEPUR8Zj+QxAWw+YNKih9a7ZSREwmB0/myJthvJvdUzuQUdu2nXB58OEH9iRdmP5lHh8qUNGhgHDBJA2t25bVRIV7Q9zDmmmRm/O/ZjqpgT24No+PA6mr+cmbx3z9k9gNxQcJKivsSU5UjiDva5aHegCpk8mqR15jIAwzZqM4DdfeFngivyxFyJ+OeMW7E8laGefk6mst+tGBi410DCH1o1zLL8asvHcHgXyOU9hge6lrKB1efxhEnh8PFmA2ig/W1vOejNYjf5/1tai7gppwTp0qQEOHJwVf1omP1tbTiGYJj9bW04hsGN9dXw8+bIXb3V8PPmyI251fDz5srNwdXw8+bKrbnV8PPmyO211fDz5svcjwJWprM5sR8aukZCuhHmkkXiuFahKS57Xh6qBAfcQk0+H9vAccRyba642w5XU6zRpBjxQvwj5NCteufrDC7Qla0h4ZD/ILIO/N6qyU29VKqBWrLKPY8/ElfA3qy3IZdD3q4FVBdMW8Scm/QQSvD5VoXYaGYpaK8+SKP8dfRxTkGSEkk4BQ+ysRWhkPqogg66wQ8q1DVtM1jvYtipphKq3ChQ+TFZ6sidjNlqL49yrRtpjwMsU8Ef7sx3tC0UgYzgAQsxaOq0j7KTWD5wwUC4o+0uyoMsjXLHPuoEb2QjVnJjbqAu2FerQSab7bSULg6Lolef7ywu6HRdNb+qCH+lG+mCA1WZ7sDuzvyXn/oOE7nAdz6eyVxMmwiF5wqi3gPV51HP9mn2xLDed5XHL/drpZv7GE+t8bfRHTgEOwE1i9K/3oNRuYyCGfDpvIE8iKPlexPHTyF/wtfhAi4gDA7AWZiyhVgxPpvRAYi9v0VwOybSotgSrIrfuyX6N7T/z6ZQ/a1hMK6HIYUi3du5VExS8nZaL8vc/ml5QOjAkz6S9DHfcJUiS+fyrAaQqq56cPJLFLnONrKrMRx6OVSsOtCNm8/xoGll3RSfzonWIgiGYLD+rWGbzE/eiORwCtwfvUNpxRSIBw9cGrlmkvVcTUDV/Im11FmFXo73uxBj6tCPmQgm0iPumPDevNQlCq7S8N1H5ZxY81JFRIG+hi7DGTKRFFL+Nw6we20FESDSqYINAhuQ3o1U5LmiGiuQ3DqYmbeTJ5bRZBH253lZHJeFnPXxegvtHrs47i5QStYdYgSoEDrS+QAoS+1g1QuNbW84hmF7/EXteWlt/4ish1vEhbD6/FKbv05agEApvQaXp+aJQCkMP000CJXL1A05wjorMHcf3byZPqgICAUJEV+Vq6c4sHYYUsGlmJ513mKuh+xu0ryWfRL+1fEgiAc4Qzru+PIqv8XFWEMbGlPMT4sRf2r/qOJrcRjYFPwehEWSTO0is6Y675VeK4ivCrEWMkomG2U7+xXSDN1jMRA4p23ZHym0u/UJSnEZzaeHOs2SXpkntIjwW6jRxVgmIV9MRSbo5Cof7Ffokzi7v+boOKS/pNgPr4Tbrf8iEBgMT5ijGlxGoZe6DXYmjdTb1kF0/p8honJ2TqRI8O9zL6Gk2LA7y0TA8PTPsX4GkDaaEdUCLdbPQDYNBAct28tFtVvVQ6z+nRin/xIDZwwdyJr8WqHFMJYepn9sxrXyqpBK8Yj8Hx36mBaAFg38bAPaslsM71GN7eWlALF51+q3EJ9drQXnUmv12Y1ki0vFgWUil1AF7kM4wbBTSSAGbAXLSJKbZt1Uo7DmdjGoHV8XfSHO2mJgy0dnikVdEwK46Mgwh7nsJ72EoDilf9H91NCqy0aFidWoukCqWjm28oIjG+vQ+XCOWAUPuvHxH12ki2YeIg0w4oaw0UloMpta2dbLHVxNnTerBErkC1sdeaC5LLlxHxaYBwys4IFyOdUyaY4sMnpDNyrbVgYhjO3aBQRMbxod+tP9WIQ4S0uMB3C8pKhpNZlKhGmMusa9gdL2OwNfLXXshP9sjUUoacKHZasUXV8UvAwih2/3cog12Jw9foTx8lPE4DBTk2DA8PCd/q57bsbS0b9UvKeBaECbgZ0Z9zDen1JZ+e5BxzFBA2qIvm6xqUtxCWXx4xZaoiRtYaj3PQXayRAMq0g8GtdcgxyxQuisvSwvThJbLIL/szwNx57G8/0bmL7LtHG/sHUdgka34b+ndRj0l6G+2UE5cS4aUADYX9LQsKJooZxLTQy2Hcvt6n2yaint4n2yailscYvxYbbtNlhLT/dMsfJe59xhw09eZwrXXwJYV02vXL280EdNr1zfvxuhpxoFMAwbc4qNRr1Ru1S8pRBpogRuiUbOc/lZ4P7uuLG2ZKA7Mxdaoio6QruPIrggJdubvf8SKvZDOm/uTb6yj2FejJxv4utFlMjMT82k9L5Wnp+Nwy1eCstkO1X67VRIczPzHCjTQ0Nt+u16hWR+7IMwnPxv+zH7U/Q58bVyBZHB1LKUcr9hwCV1JgR+q/MggJq8dE/YPQ5Jyahr9GtJxslkTG7CIib6Qznb7mGOsI5V7lKOnI6vlA/5IikkN1jl8mHOsI2F7k/Os6xwfXM8jDS60ftnqz+glPFrLF5sxXBpKerJEU3PGjLxU8FNsHB1sN2wAEhzCaa+wJak8FGqvaLNAOHvQvUkSXybZ43H3/dxf6a8AsC21lG2nnfsaNSwooHqz2fOv7dqsEZtkIFE+gJKskLpVZftBZdIKgf5XX3iNGyTIJBPP0umw6BQ3wD/S6bDaFM5A/IMkluaY1PmLhEyPN1QdfCTF1Op2y5ewabLgE0ATtRRptZLF9RpjQWYoDxPQ2vaAXJi2h1aL7lC3KrXSxzWaWZcC8n7STldRF7OpmxqhR/uMhHB1vPv3jLydL6NYD8lrQJk7Qui811UaTeg80FUaW+izQLuEKa3wKHJ3fYy1n8RNX5tc6Hyg5ler8xtkztdGlJOHHzhwUbyKKYmY0qZXwTMIZFvtECIsuqeUGyKst0eysJ9l7pPOgHWDZEqQz6DHJrH0TMDQcIXESpDPsJ5lBnyelHKFFKmNR1u0ZWaqnVeDqqAvsNI6gicqtGxCzdZ2i7x+L8NUfYPIW7guqcwdKrQAJqnM66mtMCZ3S/RpLJRExQIBW9C+B+I3fIYc/+bf9j+lKO/Q2/8m1LceSq7aIm/LEUGD9RP8QEPG8iY/xECpCZoXJg+lJYVWkzt0QRQlef7eGNWOrK6YLambQYlWa9ve5piIyrZdpoQYiYmr9qYBS2RSEUJeAcheGIp1+W1i1/rxvr3f7L75pQ8aR3SO/OebSOG+A6VHGkD0y91W7dCY/l6Yavv3Dlz275P4QFtidYT9SNIAS8/nATJMleSi1Yv/pVdacniNdeqXxDvJ7AgyS3H9SbFA1D+py+ZN1OCPJvQQCj7SgchGAVwghhT9Q2h7maxvx/040okMLqFi+18cpRMaURyr/Vj/seEBIHwoL/s/N/V/Q36x3ebftos0p5+pFDdlrKSTyD4Byh2/6aYAxusP6kFki/sdZuF2RCUPpjVt8v0Y0llvNv346uYaZY/vQRSlC1oOphNtSSCBjC2b36bitorU/RbgT55tGe/Q5rL7ml2hWR+SJJzO8npmxTp3mldySduFuYhkcHUsPdPHBrbJxp5JLjbB/mFrP494gRsmg1t3J3asU9PG+pwj5jZhzIvJsNDqdgtZ3++ru/2ukiD18Ozv5m+CNP7W30GN/rZkTZJJOGG8wxt9/J71tBCR4JdNtW/GY1FRcA4trB5ajljp2ALlmq0qw/i/eECmJ22M0kUUtudPNaxNcNr9vMWfFAWjvO7gFn9UUXCwYwGXpgJtgNf6FNbgwWG7zTgoO195r3AltRStCKLnH3v70/pnVkxSKywApmDZsWtCT2DBD6j+qc/iGsblQ9sXJUBlprSw6o7L9lyt1Pyess9N7qvY7Nc+b5TzwKvTYHso0pmQdbuosugmn/PAurxsl1fxxMiu6F4BxwWjsVVGJ/9mVpzZgPtW6UIBsjB9RG0J4T5Ebd/aqw6JFnrBb/t7aG8iggvI9pY1ZxpESPaogdUBp9TtsPLBRBrI6afybT79nMVbvID5X7oD+8E0mq828dMBTe6lzFc/++dYmz7ZwkgaaEEapjqaFewQU+xHO+qCJ9Hv79BWMWbbZaFZ+zJ/6MR1vVK64wXSdHtQ66RCO7TaioR8xKz0XMiWxIpa22Q1A3ILPao0dFX1yM38unTBpu855tzF0iWRgtWagWRX/WetVQZrv367oCq1TtclbKok1j0Gs9AhDFzuAvfB85HbMczO4Oc4dqOQFZqnbAXDeduI5PQ1Wlv5qIFE3vvMyRYKuEbcsAAmG95mEEEBJhztk7CbrQRwoV2pEMHobzLw4kCEWoaM/SbktkUlFyYD5bhGPMbYJeteQfjP+qYhhXbKkYzSGW82/fTpll//gQuCPFjTBlym97RoNQMEDL63lZHxbJUPG2wLziR5hCygqNmya4Qs2UKI+1NLz9EGTvDTGOk7G3Jbj6uW67Vgp9aBlWbrv8qA8zfEOfNA0CZT8PNA1O5ckycy425Z71yTq5aSHUH8xmcCifuiBNJnUmNK3X/X1TySq43JEPSqBL0Hiw7ED5lzrVk3cDHfPtCL1uFABn7MQfmYy3Apn4sHtnY31BZa8lCle7CPvIatWns7wmxf5xtM8TbWRhp3JoD/ySy4QlUE22Ms6G9UdL6MZZm+sI5lrNn4G2ZL7w93pkYUPtTMclmBSDM4/CCpeBsutM0ZdegS7OOGyRBiweRvlFkzbbnkdt0vokQMpghvhxuEjD7scvG5NIjW1TqkaTJTJgEm0PG5aojWgW9hLylSfB9vG/EwuoTZDHWyyPBNgZsblmO5k3ZcqrC0pNzjZ9a0GUjV8YBVoUHonzHFPgp8vXgFADANo6wEaMGsXA4cUlk/Sz4aw7irUlrPJqmcaDS0JNnyKHZcVI+LLOVmlu/ZWlNuWeWKBGpDf/OAaWCzxF6x0Nb8NtT6fLCy5N3ZAzMx8ZrAlsQbrDAuhoMj+IgzRzGp947yAlOxA+V/f1Ou9x7tgENJkkfychEvP7EHoggRI7j9ZTcGzMy5vMwZFITXrNjXW1vEuZDMVnvEu3BF79s0WFUpFhJwIdkKpc9Hcwq02j/+sl43ObucZo8F+9y/O+LSQG/a8dBet2fB56U5pdYgkuwmSxmLbfKyjgViGtCOO3KxDCa31kHfphVtYX45mwI2G/xQi4mLA9ZmLzIytG7xOV2YeofHE5dXAm2CIJYZAu5cnpN3h7mfO8vlDkhjT4ZY6LS7JW0Kk+G6w2+/pNw7uPttx8dkAb/MkrIvyLujzhBF3nud8IN7mGpQTfnlfDw+R4wYBbD0PRuSstUYVYohbQD90rG/XH8BXvnkhoxHXH7JOl1IQ+ASY8GNLM/cahZ83b6Ai163qXMWpzJtUP3qsmgBVB4LXhEvGEE+dqJGHGqySwHb6E7iRYkjbvE4ZRJKiYurbzTAA8crOAPW0wEqsX2Yz0ewMYpYtDbee+zCD8UL0zS24RwC5de/MFLBOvnQPGqizFMbMgR/1du7xYTHKakkvi899XRhWPUAK7VIg0ubZJr5dr0kj9J7OXtDx6zUec91QpYF1I6Dvzu2Oer97tSnw0fm706MSX4P706MSX6bIP/LcgqyjwG/O7Yviin/y3LuRwrvToxpLaAucaot6NtECzeGbgFY8M3GkrNHCSYn3xsqtCMq/RZuXSyMkjJUu1RHp1QqyrFoVmGcWrM7enZqiIUVBpFg9ywPBSsuY8TAbyUvP9/ZCF2ox0mZs/llRkKoMnFdV/CNnBeHFCYXLJ2Ori6aRGjQqsFER53gC6bW1XtqdMQQ0nxJ+aykTMOQQBeGDCZLYJGNQqzgliwYhgT8pRLKgdvTHYtGRBLAHA46sRzc8NCW180cDjqy9NxmxoPDXAW85ACy/laBtQ0LVM9l2uqEF8FuANlwOuzS/2fadgX0x7IwElD5Dv18O8fJGS/3gWyHGnPEPRyS0UA5bqH5yYQTVgmUrPRHlKRPdpwtQPyoAtkfenkkycz+srZsepdUX4jsMYy1v1lkEyHS2WBAYFxks/g/Y4b6JsPVAdv8+Qr2DQ/YuE/C/DlucSJbpy04qQRPdmSIfix5iCz7owIDbKnhZjOEGp5IWuXWqeD2foPZBHzux8xWL85z/H7bZr/YuRovqqbwkFf1dI2E9bBQ7rtCo4W+LHr1Wz+49VLDMBZ8Tkf3ZtXZGyuq3Gkz5qfEKBJvwdgilbzVLxppf7n7YiwTazRQfM66q2FdHP7D7XEEK7J8gNUMI3Z9Wx0v9gEIIS6bL/huEQB2hSNvoV55ZDFwsa4BZgFwstXEK5qLYCkukM+lOtvafffbn25E/byFZDw9qGhMIr+y2ZYFBmiOg85HwDmWVL+ydgG/EW9V0hFmFRABO7LbIr4sP/mPMCr/Fh0PPKrb9LRhkE2K/822Rl73ze840ldrP7QaHmr+ViWPJapZZoZLHYczLcOiRxOmnP3I/gMuCtvnMJqW4bhEhvckz+umDxLI8oOH3n+fsnSI1nJf0xna8UEAscgYkg4mxAJVHDqGqwHGLA4IsrABQAZDcofWfqnNJiTvTl+nBxJewZgC1bqiB9LnpqMC1SZQasfOJO6cXYwymG3JfTFIsvIB5AYyb3c+aJCTiTQgzz5pVQ9TmjfyotSxyFfS8O/OschXUvVm1dtWYBd7IVncmR66R6ghwgVyRIBXbcH/ckSQdyvP9GX4t1Zo1ximkAIVnJOHVC3f5wS/hbiDQ3D1/YJkUOapbIaHAz9ISTB4tm/EwUGSdAowWZA9eNcRbM02jTBqDC2tlNfOvH3UhU7i6NfD4qxWfHcxjX0RDNOGdgE/O8kwYOfyccOiG5JoCqbWIRjMMJRuuSehd8sw7DAHTpOsWxJ0IamD2kfS3QuGYqJJt4zr3uanEHjTiLAmoUkXfYsB7lDEJFIcZnUY5LJQkxXQv21XdCGpaKBHHT4JkHXiHIYY6KiQvWV3Kg4/8/kuWJr+rF9BUqL49RCgBPpotdLP8JD9NioF/6xfQdI/7lbz2Ymj4z8HDugvsuABP/OBh5YBP/OBhghnPxu/1pc8sZ0ULqGF2CLS8aAxv3tYKWoHY4ArqWjAx+3vDgxriIAmoZklNARtZVZui6sJA6xo8EcjDlY7eS/AZ6jQv5H3OX99muS9RAXOTLtbMjS4D6Zb07jbSy2K2zMeWLKvc79QusSxekw+qfdXM9yZdzyidbwGfOhHFyYDwlAm6rEtey2HKEf06tC+vBfP2M/MR2kDrJWoh39A6RzaYJTHQhJwwbqCtYd0sg3ggscvqdZnl7CdSBI1J1w4NspFPykUbUuglmEQcYwGshLSXfjCGCdyfhPQPdh51SSOtNbpkpzkULuc8czitLI1bJkD2X4Dtw8sVlB2fA89FXSfOwvocW/9AB5LiHf0QJVZ5k8kCtsTJwJthv1chu5WQfMlc4dxkYyCETZjhOS8NAAoPykUbVVlpjPAYPk2588dujP3MOrhtt1vgOPkGI/kwZZ3HQ/zwfVlf+KcaNap3xbgv4yeHHIVQiutF20cHedINkINw+WlnKDWdFCezKaKfkjUvFCzoGOuOZHtOVwrmWEaHOWwGQH4JL3rfEaeAVyLfZQGks8BDFkvAqGmtlvkMIg280R51UGkkU1vNgjacZjTkldyovspAc5FMqd+STtmzMRzsQ8IfTnhVuMOHjc9hQDifXGCkkHvEvxp/G3UkTwges9VHbu0j0km6lWO77xgC4QCMZEw4vE54lR27jn/CLYO01RO2VAnFgq3c1beSv7DIBgDhw8n7Hw9PKno9+EvonMHMo3khNc/t28BXenrwQ9dAUbyezY6q7SEZDS+UGlreeKGG/+MQV6x4oa9cBQz2AYqHR9awubeRugvIuiLB2xhhzeEh5VHujzIhMVMTsYe/3uzhYdaHk868A6gJZnI2XF4AJVphse5GpBJNi7ypD4FoZndhn7iWr+hxQDygoOTf5u6z5Nx4YaKomNAqGgEHMhFhC5ZGNAXN03gOW6hhzskaEldDr8UmBc3/6JJOmQY0Be3ImfurASxsp/3f2XEhchHTgG/FseXt0bvzvlSOgqF7rM62X8uNMgf/1uuhYgCEZ9W/lsmjISKjeJ8w0oPb6hyIzUwzrFRGgqHDmfV8ox7c5zmZ9WSyPBK5WZVQ9jwSizw+dA2LbCzAJYhEQoFGtw5PMgk/3tc67QDEpI0LryUGuqR3nw/G5ZtLCSlhH4TeCEZ3Lk1qEZjiI5Vt5aGg5Gd9XNhyrkxmCDv3+/m1lmH0kdmLwTmMBK0vwCNoqFQuqqSsAG/lsvDNz0I8c75UugqAEZxYYq3H2j9xiQ0TH6qAXbeD+2Luy8oIM4a/LsvuLP3QDMEvtTQ7rf7OHlEQgCRsbPPKUaCOkbKiQHZtsMzN0tIyTBOnzs4ilf48U6fOzgKl+o7yHDS9bAraALGjftAt0awtxXQP+ZxlppDk6AuBNNkepGTAT9ctSZ4Kv8rZ8WBgnBlkPwYRn7KLqErg3AzeiHJQRdGiCah1m16kiqTFcQgU7NTklQj8RzKjWhTj5oQf5VZi7oD7sT8U7Jx6wW/2aBL98g9lJDM2aAlCoHgayBO2z6BE4HgcyTJWJhIDgG/WprLN/nCALuZyIuqAe5Mu1K0Q1SdU/vgyplKAXSwdWzMmafLN0UkcbAbtiNPsATefH450CbRRM+5xovyzGEOvwmn+zch+/ZGqMcZn6x2yYYaAu5ELtOzu8vJpRU4nxjAxcLEDs/yj4zzteLCEyZx8yifrC656q8sqNwWa0ROVztcisvEFeTEi6QsttqS4e+OkPeFEshn/6t2+YUyxmP/K3L5iWIif2WU/eRIjgG/EaU+NyVUmZcV2E51k4aYmQPpsE8mm2TP+eFms0fRHSY8bJiVbjeA+zWMnB5rIClpE16BpeMcwgml9UrrJsbqNZ81SkLsN3zGdmc1SiDs2VGw+T/b96YCdgFnQXlTguSTmdWx04IzmQSzH5kU14LTMyxWKvWMYtFRs+Fb375Vik4smde36tUUJpyvA27Jtl1cltUIyg2mzP1J8dkcCnTBCyUmOIfUH1ZIAKnfbSY3EaZY/fJKtiOvXz8DSDYBGgZDj/Ov+EK/I5k4Kq5Xbqm2ZUi68UpUTFasEzI4rjiLxjHK/YLvfGKEt5joW+fO+qWExoUZL8WuIxd2sATWFOYmglknYJGQMHoBRuGvtnO8SU67F3kj1oHz9SPWfWVUquNqpwjkJYPYL2aW2ZLTFDpofLwPW/F0+a73bdC0k2HTHtb7QZMK4CWhlO0QkQFvKWUm+aIC8CKmlPbTAf0Qkitawjepr5/Yp4oXqAs+G0fWLKgXb8ek1N1ZkVnI8NsxqSxt0El8zYQ/1YSlVrdtm6v6wemhoUjGLhV7ImgKralbz6eTHciyrDayVmgKraPSUDNSC+iSYVsVCBxjV7rfJq1fm51W/ldWjlN3IdHPPwrA6Cmy5i+6+KKCSlxxNW8hCnvB7aUQbUI3dN4FdB3ZPUo6fjr2ZYiX9UC8RsP9C6vUN7xG/pMpzoqjvEZA5KbKmS94ECX7vgiS0lZhrF9yt9MZn5wQPIL69cGRx2BPZ48jCBu1xjDbetY3Cj8Ny9HVVMNMHuZvkXZgwogERgjkGBbQWW+RKlbBBlx3K1gXtZazuG2sI4q27al2HGanULuBKgDuLH9Lry9jPXxnPD4TRl4gTvnPLAtC1ZBQN8B+T1YTRm4geoicSsSZ5AI96KlLe0eQU9UchhNI9GMXAlkUYyhD+4bnz5pzcCT3XsmvC+tQgQClGwpOlRkM60ZGoI680gpbJ9z1C8KAjvMe/WKooJW0K3Ax42ZedQA3qeVxY/0wHW8SrCW5BPGqoryKL5EqBafyV/MIIvgN50A7rcZNBjfRBXmoLjjFGkUKc0G581fsN5gP5yiVR+hrzXwSLOmnUG3V9Qs+gMI6ni6K2fWHtDM5WLCRaEDNx1BP8m/pZ1ZMCJsAfIMy/AiU2Q4KP4mwY7yiTeZpcrjNYfPvCLTRYXPyCLTRYdMFM0t88HcTKwus5oqoFfnmv7Cz5oq0FUlqqy2fKg4542lwOMlh8xorS47wt5ZONYwbMYxwN5DOBQ4BhBIKq4tiTOxNI/jvZA6wBsN5s1Xfp3+K1fmu4gpqIXkHTS6o3HK6z1sY/kMYcc1Uig6mworRU41z2/Jzzebl3ChoNJFQPL6yvLnDhMlovm8OJsueSLdtpnUs1krRynDzDeIwsuImaL4/KqLPUeMW4k866AL250/2wewKY8EIb3i3Pm/WAZSSXUYFJgFcR+6wzTfkxTdcSHglC2DZ3m+C+gOm/paIegAG0xqDl4RyeGsQAsFYVxw0SEUoT5un/VyiTUYa+lQhCpukRE+PktsBuiX7RXCDqADQfnMVuvZ2SRF0GjxA+GfzqK5Xqm04EiT4H//XyI6TV2MZV3xFGAYj0b3wSp0pmahlDxyuQ6uh8/AE7BmyC6uhd8/EHR99GaySJ5AtL5ukjte5lAQW5C+ma0YNKHsqDFkOv8vWX1P0pqJP/fKcEBcvSRgniwwyYsp1xzw8qQT9kiTEcisBDFqGIy2HNJt6srT9KiTEcgL97laCrRNt0xu+FnzgZuHOsFpCA87UZkjkJxt8Mf6mjGh5uMud2j7emsRct4R9u1lzGe/nx+BDPjzptyZECseWAY4bxtLqJxmlnq45h6kjtuJv5+997P0WJg5MxUaQeg6j0OaxoPM9fLtfdXCAliFwGeQW7C8x7Dtl1vG1Ys+DiwK9553MhDQdZ8bu5hWfotuEdbtsIclcZ8hw7w38tAsJLObaESYm7zLsOWEvYiG0MCWfJTnX8G/NOlETensor/nBo0ULzmjCM1LIePPA2yTRmDicYL8M17qKWHMVyjBaaX9V0nUhae6AlHFbF+6MUlH0i3aC0VDxACM6RprOL2mWJw6C0rYoDiNpxFTS2ihW2AGc/qPQmNcW7w57qMVUJqEpViwMlekiqXHtGkX2O8ieC7kym4zM/qac+IwyK+w2a1L0kH15u0gWo2HJo242K7QzfbG7akILjKwBxuSv9zfA4DrW60LDS9nZ8ofU1+skqBdnhoWsO2ZP3YHwJUJatwcpUvOB5CUyms73adZIFIv4/MZ7ks87kXc7SwqLmj+KiIO0N2hS9JCPl7tzIamn99cd7w4ISMcwJaGJiYIMPGha/kNCdXsj/7OObNLoSMLOMDisN2hU0OQszts7OFwmf9u9JC9N+mfVQTQ4NCbVxoyuU2k4oen01nEDpvVr2MS3V1Zv1FydzG7HxRIlR9tdfIbIxeq0pphoF1ehF0TRz9BBx8W8wm5urc9S0qDIjQy3LnbIyDSzphKKjByCeTTQSGq+fwG2P8QQuHP9cV1gcSzgGmHBtPzNprXjV0V7MWC7xK8N5swqP2y6JWwlTyelfH1FgTS2XdgFznoyUFql4zlKZ8rOMHNsvo9G4NN01SKSlnub7iLZW7cfrLth/1sKSoYESqOIaEx8N8c2Ab9UrHNXsTOXnKCSs52SN8YmAaoek2CRrhq8gNG7YLydkbA0fdW798h9BG5pumDash680xpzJFkIrx4sflmhlP/60aXK9QBbusuFbLhriMUCpcQBOdoQWt6mGm8r17PKz1QPetKRys9UDzrRyLjON+LU1wa0/bLEl4/gVOK/lK6L13v6tfebTM3RaBhFcrVonD1TtJJ6a7lfWVfFOiUb45bkrygsAUYqryTsuCIYtZp1UHGbd0GRLGfMI3bizz/pdEMBPyzYYht6QRKh4Wkycd7XH3Fdb9jZcdQd48aoVKgIpv1aqEuJdDUm48ZUU6hAW42L2b1poIBAlum2YBoFw88lWgRm1YtYgXtqf0m6ZExuabEg1D+pXlqVJPeC7P3uRGxpr3Alr/0DQAn0UPxnFbIBI+z/liUODlfWWqsJleoPN2z/1lD8exIRN/xff9mQ7DhSkVtuIdmjDjfst2wvVZxtp9jCDhM3TJM8+0BA0YXatc8HgZfoNPyITABW7MH2pRUawd26hh7PpAenVdoNJjRt7/3w0WH8RtmtlHTw0qFgBfD9w0pldolEbqm2bMBEZ4v6H7YoDyqMUiXLwozSg2TB2KK0V2ggTwysrVj6T1cWEXMo1T53YOSNEkPGcCXX1gFiAcvdu/pDxp4kLb8eRx8bvMVwa6XQyDgaFfZCDIJ3iuz+Fuwv/C+qrlRvueBG5w80NC8tu9XuAjtMIy/DJBm2W177dh98A1uhuzaFbAP2IG99rAK23a/qzzaBTAEWKY81LP5W5w/7QWZbcqFa7QIu3GSB+qVPbYJXjnwu428JsCAl81353zaLtAAm/zZ+VP8mBNYr/CtPakGCG3ChGeFK5Y8nPCAvZEGSW81EVoo4gNzTkJmzirKQXINa6IGnYzHI0ceGsYT9LB1v0ZUZL015f0mtjIE/hy79oh4Txqcu92RkTUSSNmzcojZu1dtEiJtqwWQglR9LsOBssEvkYR4bvMhOAYzrvqtHmIuBwKk6WfVcLLaG5G1lusYrGhU6+74Y0qeTFbyryrEYgagAWXQbDfo4wL0+2YGWKHwfT2tBlJt5gc0sW6chBb7s1/tv1CbTxZxvUePW60GM2/Sm/W9aV5vwBVAe61/JtBoBiCbrxTImC1054tYuTB7PYcF9u9Rhmdv5r8ArpcisPlruJsoAFTdbr5Rw0QMWf/wEtitviURneSYv0VwsrefWCll3ZIjcieR8cVSNhlfhJptBFz4sPE7vWK14KbwJxsQrp1DWdTvacZCLz/LYlXtaJzsUr9KdEAX8A8CQIwTRkwFSJivHACU3sLIsxmYBGllvUqM2pPtswK/CCWt8FqaV2BeABHlSI3HcdDkzeXLEovba66Ynh7Q2mrYW96ymNWjQV7H2caYiz7gO9NH+xMIuVC58T/uMonxzxKxVObGc/pbg1hHcb6hf0Ct2uLWPZj+fMNlx2/2cyBhKnkT1Y7dvRqgZguChKd+Wg2Q8nc9xXVrMJ224V7fix57pIjbsTySM0XgAjWox27H4xG567dB0eyPv5hZQ1jj8HRb8XXebbjwuj9GNaCt21lvJi/tef2krnpuVhFxrv7hkvLCc/WYonhqdGhrD/8OZ5cGxdDmPBnwa/TQdj9JtKPVwI88lfFPmQNWMednUnlzRtpwYn1zqWYOMAVbCcHoBdm3s3PHNKRx6JNtfeXzILAy4SGjMmm9cUsJnMDDbFAbbsmCLPVZn2cmEwR2HdFfV8jluG31UYjvG7gG/VoE0V99mVRzCctvlUOuF0xCbss8nXB6fLAkeTjqCbs2Q/IIHWLIG7FyUyHI7wIcw6AtnzqYylgzZaWUZhi0Xw25ZwJZ5g0iOMdnoDOJpaAFCL87rOJ2VKy92P+f3XG9ZHw7iamQBii+OqWJpxAGaMM54uB8jm9x+aYN13YDlpuln5g0Rb4KG1RaCjb7+tnFnTPXyE7sCtuzv5ZJVoIUdb98vn3PHBafmZwY/gUG9uZbdv49Ct1Jx+AEiaixMfUFgmeovqcUhb8wFJ+ZA3WbjzwtlR9lPIDveUQDAY7Cr0zwRDUfaviUwJUL1+i5xR0a1PINuKc+OLI9JnnCUOGzE73pmz+ahUd9O+OZ2dYf2JRTtbH66ofVclRDT4s73PpRO0dOBeWBpCFx/odZBwzxTCsnT9hl7KF8Kq9SIHiOMnMp54MOCPuxzD9dvCdSm9AH4Wg9tQSz3a3wvo+VvfsTybzVvlIwH02UHQikhLm+GYcz1cCarXun8rEIDpoIR+WSeo5mcwlqfmKOTnMK7VrRdXCecaueevCOkH6vM1mHcE9fypdgb7pxqMw0r2crRxi9l1p2lIi4/W16sqP1+I0Xza6nm/RgeB/ayJu9cnu47poUoj9b0+b5yaQMBKswfyj3yikmR/8blb0so9PHC/YG35BY0Dk8lK17Z4c9u7lI0i1gSQLc6hKnZVNlHI6M6N95rvkzasuqsGnGH/XSjUOYD5hxj1MvHI2JYT6sSac1YK6sZg2NuRahxXQWnhINOzhyGR/e2cdBsEE3SiEZxnMzBoHyxikYhvHQwsg+bq/BwEHsoWfu+vFZj9njPpehlhkoFtlUKzhpK+gBpIdnLNqRlpnOMMqR1egrEMKSVcGrSt3vLhPFnMHGXI9NcL7IS3/sVhjEYg077jh3H9s4F3rZtLA0lWsDR4JYZ0mqdZE/MsRT3cJknpAQOx/hw+6fa8kv5WwXUNJVu2C0LPuAgWGHI9Vx/UqIhCz6TFZxCFA8jwe7YjA31cM/l3AqYju7cBayL3c9GR4msALged/ZkSU5buktG2c/ltHwHUk1TlA/L2cTHimkvFs+yOPZ+Fs+yOPhSUMGIlBKXwaU0TEzpqG6M23aOpnOxl7/hw6ujCmnOcsRQgJ1AycJetE17W0vxAvZY6sTGxGMeD9r3W8y0slV4QbYS2ROSiO7PNYs0FIDYQJY7umkM+6jSZxF//KiSxT5pXAm0f5RucQTD/aHREtMbc8jSYk5gp1BvJxWd1egw4uFC1QYEA09WJS/2wYkKDCW3XnFhkkt9bsz8cXv9nCzB79VsOYweYyMOQBCNWuP2zHCpp50T+UkxHi5zYLl3pQJgQfilIG3+I6QEBRxDPTzpEr97f80wm1apLYDKEDfIBUN1jsT2W5em3s58ocI0b5+0LmP4XBpwqPlKcVxrwI2xUtmiDbelAoZW+lD7RolbXq+rBJ6WBWBZb3EIvFQj9xwtaZVYaxFrwadQTXHORAvTK2j4ldz2QhkBxk3gzHsOo1Bvpfi1hw4jm1wu47qdM/pK4dtotGeaHrw/9momv1rv2IwQNy0PSk4rMPxKGf22yHB03L/M4r8R0q5jyAJnFSpaae7X77hWzOpJxI4j8G/AAY4jjHQV7w8lo/YcbRn91q8V2u+oOb3syWjOo3p0lSPOri/vPwP1ajx+za4v+0F/rttyMIz3/XBq3gWb+tIxQA4m1UK5HCwSk5tvOEB3WlzEhH1oPBH5ltnkGyrEpTz9ygPCcl92WydEJrumofYUuiVbYtqifMTEzOIpFGtwYR4pbCY5S22RgnWMapwl/wXDSODLE1UcqqFbfD7xA2amoY4OoFVoAXs/Q/fzpjdndkZxAyaCdTYjFm+o8RCohR+/VPBAmw6fJSe5oXVMaaOTKTEb32Zf71tIobhveYwGpT1ttiNlPP4CzAyZUGnvkxWQPWsOquxQm1rofEl5QIG1b8fYUkZr7r1sDqxL1m4RAKZc+CgVpHUqL9GTZRbEbNZl+3lA8axkDqn0QMOg9a6EUGn1766EUOnc2VMq4KcdhxNw8kKLzuMmgLgVLMT3TMKkMX+8xPczW5mzPQe+OcD6b9aUjurE98Il02BZ4xasEAdwOeTGPij1Jn4Y9fBMYXCZWORAv2rDAdLMPVbD+Molt7yekkKbrnKB/KIJDddtWSYO6GmeAdAd4x2r6GouAcgdY7bvBKdZ5DgJnnUjT9PrkzVfLpXdp7xUjcL09vemiBjVAcf/gOpm1wRzRI6udoHRfDV7oiMMb6fxkKH1HS98P3P1ACW3LSl/DmuBHKIB9zAlAy+pL8D4b1VnNkcJATYgDqhpwgG4BkN2bmE/bMSurfeoam1fayneNkixqwBQHhP2WtClD23Ko7kZn8SiO8DYGY9OD3Sgk733kvjBXW4wpWYW30+1BfW95dzrE7YNLsnUOWsgKWeujk3+WKoZ4ZLVsnNiYk7DQ9tmvLn7EjO1Dx5W6Z/IckMB854xTNrChDniFkLh9CIG5k/4wYnuNPEwMtvozPTEakgiTjuJ2fi4zZlOeEG8vLVjxGpJOG/aogdOnpXSg5kD2UP1oo3C+LrSMNX8QteqVXgB7wF+GXTUJSO8okg6ERsBdln0jFKuhTspOyYL9lJnpkifAoAuDlbilUEh8XA0XSijYz/Pydu6tTapRkS08QvsaBbaoiTVzCMdTgns3KGeLBaVSfEE7hjZqGM2ucYezPELfqKOVEu5oqyoNGomoo56/F+xe59CEqLxm8SEEd7WfO453yLkRuJvPqFxnTGCy76EwPijA29P/fr+w+wAdMEAbfv9diN0lA18LMs+fEP3CLtvpEeDjsASnpg7T35gFlsn2kZWwvRtU/1c10Gm7aJzmBsWIc+dBHQGskB8SYR1RBuWKM+MjtwK1gvAxCejN+HxWMmE0XijwhUm9nxlWUdf6XOBACXpZZwso23x/yYK/VNXXouQ3JZXfcjPOFX8ueOGwynAz5zcofFSulYo+9AiOvQyeTwZss9GOU9JdoAZV2nM0ZrGDxKWwrxR4karhSCGir7Z79JXsLJdIbGIdYjuZoV0w0c/6NsLSRwkwddxPyHsDzRQ767POzQo766EgjmKJaElVbSyYyHRRjY0GO+uhPyVF21lbi2m0rZcR9duiFj7vrxjWsFnsMETib6Xfz74C6XSMJ/ETSatLrNfWc+Tf2GWW62OMtRekXqgAno/W+LW+cFAtD7gAuhBBSVaNJXoAtycBeo6RgH7bTVtA4ujA6cE/TAed5aDbiFfqd5GvicDZuM246+nUmJB86UXbbMLcH5Z7M8aJTg0EBQnFyYYNGPkwgOlG23Ti00Mcs2CfG/nr65yJs/rpfZtK4ttbwX8XtnsgWhI3SbobZwel5aTbtHgVt+vunIgz/IlnpZnr6jy88Fl3u/CJ/02JhbUVEJvyeBW9D/jlr8nfjndht8PsVKL8dOiIG0NbT6Lz8w9KX40WydAbe6LRW/UJSOWM5lghvdekeL2ygctN/vmQMlWd9Q4G/7VCvzcOe3I8NsK/Fy/ou7bCrxgF82GofJfFgi6vjd8oJKjmO+nfVmO9TNSbeYLrFg1H9uUjaTxYLbFL6d/oR2Hnu0QtlKEGacU/cAdg5ffCH2J5HboD7oSYWEc8pDhwUg056buZTbsFqxNQm95/3bGp9zepwptsm1HcwjVIPFbN59DbUw5DgF6JptSgnAZW2K0d8rn5yIGh9UIGB7DlX8mu+PW7kGLCADxyDvzAfJBewiZ/6MR4hbi78w3Hg/hgXv0U3uLaAFwHQsdqd80wCcFKB3jn5pGfkjipvNtiO1wvaf+JuOm4TbBRzn2wv+lvP1oOmYBXGAZ4Ta/pzziYhyq2OkBrvIov8TETKgvNEsy8QylDEyee6ny0u4n5aZPtBZvx/3NHKfndIT3svGB7aVUizsBuh674TbG15R3Ges0lrHHVbz25g5ZxI2n8iEP9iF8pAJhwcSGjUgFqQJxQfihzRqdBzTSx6sX/EGExzL62D8coXHiNsg3Km/rL+ZBeiiGXlTQiP3ZmbDSi3X3NcMpbbfQlfmidV2cHtUbR2AIYC/CX81UwRSVh7ShWp9429snACWSrhL5Ar0abeVtKouhd3WHFyVYOOsth8P9uh0TmPe0H9bfgeyl8zQd9TtaeRw7WogoAnbAcM8Fp1NtXtCVgVpp1nnktugOuDleki7b3VbfEtq7MnTB3iXpgbe+ZwAO0NYIPF7JT4Kxc7hWlAiak7Cr0MROVl1/iV8x2dSeWotdF7WrmB2beKSiIE/fQRql3jQSb0j9GB3rl/dwGatkUMSNSC/6llRbT0K0TlfEpFY5n8d/8aXshh1rlf8mR9dB7yYYbVE463Dp/iZT2iAPZC+Cld/HfsniFkwoBab6b3w6+iY54tly3F6Blz/IPgob3zYx5hsYle8lG/4mUBLY4YL0pXJsPYTItyDvMN24xHWINlpxdnEHuhJtQe6m5jT5poKQZ0/wL3pRQm/JXXWY/YQ5mp8uLwWyjItGAZxfGWJ1EIu/6i1LXdWioAT0tPtvJP0iHquY03DV9KEPPE16AAbePx2pTAssIJbkDJfHb3FfdW/tUKaSiv6TNYhfldfaywe89YIIpYVHjaBUUkZnr/wB4S86UqJvWeIv7gGgkpAGw5l9/avLHDm2ASb9Pu1wxofPBspBhakUOrAlK66yTJavJQ8en/6ySjTrpkBtLB7LlQ93ftXyzzS3X9nGt7b5gkX+SbKcOjYBnmKNMpA5bgotR/KfM5rIp/5G6u/mT7wyjwIn/G3vLdRJNFJvLv3ZO9adErPzRITUpRKOAqunuu2gvB1cwXceT+mBXngoGabCZNVzV2sIbsF6JB8zcBlfMdkKnPm0g3OryfvxrMIn+/bez7XC9F5aLgudPHbpz6kydcHwfEUBfF6pjcLnJumlSTj3lJ+IrOIm3VbLZ/0264+pc6xJdr2Z/r/3HQ7Z8bZazjkjfQV4/bIs/ZaLZgHEURwC6sE8tDlv4igOsgi0kzM1+9s04ytgBUNR+KkW8s+W5r9Eo2+5551ys6x5IW+MjW12AczXAXuBhizvJpdf0ZMChmqwh9nrv0zDk55b/OMOXKCy0HZ8k8JffGZnq2SsM0MpOIfY+LU8XkP5Jkxtb9CW2Sn/e4LmESxtaWP125EsfVZ7IRnc8EU7Au6cEON3FLg/2KlhMcy3FsTBbmweJ3XQuE4mq5TtgfZlR9u168z9vF6R4K6q+W/MHhdg9UOk0zWwIP0aHSlQMFhpFuLv4p+pUWeW5w/xoUqbScxpYc79+5BF5IQZkB4ndnvrz0UGQPvFZRbcIFxOg2n2tuZCVe5c2NSw1KnFqwWwHusdG/7DFm9C/dlRsE/D6G+6AcKqnQsF9CUHdTIl+25ZPaNwme5lz35WXQF1AbHp2fmCAyYikKfENYwT/YYteydD/yaUSRzCFSVCkDc0mFp50EGpZYurZZcSfKgn8ULswaB8F4hLywPuvDqxDXCYFxh2JNCWeagArB5HdzMUcahtLJvizVatCXwk3x4bEzRUUIurUItAQ37Vu4CMQGMhf2XUxch1miWhWNFSqvIBvxrXl8Py74IFq4NXQwNmmAWrg1fDuiWWEhsO0FRUpzBE3nS/Go3qXF8xfF8REcDQpUT9KqrakxVMGhQU7NSdd2fUMHd4kFg+XDpjMdlax3NDzrtTB7xYtoqpUwG/mskzQ4y7dawAJWJvu3g3QI1/0TadAn3sqiclEp1zTfHY+uHbCzIIkCj8mVduFNrKz5ET0NQg7kxQlBIQJl/+YxxgtLuxmx3WYYGANnSBAOVcwJhwVpccO0gBpQ2VV0QQUd2nKW2O/Tqpk+DBU9u5+Q2dRsRW6JVh7KA3ZYTll3dOBZuUo5d3WCWhOEC6qWugjhm/CpMlEHAhmSTzRstpI+5MYVIU0GwdFt0Cwa+wSSjPCCZM0PlmVUiJjDZCAadKZ8ZEK/9WJq+8qRznKPU16UJ9dvJgDkxw6RMYayPWXUGFdh//uyT4S4v7YC9oPyN1pzVxAwGAqQVvKwGAqqABYCWjd56OBfAmo3aOAZAmo3jEJTNtKQ0QpH5llNkDd3sMLqG4TXCq5e/OE7lBEMIolnSEdzSbcUTUMTCO3FC7sFEhmZBjb9T6KSShGEiwWYbVuE3ZZrPGm/XbyRTcutBIfDkAdr5wCi2wog3HQ9fB4aYJbpDaC8Q3bUxZn3xOunE057pkMdk6kExZ1vEJy0yc3NKKLBkBkFqGh/OklhmkBFlT0Jip+bD5DJS+OdBgzpWTZYisEhz3zJHHjJPpnvW82GDOw0fvrofOQ1U5/gLMeF3Ow8QBfzLEeAAmIfgLDZwC7kqVrSn/7hIqDVz/7hI6Qdv7JAj4skiO1mUhsVpmNkHfZ1X4S2bG/u5ad0WreV0WaNs3R4v+7tqSqRlphrvt2pK5qYJZIcwJFOwpcThSYlZLf7BjFuiVsXVhyKzrBT7bYmePt4lEKEcdel5bJ2g7OXdtZZTHM3juAb8phLJD5O4gTNGJEwAucR7gzrSmssO0AY7gjlSzdVAmm86mP2+KGyYBJtKmD5czoF7VyNP3UOCmRBu2SqgKnOiu1ZO099DtpvyuURuKVu+CzdpF2aJEitb4ZlW7VYp2Hspw68rQox8LVAMWSjWnc29wzsdwo9UGuH/xQnrWu0EpcuKGH/NP1k0PslHp27+Qq4ko7xezLFZJhGd2aQLBL5V8f0kRFC5p60/xP5N34IN9zUQV1vW4S6PEbuDtkKApBBYb40iXuJlvJFWHukPbhmvNMRx1PgHEBkN8tmgBcEGcFnDBt+0iVuRTYOSp4AFsBcN9diZvXAmn/tBqRgUY/kMUOciNxv7OHalCOP/PpSpt8VB+CvBZfAxrdjiDFgo8Qv50cHWn1DQMbHgsJqE8mhlLM3pr/9vHQpf2Jv/bx0KXlnGB66W8/QSpEW+z/exJBs0SJ0xnFkZjb6EtqSZQ/aZp9dlq23F2HY8V40SeBtAZpldthG3HkYapHbbgz69zbCZrL6mMQ/Gm4mfWsjkgL0gRa4UQw0ZvLCRAqHwO0KwhlibWeRIIbRnOJlhvj4DGTCJ2bgUn5m3/LjlDbY2uUY+IdiUP+8HABQt2AXoeXx4Ld8MJJBFtvKojAeAeG92WPyNtoWCB9mdPsslwJHcgqdyplTYrnJRfW6wNFFpo0GicjBT5AaiZ0IoZwI+pSe+O/0J2wkSAZfCUj6kF8djQ64w0cxZfIZmkd0LLd2pU2VMC2cpwlJCpCW8uAdSpUFAuoYZCtkPJGfFOJ7UgEGJB84H36gKpDoDALhNw2UCre2xv5w/gwYZ2IU/6YZyW1rnRCR1WIm9IqwPOm2LPr5mOHTvW8tNRXrBjiPNPJjYBlCzugwkj7lxYjuXo/e58YmiNzaIrqIQJwe+U9YyruM11CjpzFYqn3Jsy/Wg3Xw5IfmHZqaMd83FlT99hfP/PA7ghz+QmTrNJBmcVRsEKcyL/KwCutalCBb+h72ByPGv/KxIONhemsJTNC0mOoAgtuy1OZEyOKrwu+F/NFAsaCXSB/6KZqp80p5rwoZeJcbjW+vOar0bE6OiWOSEu9yAb9v2eSZ0Hcdv92ZqTD0kEpuHtWzPNWAl0IZm88Z+pEgXZmqWc/XzUNhdmVeiPCRC0fwlfWfseKRYz8KLUyVTis2UhGdg6XpI4OKVbmwvqL/IqXSy/Se2mCm/stjFvH/cnBTgezxMmIpN0gRYlAm0nyekm/G+nyUxvov3ZiqAHCdwXcboBMnZ0wQumJMkAb58XJxKzb4H+JlLzIu8iL2AqN2TaArumh6avJdXYYNJ+GZI1Ne+qA1dcDWn6JW/YkRMYdMHRxsXhC6qzQBjMgJyzMXTq/SZfiNCUcsiPSW9R7ds0GceOjeoFXF3NVH0bPmYBDB3VvCyGrM9MIa7qXNhMiWGQ3gHyHdW8Pkadq24R375ciIL+6LcBbHMjCWQhmbSzdWJKA14x8PCVIUwLAZqstXGq/+7MEFuns28JXzE5d44gARgmd5BoAfb92cqi88nepiBvc8lqCgWD6DAija8B8iU3jo0Kz9VGqrdKbqQs+BNB6Gs7zjo5OJNGaLmoSjYTJuD0q7lTia0zliwYjf04wwYQ/kPT/wsGAQgd815RQ964LetezTE6NpBKTxs6Nuw4efAEl48MJaFm8Dq2TW90C9mqi/j4KC+poSznurXpb+MDoyGPVgF8LikBOCJvHQ66tiNvyvGwesoEpqTZytC7WI28JRn9CzhLb2WwM1gPnMwuoUaIGjYOb01jtMeiOQHK9juI9FhsQeal+kWOuwlxAfbBXgrQJinoQNeN8gGyCmnGoOdJJHZFvpLXj78BqAmZMzyzXcEB5RyXGGeSA9b4gV8KWiYnlw6D/GgDVrxqDtq1NAESBcPo0wom6GfWXwq6y6lUG1TXkBLxkKxgAsmsE3B50D3m2JAauMKODl1CuG9/afVn1uk9alR9KdOmXjoF0FlPRPRru/Rx0N2TPxQnHgzbFxZtIsx+mHL0qBBlVuu1wk57fESe5MFuFmVyHP1sqR6Jx96WouOQLOulChN1IvltOEnl2NlduT8gtV3gT7pkj7LkwZfsQrjrpVL8p3vaBbRaBdi9fTlofonXntzD+VCthrQ1FHSVYCuav0l2Wy2b1w1zTS2b1w3DGgE8SPXoFgE8SPW4U8Wc1uH520wbrFtvSA5pdiSNVCtWzlS1Pkk0z1yMUhXWnLRXdwm0SPUwL8FX6kBiMMHb96tp8ZacY5C98VYTIpDPBs9JZ0O6MMFXaj0gL8FXaj14L8FXaj2CL8I3aT0yL8I3aT0aL8I3aT08gaeS9Z5jhKeS9aa/L8I3aUG8gacC+aLvMMLvaz/0MMLvaz80a6cC+aKPbKcC+aIfr8GIbD8ysMGIbD/SsMGIpI1lEdY3DgkAKpsz6ZjQN4eERlWsGtmTnK+Pcfyl59t1gw8mFuCv+0ERqAKW2hOry44pGGOGb76rtuo/PzbWGa/kQfn4Xe99dKHM1qSQRW9tb9Ua3FUTuvPEBp4VE8t1ufdOSWsKhmIo4dYIzJnA5I9loejPmwoIJtUwjJksBI3qAdusjSwEjfpVil0s/vJs1mfKBMbq70Qo54LvrKcrQcYB0P6jGyx1OgPurL4sP1xtWewO2fDRAXMiTwXlWE0PqP4W82EaFXbaKP+rbHef5/kklu9hkD3nsCX7474pdqcZAeIoPqkxM2shmWIRajL+7kz+KkQ+AdlqYEetP7A2FaYYbSxKOHdwsQViQtt3Uv9GLueo2RJo/2bjRuOGQ406ATAd1ZCqELUeb5L92ca/dglyQQwlRDiraIiwsKKQtTJvUYe0CXNS+SR6VbPX+HNza0+IcRwmuPAFYruebtbqOB5/blmoK3ydbjb3geBxVhPoFWYOsryeW3ygV3txxKI5k9mBGQ/Ej1IExksbuaw7EMSPigF0HgO3j8QBs78wWztb3rV2jqABYijYuCxOrECcbY2vtYTOyTRvD4KOy87JVKdWzuZZG0cbmB6P7sF3CjY1Q5yNr7X36DWksDWMexsWJA+iBLf2SepbY502RWriCWZBEqHNzN7zj2AF3uQeix2p/3NT49CWJdYJP8Ksv/rBC6VKGAO/CaOZ8smMkV03CT6nFpYy8Da40E+IA48+k4HjZbZ6paNtZbZ6pQNvZbaacar97pBYBmgE7hBU9igB7hBU9jgg/0PLT5N2Iam5wkkUZnWWCLUe7w5QNI2AAT/DW6QrbmV22PqYJf9DyydzHv9DyyfTBGZ1loi1IO8OUDSQxAE/w4tD2/Qtoak6qmc5nY7u7mlCO6ApbyueNcMSienmHEZzpIlCcibVJpDySYYkzyINc1b6SB8PD/WomWtShIho7nuh125l7nuhY25l7pt7av7uAFkaeCX/M3jqSeNmNUoTjVXvjrdJQWYBP5K2pbNtZbJD8Lgp/zN4Kkms4lb5S0OiDKdUx6rJnczPulAQqJVpz3osFzueDgyrqLqpvyWb56NWjnKCcInNJoyIBdkp8ttZnzPz1hxxep5V/Lmj63CBXfEIyoRZrL+LfrmBWZOQc/Y5eRQLlJCl6WnuTDlLRHb2z/pc5EhNOnsYGDXQyM+5tp63PHTEqyuz0pcZVFOPm7TCVpdo6psLrLA6CcMXa/OOkLeqvyWhq0cUeFY6y2j8NZ3qlgwdD8Kb1V6qq3HYv+RzbgaUo+zJWwOTYzWk/Xx4Bb/hlpoJX2F8UKi8lbmsE7oeNteLnM/ekdlsSdM8BaRaLxroAqQE5lROivAK3ABomQRsamBJuBpWYhmp38yAcQZg0L/lSCkv4IHjwVlhIrt0WA1iEpKitu6CjdbUTlrL7Ia3Hofxk/GiVNNA5yiTola00kRTd0GMLIu7pLzJoZiLHJBcJaGYi4aJVZOwP9lBvYDJKZM5ezy1+jiDBb8MTtyf//x9zZyGqsL1MMncb+iqXg9UZA/8RKcghKlZKiVE/gXe5u2w7D8rjf4FpydtvpOBHKHucucP+MEBGHQE/DuMcMnXIIkGnLPvGMP+gr+8AdzfT2caBK680DQruG/M7ucciJD9uT4skP8Bwr3bO6Hzym4Zn1xCeyTP5dxymij/Q7n2M14hqZUQidcA+RzSvcfcYIh8Qnj7PhiUBBasT08tI3DZo4sZI2YElqHr3GCPaMEPaFxfT/vBC6UyU9NmWayao4sZbkS5EjPGhhnHiw6sMJZ0jI4NOMMG1P5EnD0cbQlv3/4F9gm/9qeY/tVasVJTxHZ5rFLTz/aTYzUmi5BdxAU/Aparn3yoApme85ltKFVgopptUJuec5pNV2SsjPgJxmKwGFlpuj0WDMHYtPwJ1GJZ3Ndg8qVytJcp820IjH92iSWLmUNDDxI0OxAQdgQ0u0y5QQJQwrqiKtM7i5l0laYbqXLU7xQ20jlWNE1osqdyVPSUNco5VnxNaLKocsyflDVwOdYLWWiSq3LMe5Q2hDnWy1Z40gHuWNIYiRxmtYi8Pq6Wz7rZLPN4CLyY3EFwT8JY1HxJMwvTa1XEzgwTfCGZ0NX0OCOfvFbBFtyqE2/NVPsItY8UNJuEQY4R744Uqz9K3HIkMfMQPKdU9mVWBrwwjzWfKNbreKLLmnGkvjpTzoIZ68yPXA4DfQypX58NDMuP34xNGvnff7bPwwhWspekuYx5MqjoDtQ1VmnmZWIx2VGM2InnplHt237ZG+hYAqzL2AkZLKuyV0/2zSeb9EGQaTTPmv14DgIdl/RBkCcBvzvNXRLgvor+21+dIBNugcxVF4B7qqkA2blp+VOfc2bepv5VlFepq4C9dhmeOWfY4iUCWZ93bsnSph8clmEstRMclmEsNpc8XVGUV6M/2cIPnD0c16hC23SC1qhC23Tiw5AohTldD7Rf75tBLtYNwwsl4G1ZsxzW4IFuLa2njQKsNstzL93QNs0bydG70uDmCWXWSeNm41agBzzlQGsuKeYIAd1AS2BZ4H84DmIOw2qP9cCOf7uddQ/9+B1fid4iDYMOJeelWDNV/Sfsb+0IeEHppUZt1IrVf3WsUW3I/cKKXRTggVg5hTJ5IbnAHwoDP8VbN64HIv/LhPKKj5OB8/PUsCczAu9OHIpBsv/uXHaCjzJ8QeBxZNxidKczEO/btBBWVoc1SiZb9V7Chj+qk6I23oc3JkynmjCyd9iDuRgyikp1bMxrPLK3IP8nNbInfnmil85ukoZ1edAksytxXRAtwzStY/w25CVb5AY1Y6gw707khkMGouCBOh4SCGlh3Oru+zC65wSWOvOchoVLom5lWDDqSPdmlVizjS8lO3OispWDUmuBLRbZSTKw5wdeP3GgdTczBSYNorGPPyg9SGW75pCjcGWb5ZADcm24BKnPRRV/1YT46sf7Q+LIBdlMJpUeG5MzbbHBtN+GSmL3BXqoPoeXM+mmpU+VY7SQDyWjYDFgdVczcSjLaNezdAuWDMc4sDlPPLGULyWTLbqgit3wQhyyGrlnDcJ3E423d08q+DU2KZtX4AhkpjRMPcIP1sfqicfz5jqafvIoT2CLu60n/lbln8zVagmiKlo365yGRUFimMLvE5P3bmVWrrVHw3PEIvAItAq0f2Zyw+Zty2Aqie0Mp1Qbtsaic1R01JR8GEo/4ppqzx5WyXosimFvBfxgxdaWoeN+EYR1w3OE8Sf0fEFw6Qps2ru551zkQrQJmVfoSIQKq1qWYtJxP6FalmLyOjfLaHOzbq9PPJGRryioWq6v5+Uj7ryRJDUDZtWDGp9n6XM4iXKyiWlZijMzOPG8FBaKidMBP6yzt9eJaZDfWUAo1A+r553ULoqKDKcVkJgQcY1qEolpEJiYuA9zIXn7sLN3JZ+c7ldLqKkPq9epXGBLRKJ0TrNEsHOCAb9M8JGUs23Nsmy0f5qSIsEgGMfrs8sPq5pddJZgUpVpuRv6ijv+z2XHRfrrntuHMp489uWSxUUimyzUMLV+auPGQUJtZSwLOol9jwW/0Fg0CGfBkOeVdGWRX6h+WcpwXc8F5B4Dcb7vJE/2Qd4lDAhgwfalT227M1Xi8cDgXEIKJfxIJ+KWdNg3kAilEspIOlgKw6tIz7bktT+/MXmbM1TvTgcrPMjob5XszZRvBUj1prnszRh/BUgJZhWqg3wSbiF5Q7Csdyb/K5DWn2cE7oS2WT4KAu6EttGUbyWhRhPaitQcIe6EtumNB29lsEnjNRImoUYT4IosJaFGE+CKLCahRhNgiRMBvxF4HjP07053qj2I9GYVqkONEm1hfL2R4FdEZRJfYXy9kbRzDCahZhQgigYBv6F4frOUAb+heD6zH+9Ov6oNSOJmFZpHlXIh/yuM90taLP8rjGeT029lsIh/igABv4GA7rMO706vruXICWYVxkWBUnYheVERr6cB7lwoP3FyAqfpQEBjCmwmf4VaP4lcJj+FWj+JX36x9/EQt1dwQQqiaZM5AdnxCfsQowcmnyyet0go5aaC7M27EbOHJ2/a3rt4ozfSIHrOqbSyNciwLUQZNI2CSoUQe1apFYgohRB7CLWvGDHLaAyKXn5PPFlGauly2D+Z0kKFufTAioZ+KzzND6Q2zn4rPM0PpDYIIHqbvQ7wiYp+KzzNdeazbH5PPFlC2vkH1KI0s6YthAxVG/CKWH4rPM1ZAzeWVtef2+quzzFR15/b6q4HOK7G6PsQtkc3rsbo+xC2xzUue8wwiaVnz1l8P9KIBazUhrOtZ89ZfEdqhgWs1EazNPLC1huqdy6udsyZnIM45vJ61juec5LyetZL3GNFyoXFqVTYFCHIhGerWcQOEIlw8nrWO55zCPJ61kt8x0PCM1HDmFqHeNIjAkSb0FlDNosnq1mMPaiYcnnWq0CbjgcyT8NY4jjHM58yOslum5K7if+Mvrw3LAhQThsYWUhWyvXZ6Vj7w6KUM0JxXYDA8sL3pfmI8yaSLVzCgwq+Aeodjx3DN6qH4bWsbCqFxYxJV2woTG/yAdCJDCYrMqFUCL+KYgH2AdCKSpMp5gUv5nwyOD3aHy9jQX5yRjz6nAi14BYENZKHP1af/sPtpf+IGyb4bXxKRiP/e6w5SVoj/3usOUnSkkI7HewlcuuGczUgSSarFOHBaQoWdSe+T+ZBhvLU7qear1Vfy+eIJxKYwnLO7dDkoVlEaopj1gni1uhBghKU9ztaCKXgbTKzP2+g/VhJNiLPCKXwbbKzIzh5GsFHSPzCCdNtiIqAssE7O0BCMlA3iR9l/CWqx7XPGgjYuMy6iZC3baFtATbgJUNwiZQDcIn/tj0KiGsCuegv6k+7RYoCFjT2fEG7RUoeLss0o7rPI8j0b98yYUG3b8kMt1aA8jLgVA/pP1WIS5N/SD2HLW1svjc4iZMSLv+HvRiQvDi2ko0SfyWTOGfafNAjtevI/qJlnFiYoOfloJYQdTdSZBIB6agAN1Jk0ofzc4SrONX04VM3MKDBU7tKCupwRLlLSCp1uc+Yiop1UBvb1Le3XcmOU3B5jF9Yt9qz+28k/W7tUJ0XIW8oClOtJ6hw0D1lFkUGko5UNzSiu9amPwFaJWs1ckdAaGqIZ9YBOKpIqBIqk5eAwXgoDgYzMUrEN9mhyfEIbs+mYnU1lVeH8jvkuITFJNvTNrlGs8YXK6lRZRZD4rMizh8paFcNyInmAcxcYbQXRgKzog+01+XE2CZI9CYAbzCxhAbiVavZN4Ramqm8A73MU3qOK7OiN2UEZKw3dMinkhXIKLL7T3vgAhnM8K709IkYUo473EjFhHlbMC5bkBnSLnsy0DSJ32dPpsdFqPmCVVJcgjg2HMKPUqLzWWic/KXySCXgiUZGZfbfT7KHui37CjSKbWPPZZcnwiYKjeMvOpAwEpFAL9rrXbne1nyyd8HvphKICOYcbAXkAaDHuy07FIs4IEkmzvDaW7pnS2VCW+bW2eiGSzW2Nfuiib6M8QXEhEE3mvd+Md0G30+oR7nhAvkh5Nao50prD+uh6G9CKv825i+3cwIKeZuNnMyS/zilUpxMio8CMu5SnExKRf6UNZOS0ByGj4rZCo7zokfWCKZNikmI/CbtpQZtJLMlbwcBFrMhb6MBbIq2Abol245zb+kCVj9K/XYfz7HXXkHuphAIggKzWgil4m3EMx3ho/ne1vwli3LtXg70HktemZHYGswGNWf44iyev4Te1dhhfF9y6obn1SF5Utxj2JzW8W7PvgCZhXGsCKXEqrTPBs43G0yac2zTNxvXSNZ1jMKgO6ik2jcbe7TPBtY3Gx6MwtCrSNZxWwp8D4zC0LtI1pncNxtCPKiEn0jWWc03G36MwjDOklmHmXMssrTPhtM3G7I8qIRzWDw4RDw0mpl878MbZL9YEM5AlIT6iqySTcqKyutGxIFH5IZHmOAYvboeuRrIlvAXfmWYRBpUwKsFv2szrBqJkFks5lRMx2lIw9UNmTPgVEH0cRYb9h+P+4HkOZpeWDj0qSSJo2q5lvGgNMne7bC1+tsWp8xtR+El8FTvplpvLLqimH/B2PW8MEXLa/7m2fWMu6+ad2HMv6Meh3PL8e/wP5WRTyRSIAYihreV1G1lEBe3lZghf2UQF7eYRHBlEBcXldRtZRAXF5fQVCTuRFFZwwssL9hAcSvLRe9OIyREVP8mJGfGvxu6+tiR3KTV6sTEy137K3wrXjdRUCTSbdiRhBiKZLmEGrqaV39lGh0s1MJ7T3zTUUTUoUgKf7PFwnux6EJoLI8ma1tp2Jc7y8W7BbQFg2zY+aZQB1D8lLPkjAJTTi7LB1oNo4VqhteWBNJuWI182Dn8lpzXlkDXp1q3vJqNjLD3CB3jlzDYpxisHst4AT/EDaF6svTUZD+cDqH67WLChjP4OFt1WC/xg+9YZr7L0QVW0SOYGtotoQtCYRiVfDB7Ui17bsvj2sHPaVJsygQ8WnlYWxyWYcC6JNtw0FXUjhkWuKwBmMyA1RsCopZ8b2UsJk7L3jw9mtUQDdlMqSpNRMNuQQW+IVQTJrSOddABVIzbBdlMtnlfdSbLCNrCur3xVKTez3pXt0hIuhFGisDa0pKRszrjdta3NxS4GkVdMLAc/kNrWOhnzLiEVsv8LXGhFxU3v7pkJlUYHF0xzsu1vjXD4PGQnXohT58E1n/CWrHflPNq2CkODPOVmCGoEjrVNyr0JxLCfEvzJhJa68I22TcqdJeAgMJ3C1B8I+bV/HFttFFiGBA3i9hUS0phOdRyy83uK7ooMV0sgMu57k+as5XgJKfSN8CLFK+W1xhtR4qYYAow3x/H1whCHm+5uiWHs6KQkG+5Wg4yHcCXVVMzb1jlolGLKKwyl0AlodQuyLpOcSdZ/JK7Gno/Ux+HN02K6ssWARxe6ffhfCO6aEmWO9UZJRoYQ9IliTR+V9un5hz7UPdQM5URX3Vqy8RWx7LfQXCY1QUYMr7G0o1hOLkDpmdX1arT81TtZtUqPmgYQfFy7T/XHhs4uX6AeXnkuK9rP7va4VC7y9t5gX8sV3Cx0qadGdYBWatCwwW5IGtjdc5t0AtUuvVxov1ZvrbMe/lgmKfRTVzYDCD6TaRwueGW4obrlaxuBerZclj95LrCJICZ6s/lwW0YU5EZe2yV4KQVwqbUXvylPvECh95bVNeQmMs1cQ4BhsugARAma5fIo6+lASZQ/AO2Jc9omMsVcfwma5bscHnhBus0HMszm1Gh4Ra+a9kvm6R6TxR7/bzAK5agmx/ufIYslmRtZay6hLl2PKZYeDy6XvBOKkXQ+MkXvjfEuRCEPWnVS8RfWK8xCSwDcYQJodnD63cjyrmtPObilsEb1BLnvNxNpk14EC7Vy1+oSlSjCfEjhsuWcrbPOsyOmNlJ1vvUtbpJk1n8Wb8bGSSbVBxQlHpoDjL4PxususLEv5K7sdAIxGNPpnYIvB47lXDDvnolWSzPn1pO+6swzrRTO5UQJcMeqyp+qQy5VCWz1wF4QfwlYQosJitfUZMiZnQ0gfTLv841Qy5o9MulVVZBw5dy1it2tB0blstr0MJuvcTmOwXMStkZsvDBjr7Exo8lyzAcLLiiz3uhvPCaNcvCWXu/KI3q9C7s882BBH/NWuh0HayDggU4BSPS6TVrT3Ghz6FaZE9qgXEEV3K5zP57OIjBW+zO4Ylz2JqJBEvqp12jdYeZhLQ3VgFx1Dk7aLQ3rfU0Zud7GAH4HuufsghVH7N++UZpiKFkexVvCP2G7fDHvlSIFUI7rY4DjZjVrSyGyXC8Hi8eh9cB6AH6gXcsO17Z48+OxNEXOaQnEdI0i1+xzqJNluDPZiy74Fbdr51AAz6HTW30/WoGQyvtdFl+WycwrClnxt4v+YGCDEPhJUZt65t5RGBhX1HQJqXg1fHir6SQYs+mp9Mw917pzcKQ6y+S4PbLKFLdP1ddadKmp+QFPNfBRCWy7EFfLAsTorN1xybwtN9mY3XGK/hfad52vmY1DKxflnuLyHo2DfI/w1fXf+Hx2/HEtBmsbdJ1ENxjR0MFdMrIwvb0zJY/qF9d7OQHp1llZpSMq5xsV9/WAV+p1LnZLIfWe/k4eUxzw1jbjqLWk0RexEJ773/hTE1B8MGZnfBk7y2ZdpzP4KX/rBE4L/JO0iJ7tvhNIu+0N8GmpXBsWhNxBFWAeUdmhNkjFrLvLGpqT1bvGqrP5dy4cWZ7bSpPqygaxnjB0k12BPRA31PMvsQJTwaZ9sItKFyCbwoLb5Fz1ajAT6zYAXQ3r9gYe42qT4iLzRG4CYxbCBkkFBia0PixyBisoqor5lYbCBqsLXFv7jXUMntdCivpXJdDckQTZ8wM5YnTMbzHwVn0L4rTEbvHgYc3riw2wKa7B3RNioSrEwSypO2Qs/COKkugUnuRSk+HAWzTmnCH5oEnz+FczIFH5I+7cM2aeUdwRCp7MW7tkKaQECyHm/14GiKUqIaTV1+TGIZjH6kzWBnEunZMAH6s/e2QugRZRBvqQYwsoavZZYSf0xkYEWUm0xGnUIrC/QZ7ZRkO+B5b0wmSQmeMwmxXE8EmkuA/a1fTSaRWd7GnPLbkb8OWbyRb39aiEEFkemxM0fvQocmd7lKU8sv+bFa/JXuUn4R6bFaDcHFFag6kGlAlu0tqDqQaaCaHMCmXRAImQGcm1EkBZoF18Hv6AdoGw2HE3aZBZxbGJv42JQ4EGgQlsUSVgBvCFizP6xo2UafQHG/ScaxGrApvGnGsRqxab6KkDnw8Giwlay+pjPtCBKfHBvVQo/Ad71vfjFKjMF+BwwFpFsg+AbZxrDasGAFeSo0ZxBlCJhlKDcN5hA+miv7VwdZWLApvA67VOrlWLBUm9cJQnrBpgQLCUJ6wawFnP1vQWSsPcT9b0NH+ZoB1aHseAbAGw39E8aY5Z5bB9iyPaT8LVoPKcSSxzHuXmMHyz1SX9AH010Z5fE/jo34AJzhcwuxt3Nah4abjlstw7B17YNm+cCP91gjWBhRar/SB4aVKfFnmv97WqATm/cxeudIR2yzm/FX/U75LJHHNXoQSZgW+QCw47y6fhHvTAX9hrBr6JiHmUBp6JSHmPFeXbWXv11aYb2Xvw9Qjy586MONZYZnh770qpgD2/WKae7pr2ebPYxRvwRuCB7+qumoIXTxYGWYUrfjR4OeMxiBlBscqrABiCKAbsPiVpO70Zai4CWzhYDW7dlaBFyUmTFf7Rt/vyeq4aJ+4jfAlZVQs+8bgL6t4IJ84cjyIX1TTG/G7hyAdH5pe2Ppm4obJagK+yhnywQBMI/s23S+guNPd50zWEv38WJAmVajM3YbEytUA50zWYP2+u6BWwfUl8IxP7TiSBZG+Fm3Du93vLFiJIuhM5m9P/TQe/5l7GU/kgZIU0O0n6m1cHbdWUCa3b5HUR2QuY25RzXME1mOBgBR5QRCmRLsjAUQmF1aYbkFwUdNr/wa73oJoVBMnHQptC/5nz5bU52dQF4sU3CzPK8NQTBDxItzpvBTMxyrW5lAL0PZbfK2qiPpuRDCBFA72QJtideyI1QaamXamz9nHyrpxXw6I/oMXoSFWUC/B9rSs+HgHrJXbu88kDrIeJTLkL+rR0xcHrJ4eu5GAlQCX4Q7q/kNllED352xG5A+xiNr/rLDuu6CkwVb3wGoWa7SX6tZRYDFAmohsqBAUs7gO+lALruaj46GhVpCvDnLiD/XBCMyw8Gtp43bB0nmfMf79MB2DVSAl1dbvOYNWgCs+h0ft0OqltLuULKjaErA4onPi0zta3qGp0TupACgeQ1aqPPom39azuNM0qXao8zhfqxXP4KVJDIt/hiKimj1rFMPpyyYbYs/5Y3UWu4xJJqu0XkF71PhnxioPvHgdDq4B6JqISiYK2eqlVm0iu/lvEv1ctu9b88wYv3Z5IrulkPVw3w6MyXVKAZxeRTKWBcTFi+SGC7eG36s+aZMhLruUQBdvmbK2fAFmgRclSjh7b8Hc4FPh3ATIm8CHk5vdXeQhIqJniIKzdMECzMICFUcIk4WVN7no8jQ6fYVF+oWFhYWxGjgxR/oVR44LeTJoWL198yTyFAcHS4noIsjXenhQzzu/rJy3zMS5cFhMK0tvJLtocMKGVfNsX6PtkGK6KrWV0AUKJfO2PyW1xBwp87hPDH0hUZ6YyUE4hGiVdOSVgh30sAzjtQ8MN9RPjwq9bwRj+nKmkzZ0GaRG/9FWZoq/QlrDuiwPDJAWJWuKwpW/yeoVk6cBuJi9RHKoSR50xoeG3YfizwmQYjmTS1p2ispCrPZ8GsSNqRPIj0TISH2yjJOAg/WzoPF4NBNLCIjos6wnOI5JSMNyE/64d1aCilCTEtAHOC+TEtA3uGbsD4yQetj90Bc4e4ay86WQq/NOonBW9KXjuGIIdcQGqSxWdXwKk/lvdHFWaMrL8kjDChPLhxLQ8zjJMkjDSpOZiLOpGEnWNIp2VLW7OZJDuz4IVKoX+BhJcC1ZKCmiWpeoE8h3krILOKfkilO2p8I1xE1sSi9rUqPTuEPCNdDJtGxU0Npr/lWcoAfQfThplEhWoZW8FkEops7RJNzzk2qYy24DIHWhOqSH6MfnREdtAJPhaa68bi6M+3AgAQhbn4TUbLdZS723D1HkuvC203DNUs52poCTtXj7VuuWD0l+lgW8n5PRTEe4Dymf19CUSrcKcSRimtF1KfhUuAAJw5VK0koZc3gwe/CTfRj7Pg4ESmwmtceEvE61j8wPlsvy31rbyfA1KknUJZtgM0JRVlb0lKJ7AD/A16TzUezQDT5U0dy1u7mgUkALStqRiqJacUIBRElozMCwLTgdDz6cRLaTb8kAFkgYW7yXvKy2S7uU+zzESSzMsJeuassDSUzLWAcnXK+m89Kdl3QMt6/7NdA5kdbCVmGa4NpvCv+scMShNDs5kwoQ7CTOlehr2ncK1/5wuKIzKT1aPW/P7diw2er74rRJFgGjjNY6kDLZNDyOWgCj9g4O3FezKdPwP7RJVvXAW3TXUjhoJLO2lUZoV0H6xio4wwDIJUy2oaSzLrmPqldJ+tg6OKtAyLXMtl97NSTXnXPSoRev5BPchLNOGo2S/SaXo24pWEf6xuA40zDIJfy1n3w2JNetk9J2UoFsSaR7NiTXpdOdAbYNiwQTnFkZKyCXQFx7tqduEeKmYnVEk2cBqsdWTtj6CaMeb7ujaDipu8lAiB+vds/BuF/QzlfAE6WGjJodD1J2pMJgQWCZjSKanfWc+03i6M+3s4HdQPn9m55NBKLEmdHRdqpHPtvLKMjWkQ2sxtzr8ouy4Bx8DKkcs0BPlpmu+bTjs2r/WbkIecRDGo1km1nfJnz7VQnYz7Am89KdkEQOW+ums/vV+nM/2f9vOWcGq4z9VigOotZSAXL/vT+VEaRyvdz9huCPPD6P2HJS8VvZvPGQAt9YxaR8/rbEc8k0s1Be/DzaHEjSW6FkdYH/qb4k2U9wjazaJ85iO7BSH/ekFv2jfAweT3KTwqx0AlbvXtDArDQBzvpnvLQIqhglpyK/lBgo0DIlXx1f/lD2m6NIyLOozfo8ONg5c/wrimN5olAeNlsJ5lziHKwJqCwOSnrSjfncgEbIiWTC1WoBgABOzHHE3AF282ZYhBmcfEH+SWiiWalEbTGXX3yMW6ncIE9vPxu+DG8RfXUs1fgBrAUDXZwsr3g/39VEAXx8oBtcp5wDdlniNG8s1mdMLUc8n3XnmWDBRGeGnRQBxiQOfM4KJrMwqUTZ/W/CbtW2TyJb4SZ3OO9RFqH2JCciG9WKRDyN0IZqPGy/WA7vvHoEzbglu5dC3DhI+15c2atwRCtSa/DWozkOmjJFLIkFZkwqD0DqpGpdt23VKwHAHaNfpVlhC3upD1zgQLlIjGDU1J8zoww9FdbdDEgIBHzBwkaiW2QevpQwCEBbOdk7bxGUQS37QLpNzta7ognQgM7a5z6IBhqOowfOICVby2YSM2b8Km+v8Gxfp9mBH7P7M8PgWWfGxGiKERwy1QH8rJO1bi9iHEDvU4ExwgzcfLnZHKbQjmt/B1x+jRKD93wwtfcwanwysffQAnyBqAFwvSdYgc1WxdBR9bR0WY+GsrBsFgtlrA+mF7U8EtX5cFWy0b+bv+zWN9RGDcwFw24/7TBwrAw7qZrP2GCxv8AnvWkq+OLY8Mu3m75Qqd8Oflk0nD/X9gHqN1rrr3XUDMam8N+vabxKb6P9CtZG/L7bD8uKn9Uh78A4fz7ZH+/Tlg6Yw0yg3Cc/eTC3zYYBoxaC6lxnoRWEkcIMbfXEcZPZUu/Aea9rnCQ/eTC3ziwmaVAnFdz8Zk4r5sToch8+zAE63dy2ewx+qCE8JAxMS4sLQiYDKqIyiBrc9qbhZT5clEesqAEoWL68irfQcianJD7sGM0eAV79umcO5gZi2H8e8bvWU70MbSFgUWJWy52I2wXAHldeUcG01cDbd/xifBJapDz9NiCvYuwLak9tgQj8hKghy0nxW0OyalRxHpbyYth/GNxvgZ7/17JFu5z5pyBUqTtvtEsWKS9/lP52AXyVAih0FjlCbfX1IlSbP1Zx1/1AHf9V3GwuF5YCc0F1OPl8fSlQaPVdj5+wZ0FsOA8lq5cCOHTWuUBt/FE2zYb7wJv3acEUWceGVpNU/9YRcI1E9f/WKXABHns7WR3iSHsbWbLne3XxZcagZHVB+iU8m2Imk1/RxHR9lRzK9p2MAg6bXhJdLCC+tXjYtecWbRxFb5ptRO3c7Ca+IVcbcJwnD1p1/uwbxVDpzNJ2UskOWeZweV2pDpn6opQ1PFl3SwX8Jf9ejUyT68BgLZW3Ws5MkqDVVoMZTP4sCXw/73w3O7lNmzkiidbwrccAbW7ZkWeztmXAXItFemoVG2I39kyq9aLkuBlARKS9BVuUqhfTLlkDptqbVYP7osR3gRlJWvE8fKSAxuKlRP2A1uVvL667OcZ3TUqkDP3uJqPPcuJxF/1TRRJ7LPKJ0Hmd/O+J2BpelGazbiu9en9SgfDVhwXLbivBmG25ZdMDdgU3JBdufAK/2RlOpEmD9YxbNQrw1uln5t3G6Vp7qUySgJUd/x6D0Idhz/KmCRt5gRKmLFmFaa/wAfdBCxxoQf+mWVuU4ELmJeml/xsdnsDRLG3hbYJZOmIH3mEaqJR5bIR1OP3kl1C5TFn7otXT1MNDHYjxG7Vi/2AJ3TaoBG8Ry2zAt6mEhgVu/Ygdk86290P7rvwQzL88x89gzKPblWPMw0DgjrJCbRx9sktbVAJxVP2YHtPPiAiw+VvMqtriT12sAsbvxaLa4G+rxDJ+NmJ1SP1k1UcyLsde2ehPcewgzvrrz9/BDFsFphdtn5J2AS6IgHHEDBvFUHF4/cL9A3C8LC/dP+QWpoQyIAYXnXiwHSvQVJwd1uHBKG2QWaIMLodfSV52nKUkbRHh5l51KFnjJvhtdMIVyw8MMyTG4q/dP4/WnCajXY3YjIjZeMcVrHAe9yAp67wG5QLmAfnB8xwM5Wx6agHU1lIBWCX7zlgla27B0AQmC3CZv1AmTya7zqpIffFt8e9Xb/H3Zb8Iaf8GJi8vJQGGHS8jNSJ/bVn/yQTm/4YFFZsf1nOhCxH+5gQuYWs8sPZc/TvcMe+Db2n7ZRAzNnUsD3o/h+eGPMBpAuyh0NjEH7g9aTYgiofmUGCKiKp0nxM6i1i241ZQwD7IPOdcbqnfduDvAXmwotH4J58yqcmo6qOAfWPNDKYES1bvSTqgSOWTd7NSyUieNrCXa1oKMSC+m/lpwOfzD0e/BZv2aUhMKr5VSsgXMygVNLiXa7Lvuy0pNEcyKCWGYA4ptYc7OLUqr1wN29daSv6K+6cllNW0JHYc9bxqLzilSV1vH+//YVlgz+SlN3WOFx8Hpt5tyv1SYjABhB5TyO/XCqdKbSD90mHhbzQB0mKYAQI/LfflDCCGxx3b49YjxbHtguemlJ8GbxcBfh9wIwUKJvfniCb/JvfmP0BxNW+jn9/v04s7Ayrh3AMFMAWDho1dQf4mEJ6cBqc3b8OfEW86AQrhi/YnAyYo/mvB5yYIvg6mAG+znzhv/yAtn+GcwwXeAUph3gFyJrfnlgFSJrfmOjh9YW5h6DYBGia36LI3f+n+xv2p/3Yfry6lBDYfrya1t/fUtHwgzUbWq9/0Y1JVdcEYflv1o8HrnufM/wFvGfxfsrgyJQLO9mc0wzpibLd9tWM/KRQeAm4dK6CzmOY+ATzsoufMC0n/Rt9P7j+X6NtKLhfqghSQ5b5KTrrFHPG0aiV+SDjIB64wJX0znB+pCqWwMNWSisTFW4OoA/FLHKGZ5MYCuQLWaAEn1Yl6ElBMvmhTezP8YlVesQSW48+ZC6Qi6MC3NrR8Wx/R5FbX5s2cc5yo9V9cdNb1D1zM89NU9vYBowqjvEIj2zx7FSh7961HkQIs5aX1KHtMm8GVTp95U3vWRt8OwGKaBdeEYsmrVG9NYcH2ymgmn+Zv1EsWJC9HdRS07s8p74tvzf26UZbYnkkp748XPkJTY3UuVym2qwUgHgNdKfN5AbAb07+xAXU8/mGhiPl5Yn3vg+iuATR+8nB2n8mrs1oOOLW69kig1XqLth+xVClLWI5MGUpdSqrzo245qL+1BmDYJiUfBjMUs3i44w5mX1z0aT6c8qk/7+LkJkBltuAOUGHhcT/KHetgqfBDcI2cZXqtQhbm1JJ0m9IBPkT0GRRSZDM2/dBiYDqNw2Rdua8CmGiErNxe2f8ZBA6bgpIdzctnr/fTPW4XO/3eAaBwvdnsjy1lJAZD2RpLjg16AQXhXEhFjg2ciESBCaw//n0YJ7L6+QRfAegeus4JSdkiCTZFHg6K4085JBoDa4EaJQGlL/6WmFLMCfAv2yyTd0E9XAN6V8XQwNuopU/+52I472i0UghhigFYQM6bzxT+Bl+m7tpYSsmQp/H+6iLcyMHhbbxiIAFJPI11Mp86Os0Mdfj9rPe+5uZoPpzjjTPNa6GpGMhXxsg1hy059NlCxl+/KRsSJhFpWmD9eEENpQO+KHDp5Lb/YXUB+0GIrbkB8B2T6MoqD/oBKmUPpvltep/9cAnftgppEqbnbZqfMXCJ4LYMqRSmQ21gn09w6a8Vy22NrgFG7VAhtT5vUB75dP5BdcHdofnwK3gB4AEwlUtv8P0EYeQDFuhPJ9WsAXQeK+gbGhpP4AEoBUhvmP3E4XgmtTLC4p5Cb2egFstvzWIm+x6ISX6bJucdi+eqKZ+ee6vuF3iB5aXqfnQmJ1/B5yAqL/PBk+1Mb+f9VGJ2A+4ey+gceKHibwQJEKbE/dznSCnv6c811aAB0h5751gpr/EBPBVHbxP9DGGJe5VD+2AAwhhtdB+SOwWW/ZodO+aIWDY0yRSfwIXswio8Gedn4VVOQEgNxvdqL/tB+6UYfiYcGQd2KWKpu7+6W/VA5PbrDhu/4G+HCeOBZTWtrHB2ovH0vHY3jkrWZmLYWJOiN1oB19LUwT44DABzymyIBRg8aQviRDYuEaYMrXzdTu+mSPVY56VEP9HUBUJjWFBg/ewMqwSGJ/9liCaXX0ljM39VZUED5Tj0yT/rpk9tUe0mWSCP6sFM7TYp+11P+QHoof5DbSUAmZYI/SvOCyY4bbj9Z8UYbavr/e5NQ1FmnpepxPNdGV/1Mil9dUr9DB0RThSm9m3U/V4/G6Ya7bxXOzkCjs/9cX8Ampav/XKiBe8EJeJtBz8PJhrt9oGHdSjv5i/2wVCOvz1xjv0SHYdmfgHQHsdfWf7joT18tF0R49YvaWWedZwenx2HaKYB1B0XYOFmXKI1rPQSoVw/jVfEas7Du7Nk2BXOPG+S/SL3VU6ev0hvev2CHUdo3iAtK18x3YYIY2254I5gsfCYb3FppAisV78o7w77fJqJDDP5Z88SZeg3svSUbxHjhuIkJ+AOqAHurcf4rhLpQg7C1jOJII9wk9KK9ROpV6FiZ+hRdsXYsjWZ1+fydHCNnIlSX4pkZ4gmm06kyfvDdg5TGvwHOxImVEWyLdFqosBx2mJiOuAR8/Shv6lUZBla/YOOdfhoCKbFjlWErSHR+GsO8KM/fHhna26VLPRvEfAwJXNsorZFC8NwyX91879uFalQ5UH9SYiCdSBPY4FyNVPxpxJvs39QcVJbn6G3l70SClgIRXW1WnGSN7dlWiM2RIBqFbUByfZsk78FOhksP2Fo8By1M+QO9pSiEvrktIi6dsF+1ZfjoHb3V7UuMSSAMeR2gyjCDrVnWufX8CUEDmMB388J49YruSefGxo9ipdlDFIWyULZq0o0jk8Zo9E8oU6KGz9vKS9vmkzwgWTVb0EBQXvnrzBp+2jv5Q5QHldoZCUDH+mo8ArjaiBGKVab9PAmwx2p6pWT9gHXaSTG4A5k/kN19SKP4T+THSl5dSIP7j9TXmnuiAJ9gR+p+EUSKyn+1uo/Z53XGR7BWx224g58YCnuQCav/oPzpSkOaAFgP++iA/AtizCprL9Hb5DtkN/DTW71De6iXOl4JpU78kAmSyApB6EJ8lAmHwVDljVc7yfeoUlBvJTvFG4hLilnxRR2pv4MkyyUIHu8otcBSXyPyKAyPwlmzmatBw4idAab8j/NZTgCw21R9ecAPcwN77IGBWh21Q1m/obpDzd0igGj2PozZmxSdsnIELt4uOTaXhkw0lfTCuzPRO7z8CK/+UzRTdYxqUDZn80HDniB01VXqG/1DeqC7uVYI0Vy9SuvswpmAQp+ZBDRLkHGT6GI9GmRHXTasE4Cxg7hbLASP7npcXTtgFxoPCkQJv2hifA8d4H3pVcOVYMkm+O2AaNw8fZfipNnmCqv3UGYpaof1j/lq9krjqYJ9/QlYexw5We272CIoSsOdkH8pgvO36YS7dPLvbp/F/jC/qLJ7oBDwJfXGKU+tfRYohQDPlycFf2T1e6CGKk+A6GBaL/5qRDpYZIXCVP/dhX73Mdu/gNv2d9v4g6koelvog4ViHY/1TmJspz+A/g/a2iGAbQey11571rDvpc33c/xwWk1SHtE0kCSdwIXwzY0nAkOUfvDhm69qvLb44ugooIBUL6VPci1Fk4aJjpnFgzL/kbjL/fBf1U++/v0CezsTybRKB8+VjVCO/PIcLGCdag/Ceao0PFHEjgpKo/TFji5d2G4P0zBtoWkTRyAaXVrJMsyjuLmmJcsXRIHJCkCduQOsB5LZwwmVwM9e7g/hNaRay57mD/npt1nlgzX2V9v3Z8/z6ENb3L99B7b8rAlI6qdGWwifOIFeAXDhvUjj/ih4kCs9HD0vbW2lTVqmu1QJrWVtfpIXvWN7WJqaLqOm/EAJbWV21113KEB7xMLc8RqdSpvJ1a7Z9toLeMtqRiO8Ob49GhWDKv/PsA/JAtErP8+wD8OO1Mr3FSFzQNnzpPYC6P1E4tHDYsf0wNoilitpPuT9aRb8T9DyG8pj/g/w2DxkrwCFugOPB57v9N9QQPGYktfseQGRkxuaQ6WvMAZdI4M/VZxXUSIT9M5b3iwzknSZpq373Hc/YMCwYY9bARW7A7s/mOURG+NhHE27AJYnS9xXfa1IIQaZ6HY5LmEh1rwZhwlJKX5RVwgL/A3WjJfwIe3OAmg1j5ARHwEWUYs/z5AbGEzHtPp7xPTm/08ttp0gI2O7N/mk2RvjY6QWu4/bAA+QERUpFLJ2GoziXvavge0eyyfo/vkVve1IFsiPkD87O9HbP4+QEQaSUksAD5ARBpJR6wAPkBE2JqWGkXi5/jY8WVGPmwEPkB86q+3m0Ziku+3t7BRnsgX02ppk9NlvBlv4Yq3thApj/GBmhoOogBIHhe2oDNXgRTYibjbtQHXknMa2FQ6Wdgf7LB9w5i3UCYDYVhOOFGmAJbpDlj9UDRYG6ZAbVE6u9triFe+5rtXw0tTVvLLwq/wzfDPy9NXBcuQTVRYQO+k4dnxiJgaaWGa4F96ile1GG6NVB3RswJvQQrYs+yJHO7TWwGS/awOxSxhGnOhlStlkYRvIQue0D2B2q4HyHYOrztBktKp9UaUiqMzo1IfgRptoVXwHoEadaGVT8VGjCzvF940b3vTgwGjkiEMWPhvk0vGKThMGt6ku6j7Jg7gBL21WLbkfZWM+X/JOCqfi95XuLx1YToW0ZJki87lmE/FTCz/Dov547aQKp+L+T/JMrR/9TTijtMt78CHPZXaGO/Ahz1hGmOhlQf1RnwfD/AjzuzJehXYT2/W/QB+86S11HCBX9mtcibrpi6HfA7TGXCNtvVAfJLrwuMyOpkafGE6TI1n90g8e2c/OQRpkKSKJAZ9VvtMvCw/uU5plIj4TcNqyLLO00cBO/Calvn1olVYzePIUp9VN9Zs8UO0vmKb0g/mmOtECC9fOLVSVU5l1p4K/vEQngrJF3mqviGUIS6pAZRVpE45RqUQtgo29ju5BP0wuU9qW+RDdzjr9NK/4WV201yKg9w8iHZLPtQ8KBsP6JjcL32ySZSN2IxCUr5brArJ24j3oalO6JjcP1bDloIOwta2CsnbCPXB9JSN2IzX/Wi6n8uc0cxTVg8MoTLaNJSN2AzTOadMSz7UPCr9rMxLPtQ8ih6zlWK6XFLhNsxz6We2yXPI8ZCqCsmnkOSl6yzpJTxtOktmYdf26Y+kCsAm07Y4Ss2JrIAd67VAE60S76EBXfmRDBQm/6U+2HhqldN749bqwQxY2qoFDB2TXnmNPLVfL0vviW39NtPZSnWEB6XybejTbcr7VuFvSmzc8IL6ZSyF9FS6e0xvj/2UyWZGBUADvrwjzLg0eKHmDuzJslNVQUQmlXuNJHZB7qUAWNMLA9CVdnDNcHBE01lwMWIZ1tO6mC5bgHX0070adWSmN6UwPcTTxyQClELvW7vPp4vLonWg/RL9rFzTpAH0HsdfmY7EzKTWVuCv96EoF1LdQHlwmpbMHVmBXaD1MEgPe7xoJoYBPv3a/YOVMdzlSxr3AfOBgXFWoRBAQB0nJr8u+aLFphVnjy/lpgz9EP6DefF6Xna0YKng1jXnFV4O2B1b5NYp5wQWID9wvyZLcOUv0SbJrHimFfhTBtABo3F737SR7QAmzoQt34Q9aSCnGWI4TOSP+j95r88J+aKtBhVnJ6/PKAUcXfng1jnvjD+Igv10Hl8BEuSUm/YB/AEhz5xebyu4R/1CvJ2KPHxfkM5qEcoDJ/umlC+7KrlztDGJji1m2h5uwgbszy4gDIt+scFrUhJLAaK7njPvoUkLpkEcJgJvg2+8OnGI0BY6NyV6JUcrojdKCoJtEXdntJFKgaQB+oO/8lIYBsH7J4T2VSK6HndT7IzRtbO2xN16govsLQduUW5f0C21s3ZRcL/PDSzsZQbswMf+1hyfNmqCM5qBrSRR6iaQrjjH1/Vi0m0yQ/wGYmHSbYptWoIZ77Mgkx/TcKEEdVbfoeWNisyCiQQViNAe3x7jJ9YsDkPyJeWl7QbbdtJXUoURxvY7lPW0QCCC+W+K/ckQdn4voln5tM6Gu/GwBvxAqyqiiIN+LwumzJAV76RQAySVDuDqplnLNv74EkF25JmNy9Tub46LVyqg9vj+AsYO1XZEFZFncDfxvZNhRpXSri/vJhJti+0QNxcyPaoZN5c4vbbXHRpDryhJQhlA/AyqV0ZK8gyCmdGRP0TQVYbOCGyNFvkIkiPOOifa9ghSAbYN6ozeoyfuAaQFQ3nxKk94P6MmjoyJEBM7t9nHYIjxBsDy01bYrCNp3FwFUoRAe84v1VyzTgIlOtyQy7DhBmeB3FFMZ/bN/MvCPnEEHjcqDkizPXv8gSoBGLO9Sdn9yv0Oi7IEJeQNbEyfUZmveP36ADYa+oy2AyeEJlMvqSHGD6YCZ3YBugFWKg5wgZncGbKoy/EDKNg8WEdAEcmwBi/Z+Mj5q3EDmp4ZEkQ9w3avCW+t9nVWg9HQ+DfwQ721RCa4JpesnaypRCg2AcbKzqfHJMadOFrIOW/DoipiitwFwshPuGimy7dN+gKyV2TaPiz3xSw/JT7MjfJw/H6y+YaIC9BaALYMeF6pcgNw6QEmb28l1yBcdal003Bp/Tb9uoRKjkT1tdDvaIGEzInSkCXPWmzYqNV71f+mfEGwN3mOIi+dWEjaCW+h1BVA/sjp9h0OoxTa9CaO8VC6ekTeopF1R6Uub5v9yeDSIq+m1FFL33Z/qGLUs4c4CcKZlDO6Pwasxb7pGbtwguWLlQsiQz8aBCiuAYJDvxsqc2NttUO/RE4ogcaXKdHqd2YIuO9Gawt71zb/AshfMqQHPmYxsIiVWOI14zg8B2J4QeClTG/Hiuj0F3BbyDI3Kj/ZKkd6cUhvWq0HMucLMTk8jjggiJwdEyXg5z4pjCM719rYIwahZOE/KxJBzzf0rDu7yTsitKuhzOJVwax2VSSTom1vJES/Tr5zn7b9DP2QJLUYD5l+5EYvlp+iuiS5zP2Ygv5iTuvgQ1hQyDYMglVprpwSrHuPtQBi9H5We2q8SLgEUgJGD/hYlSzHKq9QE9o/XRFtwdi2leTUKAAlvwas3kb5JrNCuTzkgQYBOP2DRP4DHG9Bl0Jb7nnEKP2ul8mDdYT92D7x5IIgAYwea8WvkwVq0SR5jlHGGG8DS2b/ZtfutHNRRgOmGWcWAaoANiAOZIHBf7X80xj71wz1Jb6bFWSk/sPpSdqNEWsB6EF6cMBrJ2abNeY0XKFOQiU2oi1LlwJ8wQulIqVw/maiLvteud3WKHchLx2KD4L575x86eYGXn+VQt4m+pTBcJFTKHH8J7x8jccPgl4BjktmsELrFPjBPMUsgzGDQU5a8hJH0mHBCWaKr1ufFhn+kgVmEHMruBf+itvlwqksIwiu/MKLOB+nfZndVuu4F/4CxQ9sCG5lXIjaJCeDdd1tVO1QN6cHYDh0HecU07+rJXqnf7EDpm/Ppz+IjSG5hESCmsJN8aMOVSunCmQOYPAuqyg+wg6sIW2PbcRfEWNB7iXdpSJGC6a3qzv57E82N4Ko0j/4704Tj4KKBTuM786lqnMPJfesngDUY1Hu0NWr3obfVksolnFWqvkZ50soOhyj+0t6YJBXJCfa9UBrq54WmQCaARbe7+lWyyWyGx6WJYrLJk4D1uM/yyZcXD86gMsolnxVM+9z1psxCp0AyVWcDGLjPXzUq2I2YhnsgfPetaAp7ZOTGW2vBcO5OXlqZK9b70BCWAVCbbXDvrfPLRcir7UK9C2VS9DNtFL7Jy58v+7UCd2LjD7I3Cf2fL+zJB+pDW2kr8/nBbAevx57JVbyjbKj+RU8xe/U9qMBIKnpbUQvXV0SfOeP68Fy8SKP7EEEpUhGkl1ypnvuF97PM8/uGk/uYXDkZXXW0RnZMbM4Ox3P5cEDoVWotgEeJpXkmkKqa6+fChLKFfgAb02jmcLjARBwjXuawkMByTT0ex7DH08V55T5P7vGbymP5qGMZvTECLwCFuo/4NYliwO+s/wBPuyop7BBce8c+L+MrQ7lzyLwGgPtot7Pkgu+ci2HYLHkBgTYMiPWc89xcAgzglKyChYBWh73xoo3MYBa56+55ItnwTY8rRuCM8LCYccFKLqf4n5JT6jHjC1rVTfigDlTaDwqcVRLpv8GErx46EifwU4K8Vub7vAz+MJQlOFhfRHexn2UlyivovqwkusniTgfyH+p38aDlCeJbI/vQRUlXZnX+HEcHcNdWQNEb9nij+lhdIhif3nkNoYo8WZOC73ClAGU/kNw+9AyIHG0sfwei0xvHHgNpklhL9n0ae7CNmouG1AoITBx7W2aKnX5/+aA9Zh5s+mCBKW+AynHFCT2Hw5v+a7fQm8485Eh1q4KzootM5VCHUg3/rovFunChTihExEc/XYqdelMSDraec+pk1URsjZdJHkwOymvR977TitW5CbsZy7BnCXjLmn/vP72KA4Lll1B86KVwSy3fgmD9TJTbkmE9TJLJc/sokVP5G85Z67BvpeBdAV9dR0W64KtBzXI+58l4MK6A9bsgWdZmPqLZCknEdK/m218dYHppXTP+EfClO20jv22FPm0l+f98v4DJdO0olBCOyCLKQ4y/iNjdffPfL6VZ7Pj1u+Bg3nua8gs+G0gMhaLk6nG3K9o09+G4g6SwpjxsFz+i9n+Ty1YA3usJselWVjI+4mAxA5cmJ7t2VPgiNZXSz68S0XduIfM88C46ryn/ldDmVRF5g5+T0Txq6WwdddZgc1Wxb5U7bChbW/UHtddEVCkqTxf0Mluic87ORklUFZ1RjhJOQrCDgN26w4KwvYFm6f/uaiKuRDz52/lDjPW4oGSInNfYTZBAiX4aIFfkZKl/P3KCY/wAbn/5B23OAHggWAiK19RkaUWbSvzlt+vtv+W/bw2wd4l9GgZ4sZHbjT9ugmfEtC/lzjY4DK0oP8i/gOf//xeITeBGSUsaDHhxkLu9gGn/179mgrP4iX8aOFg0ZIlGm1FaBHfxkRuc/3aCu/rz5oil13pjSUsbV7zxuQPpf8O/WAKD+8Bo//AHWOlaBuFuz7PZ+yHVHWZK3RRTIAzQMLSAz6SFzm7Re8ziADBqgM+khcv26ABiTPAwUoDPpIXJ9uwAYkzJKgYKZ9HUmmZqAGJM8DCGgM+khczu0TvM4jAweADPpIXOysU5oiy4daNJjWK2/38EuaIsubPPAM+khcu27gBiTMEpqSq2l43egl8EeaIsgbPHAM+khcyG0DvM4iwwZADPpIXOhtM7zOIEMFoAz6SFzCbSe8ziJDBCAM+khc4m0PvM4gcp7Qqn0fSBNaDJjWKA6eUKZ9HUmtZpAGJM8Sn1CmfR1J72Z0BiTNwwWQDPpLXkNmlAYkzxKgsKZ9H0vTWtuSSly0Lr543iOjC5/rNGbVG7nt486Yv5EjSC2+IdmEyzD+WiyY10gOoCimfh1Rm2XomNdILcoAqn4dUdhmfAYlXdKhwKZ+H1DRWiyY10ottdHhhMsxMz+NwjccqblR4YTLMJ9Z1JjXS2ws8DeaIuzLPSnCNxzoKxHhhMsz3tpiAkle0p9sDPrKYK8Mqn4cUMotJ7zOayMI3Az6ymB5LP+8zmvjC6wM+spgmaw/miLuqzy1wjce6/wR1YTLM/M9sAz6ymDIrE+aIu0rPN3CNx7oLhHZhMsx8z+5wjccqcJApn4dUZFmgAYlXVKdsKp+HVHTZqwGJV1SoW3qJspgk08xhtC7aNfpfyXCIxQ88dML9xk+NJhNf+W70xx+8WuAWA0wkrryOeOZPORtJbwltcM8KsLM2qtwAvA7miNawz1BwjXccAPR1YbJZczmVkJLDrKfCKZ9H23l5Q+8z0MTCegM+Elweu0rvM9D0wkADPhJcJps97zPQdMIoAz4SfAq8EuaI1gjP6HCNd5wH2FlEitZIT/ZwjXesbiJwjXecCzQS5ojW+E9lJjWqvHHId2GyWYs5vAGJw0ymvHVhstlKFqkBicPMpUoqn0fbi/k+7zPQ1MEeAz4SXDxrDuaI1uTPFXCNd6xwRHZhstkgVm4mNarcCAR4YbLZAFaKJjWqHHOwKZ9H22aZsAGJw3yn9gM+Etwp+7uiN9DWz6cLNayfP9kBzWJZYSH+Bm38buFumXHamH9ZIM8n8yV3XtnkdtxwyG1R3b53WE5MweuXKc5qO2nUqEzCywEA88D6rTiW7CY5AZuGvooZJXRmuaGi1aG6OFaBC3vYcVTPVUmC6Bibu6aoG+2rjqwBQudQeZTAyeS/wFU973OWZcC23KZIcI2s7GgVybqNrKPUj2gXX1J2xdhSCYRskYWAWxQ53vOdBQ2DOVRpJjZpVPki+vImk5aCV1SstpDxqT4uJHUmSf2i+pBRztnaiIHAXwvVGjzqPycXx9Sd9cDMTvwW/1dVzzFgdS9r7hqJVicYb1dVz7Feda9r2vzBBsBd3JK57HMCntieLUUyuwrJWw3pwTCU9dRgXwAkrMmWsPH6wP91qcC7BFhQ8H5yxdVioUxmFBTqocs1Is8GpUntpm4ev+F26P8YTyaHYAnfThff/y5HXondThaXI7+nvPFBCmXDRa/wQJ8ek18xTmF4QewlEiQn/Emy8oFUVJVcVE1aGs/0oVnCZcVoiuMwiD1krNQFzgH+a5EeBTAd296GzKX4aY9hP/cXsTVxcgEq+nYALrNwkVExaCAmAEbAtSpPcYGaAD7xJ/MmRCTFRXH5b0vrvA4F7Cb/+nolO27RU9krv5DxgnxAHGYcph0kNRmr4+xP+EFlAD35J/2lMG01JOhvt/0bCr1roH5rpBkKHidfaU+RD+ao+czFF/s4Ut7mXXXhJOfmaK4dAxUv7y3XXeFgKVJl8C0jXhHkdsKFE+4QrH1KqlKxFOa4s6xrNW88JfMXTwR+if82vzUa9kLopoxrdQYF2CUzF2+EfvkENsBlemvaluuv4JObu24W4ED7XiFgSU9Rd2avTOSkomBJThkDlhJjwINeSVChq39ajql4eDFnwNtRQW9x4HbgDkZroXxFIjdjXCC5yDUdr7MKqFKWOknfWpBAjEAaoiGXQJPawTbatcxNy1IZozM7o4xizFTxKyE+WkPItVskJf/TBPLP2bNf2ltO6G8g/Vxd+VNxeGDPDKXubZz6eMO92XE3y6p65BbCBRa0lydBFvlQjvJYG77roUEWHyrP5cGZQPAm8qXQ/KVCZNwZrMfEsO+LL/nowz6ptO0w5MGbQBwmMG2D/VZrmAHJuur6HvsYkQEZpA5m4VbH5SvPoSFgGVBRKJ/Q9NirDthyscRrRXDpYnXEa3ccwBnsOGt8g5tNEf12v3ODAZyVguqm45RR2/asIaRzwPbBYgBnwdlP2RnQYsAZklcjDuJrSAGLPOqWIO/mD+tXNb1VIQ/TNIlh3yTepi+UTdDO+ZTsYRpkPL3FE7xX+wlN0Xts2pbdDnDRqc4Bozyd6Pnow8A2o9WpkJ1u0+hDm9wIa5GdvpzdEHR5o07JXqffJN+mXO0QIKx5LH+LDaMyWf4niPLV9ltegKkfuVfQUE0Eh5QvBkP/oUmugvemo/LVyHria0VvSP2K4QPAJRvaqngYh5QnN2Vai9b425rmI5clvPO04sGR+5C5AfRRhpz1AuMBiQukmlEBcI3QxlJlVsJVlvXIxORlVuXPfKBuaW/hz/nBigBpQeYlfjPJaAtmAfge2R5nF1p0P+zcJsMV5oFxEEX2pztl5t8GyFkpb+Yv7IGZEFeWJDdd4RX8cDnhxt8/UMPbZ5A+WTCvy4mP3wL0P7VQn1NEiPIV0KMwDm+QFKIZZHXM6BD2Jc8u5+XY22sQ62KIoOGTAhjIjCFGd1+Qvk2DbSFdoR9pqFZzAQvi1CJ90Ismox4pfbDcVGwp44bBST5v/B6HFYR2Qf4lEkSDJlvk5k8zOWKP3UH4JSpElSZTxo+dAcb9knmWAxbr77/pO8puaP3SeegpT+TBOMTYshXQhv3i/Sp5crR9yd1W5K+xlj3qq76O8dnoVRDET2+o/QI3EDYgz/ylBP2qengmp4rRwzmXySG+e1FkiPVt86tAAeQYVk68XZFPO3+KFGEzih2fecKzf1HjRs0WpJJSKwBm4sbhDr6rcVIFaB5XX1FNA4J/ieT24a+udnBnuIeb9qvc/Xp5whO9Tp5BEyX0RM3jaaY3ZqRYNMQ6bxj9ScrKxym7ZYrZWxRBz/8ZqHmFvYCcpoiIUEkHp1hvS6sa+IrEesuriPgaRO3amB+rGXC5YdtRVGNJn4qsOmKsiyEX+G6JOWLMiMrG6QTGcOhIEJFnTysA9uefYlZOWnmmeBl2KF3RUE94Tsz5O2IA+sHRApab58yB4xbaJjuYAl3BwLJjZQF8msMV003R/YQnL+Q/4bWz/UQSb2PwvleA6Wjmu0l6ah6rY3gaGol+lPeW9sSWn8xVu2ZOKw8mGmX2v6kRZuPYP3XQqkO5zCn3ICmJUNLzac52qk6KHiMV2tzNJeRtbqsVcNHdZlBDbY08CyKGlfKMJmnUGaMWCEqiSvZM0GlQk62i0AuuLqvVinuI+nFWAz4sSGlPA3hh2heeRcTMOBqQ/lFdyBPEvJdVW4y95MS2irMWecWpEJLH6lp7xWm1YwhBF8lojv1weq6XgViMp56cGStTm/4O22MVqhZKGGfOdJtGq8nKe/urYBmweta4ilZDF8DbodYO27PTgFDpJw7ATEpmq2bxQNmKCq4WaqHVOLj5RDX3q8cAxVAHSUh70GwRrLOUXqlUQ4Q2lJut9pzgSHtCG+UOpiukKxdz/tC8/ah5RhgOUK4STdPhNr6JmeiC6aYnhNxLScLhlt+Pt8aU5EBHXbneNsTRuGgO0iYTFfAmnx37YElTc7ikQfv0kuOMhZQXoNRWk9v3P5MWDMnQQQuv44uOerDTWD8nXslPExZdD+9hakiMkLAe8dPKvd1lFr15Iw/oP1VtUUT3psz9SclkefKwLrXUYnrtULH2c0u6GKR5eq+KWM110MRRSAJBF5SEWNOi9G3EldApl1J8e08bK5TLsFx5jmQZikceiBCr4mSJWM2J0LH+SPo7TRsYQbrX4oTMPkiqPFFzHMmm+ed2DBd4+oMySOo7xkIYoOw4lHLKaRw/qlmqlsJlxNVnXRkWq2kAdaRVY8eX0PGmrv/VCEe0evQleUhOapfrSBHYdDvH6G2bbcRj/iLIYOmxAtRlUvGWq9BcViPu7A6WqxiXgfQUz7lTw9pi8rLxQWcL4GvG2LHUGG3V2/lUpJbS9XtUA16NqVR5iBAuK5ii3BUnplJj4XARUiilBnn8gKxUebbcPdqJ2eercv3UeeqsVdeZ7cFeUJ/2eerA1sRcepAtFdwxTAvQ8AM2RA1sqgpbRC6HlgK+eVLM2ci5WKuQCtMWuADEalCzWteh1sF5klvPeowbpXDM0RvMppDz19m5NtAZq5DOSaNcq23Qe6nJJmnceVv0jWTaMM7mwVSrneizqcx6CgtVD8xdqXlvVZ53tjh2VJ63RExC0uRW5whYC1WzTdqQHgLQYDMiclT8kQeL8ZpFmnMFfjEjrlzwyZgHKUd4YZrMpCzGIE9SAXucGy/vJS8wjnsoBo50TclYtbV+cpzPaQHgYVpfNDMGVPYC+MHnoXEw/wtAe7iG0elyb1m2F2fPJ0UTk1foDpatBx1mlx+IvFc1Ih4HB2Y0DaykyE7r4gJwIeJW6g5f71nqgublWI83MXM8kKtsOs6qzqnseOom1hmkt/w21hekNxxn73dAqoAFeipW55Ji2N8CvmAZcnGNyBXn02k2FmWGhxVLNdBZi+mVvobzBKExMPO5jcOGi6G5oRmQtFjIvGbVJ7Yhj+2BB5HXN07Br5bdwQhtdydoOLNKsjO/S1aTsu0/H3FfOLOnSX2ZlkKK1uMnw/pIqhQxy7yOQ0uBWVO0l2sSMwe80kmI4EmIjs/aOsiTNwcOVIq4R4aBu5BLiGpvVqyXipMnkth7qWD+UBiCplrIaZI0M7mEslXguf4fKQRCylpIeyunJjD7U4FRMzt/xaSiQUWyNu78PSKyuV3ysjLOrKD7U+ImYXVLJ6Jks4pUNHcckbMsge/OrZfSJQLKfkTInB17e6dmZLPWZi+P+zfEBCdm2rR3BDc21IxSw9gGRNzSQUPEjFsn66NN8BS9h7s8xtWxVyvGjFFaRzrE2AiGLE6BaH7yOMTkBSJ8Vg+Q8kZtL8p2UslgclesiUD8hxFbQ8rQLQKpcUTiaVp1D9l20udBgW/VHsNuJy0by2hvTQqO5jdqMxfCOIwvowdm1rNKajQTxFhrsBqtBx4WbkyaJ3aFwcI4jC8DBg6silAVIvbSuRdAMHLVxLP2eIeBGtR59myfk4MIm+IV0NgUvYTXkHGVdFXLG95P7z9bMY87P6lCbZD9Ziej+HHk+M04f1DypDhJotunLcZI1QzCsTjImyUvu5qSq7WsJ6ZUs1qOHQbcqxcc6PHbekRbi52z9AdqUs5ZP3OJkaP11AQxpick78Dwh0GC5KbY6jWapiepGMkQWPguHjjzMMsay57v+L4HlHr0lDH2vTKfr3xCp0s6jRxb7ZA5VmG/2LIj2SnMFKK0OPQLdNuT0njvIa9bgP4mAbxgzW3EFKKkhGEbiDAdef0GZ6Ckl9Jyp0f8rLO2d82Yj6gBsn6yzCeTCzBZxEuhhHo0CJb1wJhDAHvAMwhWAUaxfLJnPD7JLNtZa4iwa6IJDEm61/eCM+5JUlkAG2yaM9ZjAbwKCi0VuANMi0YYA/YBch63XoEHsGdzrchNUCw1ah0TBYhogLlkWvfqjyamDF4vSPBbZ5IqZs4gRugP5z+TBgzaDVARpeltEQKLAaPZ3Y/tQYTv1G4kM1/JLtsSZu/m1IVnPAZx1v34/kOcbx+PVvBbd04tpv+2KG+LodiA+eC24IrrBjaCLllc0b8PHWsFRkIaWGT64qRxYAM+1PRcCLSnN8TWlc/jQFnEmb7R2lIfzgZkP1mTWR/OAO4TsNRC8WQL0JUn/RS3jjN6BYPjonkxfyb3lULw57T3wfuRF4bVcaQu0eFW508nprSiUAl8M6dcaYqzSqPMlnkuVW9RbRStByjWJ/QZOI5EEKsHfvx0jXkMqwZ4G54zyRC+b747uQKCSF1SE49ykd2ssxxidQincyyK0nmAyQFWJsCnLk8uubQ3Fie1RBUcIpRVUBL9rFJCNSL5hpXiHPiZgin/5gGWipkBhiRPJOa/GoA9yLU6AmakdU1lPs8dpvAt114RYEraiAG1LiNdkeRWf/mROCTXKRZM1GmR+KHBCNaXVasY4icGJqzAmEHoWquMFQFIXOdxKu9renoef/6sXKcB9mJ6HmNemTI/+rV8km1EGWV0CGph2mflWEOYbai0Zo/yP0MfKT40hQt7EHeMSF2wF2e/i/IrrAVzHYjvi1qxpxWAWsGnAw6rRYI57meEskdFMrfygGjEaTOz8mi/G4ByUhozJ5WsRcn3fZmIiOjCTMXQv+f51GaoNLK0MtTypYQLLtL5YDg9OHyXbylP5iFN1kazNlKWXyVpkDJ9CCGgNtLW4Bw86lESDibO0zv9FgHe/UIeB5a7fZXcbzKmwvBlD6kKWwEwuS9rwfSUMemhbjNiqXzHdnTiN9Qi8jRHfdJZLrLyOeZAacRBh5fvKp97yta5kpLvS6jV2DQStEtvgksWMaZRu16KNFByi2nYqJUb6U9ysKJQg+tPkow5n0/z60/SAfbU5FusAqWyfEETJaDTKT8IOLRq/XQ88vnYDO3w4w6ei6GHs5owpJKZB6OJY3UFZYbAR80WJ/elRW1MOY58OEQJsaIyoHXQ7RDmP/eXl2/BX6nkRse3Ks/xQeAlSLRA74yKu7krbZOLXQwuB1+NnKtjmC+coSeF50/jgXAohct2oIT9Ojl8NJSzWRQ0TVJIqlRQQjOkqbr9bDTkDItkCAEljE2L/CVObXuL3h6Vs2rfBuSvpHI04ELrpt20YT2pkGPP6VIC4kCpfP3rbb6LmTcFXGAx5PbKtzz4wuelFP3AOlQgLXtgkeB2v8+KaNrOuuPES212C5xXBXxe6d3WpnInL/JBFaUZNC1aqbA9+Bsg0pBIFubYk881ZXbMVyWfewp562/JB7jd0BFgM9Adc5gfJv8e82CJTar/9uvP+CVnKNrj0CnetuOPp/KvrZcniVJO15wAAjRLoEwaWEHYExnns5e3E9GJN+QYjXVFOotYmrpjRKMxNPln2Jh5yDpwJsdMpKnIOpAmg0qkqcg6HDB7kLjO10SayPTvwPh9yDrIJWlMXdu+t0rH7BjI2sYX2h5crzkUG8Ws67SK7NeQoNLNYNvJTRrcfRwYOQwcxazrtMRqidq2xEeu5cRW0ny7uQ51fFG0zSN7d0RUC2Q5wPc2SNuNSC8ASKr8U/p/GVj+rCalULGSkI5SXNrKF7K1d9ZMtKKjs6l2i3mjs6l2C3wDVfFBHcMobdZhyCLwSMMwC5yDezaa6g6EOXp4NzSBkItGKooIpiI0QzCp2d0PkHUoi3SqLbtfmWEZNDqGqi5nglZQzB6LlltJHkQ+12G+lwhywbARqVCgcrTvgg8lrmtNcr83reeCE6Wk/dQ6toouN17l/ew6vkqJwFe/Z0vAdo4n7dChkpvqitmthxelELQTb8b9ElK2KI8VaruYyhcfj6MKrCaThD5qwph5Si7TqaHESs86MiVDO6O8X6hUWrKzV5tVy4dov6J7+z60mqw6vrVnGHNj0NC5krwB0n5kDDlcyG87xRVKmp2ikqB1CEuGIc+MOPdtmVOoJW8/GOnWZsEwlEkDLrlPYsEIlJkCRsFzR74FGrpvHQ/fgQ5pf53yubsAyYfYakgQZ9jGbpSL+gGjTACZUvr9dpvgbLmUi5y3WIv5LY8FkM462JSL5/oNQ3aYciFPXP8kL3YBP2+Oiv1vuhhpGbAtlbD9Sj7xTDoAGH/ZJ0yAw7HhcFHGpVthEa4B7v07x44rdbbVEuZM0hEmvnpjQVSPs5CU15FwhHtkH/tMkiFEbGngBn8XKZ9Hm3X3ufaIq4WO70fxo9XrfUpyLeTFbzs/xyv5RuZS+qKJ33bnVieFOFJ2ocrehoFoNFSsk8NecTE6A9bygYm3+aKUuQu5hN5HGO/AOqzeR3TLs/vjhbCXwKdD0QQdCrvgtPyAw+Cx9xoZiDORu4dQ7KyHootGHDKAJmmIg2dHKew5FB/UwJCY8rK8VzU0k2dHR+w5aqDTwDgDSscTb0sBX5ec5MuwXv0iF1ZOU7LuvsbsGGAVMVMTEhwsSOUbLDjrNwZLPqywz/2HOLXQkTIdB4hyAE2jA6CTXx6HhR7ue1aLiCg0cBHkhoN7H658Esfp74HPbrPW1jdSIzekOyjqaqFu2+u4x+CKR4g2Ghp28B3HhzkMyLa++JIm8UtoWrOhq6hqsYEbs6lqMrybe9Z24FZ3hdTXVw+QPB9Fi1v3qqFQHLUv6mejjjQWXdKwL+r+hlhdG6QzeH+VzLM4h0qAigBKgtNpkzMf+FLxwkYqVreFHL2zulRcSrEmAaN6OhiylPxnTkT0i0PToGdnXhkJg2A31ljJ7FjrwTT1RiSyXN2jAR3pSLImihntAu5BCqFZhKNtCeDWuHzAl4dkJTugaUtedUtHoh511mzg0bsUEm7BcThn6ZOrWRSSsT2sGZAIZMtH3aOVjPlXhfKGck7CrSAK+4DMDLyooJnRFPgjh0Im+12N1P7TMRwAhlatOFwAWSwSbWG6yI5YoztH8m9M/mMaOrEoSiufy9trXiGGiiXXLXsFkhimDHGElPeKqP5LFdonR0wSReWnQZSBb6lQaLwtyC62OFoOoZeL0zPgZDcktziKG7EXrxtHSm8Vxz78EnFB1x7JPjySoi1IXNeH5By1VzwSUoVSyFqykHFEsh6Ju5vHMm+q5E5aazNMcMkXZZzX+Iqb/xZR7Vz2lXw3P/WnRmfGhM8BNAWDnDdqwW44x23xLYjbR2g+s1bbO4r1SPqi1EduNcgFmzQIojcQXIwzbJJD2zvq/jZv5sSM5/kUHeoCNuCvzRADCkCKWE19F8ZgiuwxRKK/1r8ZeR6D5Fheudz9Q413LFa1Z7GD5XC3oIoOILGtvpWzUinUw+dS09/2GLlQgfHk9oerDyZWbb5HueUs+9N0ti5HcG77PpIONypooPv3NFdAsdpOFS/ADM9AsWkVGU9qPEn4gNsgDqMM7aOI9CZpPO9oNIxw9ZwB84yb/9beIy7jqw9AMowudVbjJV0LoiQ+qV9R18obkv6iiSeEvMswOC6pj17Ve5LOR+Rv4MbVSnrOR2wusxp1fdOCGTT+Y8qe4RJjP8tetT6jWy3ABaPEbRTEr8LkZxY4sWiI5w8eeisv4z9fUTYqP+SG6g8u6vdqzxIlADpvJEDDw/3CPQwsMTAuWZheOWEuKS8Aoz2I5v06fbIB0mQOUZvdPpy1EybaZj9rLqlBUvCi8S2pQVKcC1CV52Salq7tECJSoUCIt2TO1pdGxwNvE/2wGBDm9mg/GRoYKuoCDnt7eoNjfk2afjLvkXeL12sgPsTLAv0QsSvAjRyA68AXHCgypECpsaDVUzdt4al5T/U0gTZHEm+qZE6yd4KzARbqrxpdwEOI6u8N0FptvD44kLJD8TDT5aPZhZOC9crlo9mFUyqNi90chnzavRYvtUwt2YGzIM6a7Ip7HoghkubnRBjHqtZbpEEYJqqAFYuWx+5HstsFi1tQsvDxcN0v5zeqMlAp/2AJLVoDvZZPEyXqbQLHhmb1kPeB9iVndySP7AH5wVQSVA+L3Yxsv0yaizMIKx7WAeDc05QjagNOQ724gLOHJjCN70eYwgumHW17bVaKxxzyOKqnnZzWg4cbsC3zXtFkdTESRReTN+oP+UGaxxDgQNNgKeS2hcMvqbisWZVaeJmWSkf7JrpnGzkSlV+6i8NwaeSmY3UcshQB5B7b4iYwQFyRy4z6x5wcvxkcqJ3yPWQ3Hb/a9IvvGLLUAYLcn0iBekeufC1hnM2WcXqHHCbtoskv4CWbgnU6h3rBGO1T8ckz+HDpfjOYsrMB8IWyS5Lwpu9ntoAjbUmCdRpHHG9I/Vg9o9OHICU7X0HFD3chG2MO2LHmAZJrPqkbUgMmAaLJNMRuaYN12kcPpidnFn2Dbcl/deDHV2/57ZMf+zGUbhkbYwjBHlKMC3BZlpya0gRSsLIAAcIei8ZPbwHNTNeqGtIZJoCcxhTUsfmnGc9Myaw+kjn/M9UObYiXwQG/Tk7ywQ6lDhJOC6dQ7Yto9FQfCnRhLxnwawxtsEelrHWk3v9fOS84iZ5n1/fBUG0Ix/5vs/28Xzkw/HDp40bkb4gTNmh2xGDR3ZaAcygiNubv4M8duixP3UEBJXv3mfvC76UJbQRHE6ZQbbwdO4W2+C3Za1hQmB27hkb4jqwZpU5tH7d4alURMhtrJFTuClvwJ+ptCWUGh+JMI0YrLym4kfbQURZrCFzmqkQUJxElE6HVRvTTfaFgwV5xsrGaBVAde2BxtL+wLm8e51LSvwdFRvYVHMge3x35t3jpudfubR0Vc3o3pTwFNB3J7cCvE8gPdljrL/IBLah+9QM8XjGzXys9wz8EmZYFbf3Koxx7SO+Ti+NIToSJCB2N0+NAWVBjvpIhjTPVkdIHgoMzb4HW5SschLGxp3DxcM55LzDwJjkEvsv1B5lzE2UB5UHpJUoKa4EaorGza20hLSllU19BySaZY+muC3DZVe+M/iCRWAHIBoNr019BHKKxrlmrfQkXayyftLLZJbNeObACHfSsUkMaCgqoF0DSkegDPtAwLNAcyO7Tk7nXd8AZQ0M0POYN0OqRp8SKULUd6P8Oi3f3Rf4BbIas6pFDAYxGObxF+iZneZ/S1vgKX4HRBjl8nLJ/rFjT/XiyTJL+g4qQNuqyI24xYTOofmR+t+wB96UHOkN6lMueY7eC0LMatSWoGky6YGqRDAw11D1ACmGB2wZpRomq/VbpNFcJg2ZzIe8mDiqR+AG8fJ8ZKpLYAaNYLHdH4gGjWCx3R2IMf41Uko11Qzf279OLcweXZfSKsq85iE+uNwqqkrf0iliEYtMKZk40rx9IHg/iV5XqQ4mCs3vBRG0a/YqRS/SKMrQnyFquN1KKkR4BeCs+XDdIQCUPKz5cN0iwDDfIDSmolWWSR7k0Y0YONIrYCCkYVbKXnLdFdjSK2IhqozyQy4yTd1eql5y3R4CMNtQ0GEqvEsjbR4R6mEO6PL43qxJI7KCSbhazLmFIbhaz0gQ5+HxAirtNSjdrkle4SGYBi1xNo7dIKCUb3OREiZqTawFhPxdFRgGKBYNgc25Ayj4kCsIXex4jHanitWD6kr34BRAdS8dvIo/hwTxtqzfPKnGKAToRJAunJm20/bqReTnItZhIVFCKAMqLGqaSa5Fk0we0N0AaEcw4s/dorWe8j/v07jd2OLPA/x+IVagXryWK2zrJPo6wu3lUFAxtugET7Vxte7eJWLPSjYQz3JtS8RqSndizGrUwaJ311PpILAp3QUQ4DFnUbRNhYbpcjm7TryNusRVq8rIoeE28kGePWLUFSuMmwLBV7PiCqgDmGGqIPExKDiZ0sJUf07MvJeMuKfwKckH5otGuk24Jg3Wbt/tvEvGwNBgfT20/f5LwAcQFAzcYLM/XETvG0rCLbnEZYDRX2pGYI0OXXMyMGgMOy7zYSIxp9ojFqiaNDJu0pxwdpt8uUm4m93ueSuqtB25RfkrqrV8lAy6pHQphQfui6bH3b0l9dR43KG+cBUNts17Bqvb52D2KGCa2CfnYPYoMJroJqfCA6gPGcWJWP5EV71MsqrOg/jffptEJmaf6fyoENm9ikg4xeCCPBuhIQIWTZQF6P2NGCCULLakNSvqmIGdmstv9zhtoDo63S28sqz+pTcrtJjJn9ov6BMYpDgCRkAFaBUNhU3JBuTb5tCXKE6bJkBWLbrcAb7JxBCsI/bYoVr8RC+zC66Jpr1kmOzCpBYoRZlXrQCNIfG9ZUutAI0jvJuxn9oDib+mAdQ43Uu/AkHpVihNmzrYrmfN3RBp8a7K3wTashECS+1aVSwldqf6SmpVON/+m5213LYjAkt7sLrNw2X0SVmGPcEF/02/BDaUU/XASnAQF9B03XSmufyXLXpHkdouCG46LSRCSjXSzEkeDM9RyUiJ3hhJXQjpufbIISHs2N5K0sxmQkT06Ww0mBPHalHHSFAlFZgXXzC7UX/urs7ttjTz1+4UoofgD0JYH9L3LI3RBcKnd1iZY16OXi6uuWbwPzhk0FiR42PMkDj3da0iLk2Vh2i+qfG1Ei3N/qPmL+0G7gGjaGvpO0VSsVncjb3O+Is/iJmzoIykqb65LRh0PrAoqJrOXgqpYLHy09EMPXz+1MHrJ1N5vkU4B7sBN8Sa38TAIUxRugQokTrxO2YmKAw7LFVuzE3DhaZ08gnWMyv3m+V58p6u0629x/GsOnEWkJbG+9dBoU2OBwCKViGJKCq1PLZVe9M4LWF5TzBrLVNOqV9pUzZHPeXwLtkvmAzZYrnhB8KbelIU7Bey6D2eBrQIgbyaHlsL+JvCUcdEj9sBzTCZbTigMb5y5j3EBpArYJhuXSaWkYi3xlOHIv9Y4nR9K3qZBlDHQzpA5FgmxM9g9e3INHFDaduHxIrbjz+wxQ48TnXSmSgzMXtWZoS8KdKHVM8wvymILe8A/hsM0aaZZvAo2TRyhEAY4yaD1HvSJhfm1sy+K42dbKlj0QZYzZGHCPjg8ixIBdptxwGdxQ69vgRKpIyBiJlhvBW1Dl1EEduYv7JPUiLNkQQYlG0nINEoNphtt5UWSH/gmT/eBbAvml1XbO814cykOrAzAztJ4cx+/eGpcBNcqOCwvBvgcACeuk27hREDSg0Vkai5d8cbLooqxa3DpfTMIkvQBALm/OLkQZEk8ibEbEKanrymbDebYe9XMNwhwcWNKirN/HSGl2e0PGB6zRUAm2Yt9ibLzPQiLB+W4PMiR2gHJpkdTSzeMagler9Hne4oTRXAlt19x5LaF1th+0ZpfXL66icJtUfxggLWJGgRmll/Ey6p3ioGSWxNIHgKKUpU2aAhmskhZmFmQczHvSLvVU9bzCpABq75viNEL7wpoQdAyufQ4kfnxyw0lBPXY/HfV7qcWbfv9uJEFb0T9Wh6vkTFvZ7SZlnAiFkuEM5Px0wR62k/0ocmvXyoP+UGU8zDnOFpW6mzCGrfiZ0ZVahsqsp/aGtD57IrTRaAmNyCpWBVP1EdIJTPCvdTO1EY4KQ9+GHC6ARREWE4QHtNIFkItVx97Vv3Gt/hvvv2oHetIdsIty2mhqfY3yaQFUIu+aUJFdgFivQdi2j+dPLdWcIliGaSRxAGoi1bI2qaxlSwZn5NbOfAmaRSffLEPG562NSDaFoYi5H2NFKiQinyz7wethyJQVSOYHW/Gc9d8frmVY1JVI6j/luSP8g98susyoYqc34bopKsWinnqgknrp1ZKc+o4MqeeqfSR6BmjEeC24FYLRXklSCjrixN0ETxvKhaVtzmvXyWvS07XR1A26P4W6q8kdEXvzLj1cIqibTGVag62Nw+mnvmJcwg3Z+4gzAGaf8r/luIOJH1kNJFRb99tBuA1KQMmjsh1xIdzIs/OUrmoNJIIAQ+l7RXoPLBLblniDy/0/BjwrPI3a9OMRRpPUBEr3HQ7Eb4Xmwy4ACb9hH5ktLqP1xe7qMGXQvylImWWguLIuCcMceIPfhfkD2rBw1LZg8pKCrRrCF3OQ80YN5FhP5nk2YvzCID1TNqbjEpSffVMd1t9slR+9cxyW4Vm92fO+8Qkt/7vwIq8bJLeXgWjGJt8RfQlaRQhHLJZCID1zHKrtH+HffXMYAutx1xrP5l81xzKy/SV1/bMbVqAMtvvolVAyTgKY6FVHMkYyu1mznu21Lcu78CKjzm9Du/A+o87XhRSztnTgFQ9mRscUJWgE/xLEvm+u16knJHLQnydmQyKcr3whTOkLvVMhdTmOR0/mR64BE32Zs4r039eiFIm1BOHgjV9LO1njrxo5GNu9dIw/80q6vGAWxvn6dznooV8L16oJmlHBvK1v0jIBdngWMffVG5IPXoIqoEcpult8Jdp2/dsXwRRyXHrec2SUsmC4ETafEFZSnpqr16enrNuc+sp6ZNriCk9wnezTnLsaYZG+rSkXsJHNsTEwJ2FN7NOWu/1PKiwfOcamR3vR1iB92XtlYYTM1/Oyz00PZIXldd6lb6qEl/1Ek3wpiJvnZ19VwVUJQfkCwQG3UbiLxINlRsnvngFsuCi45UKwNqfnl6mAaPYYkjiU9rjolUIToodnEwObM77xLdeqJySO/Jh4UvXc4sUxYf9AS3pkqsjep2MH4pYhCs9Wmm+p7qhnAy05vkez+IlCdGWS73PLblgySmR2lxJulZZ6rS43c2mX2gxCS4GBoYHTkzLD6h6lgeKMbDnX7VA7C9fhYWx9+Ee7VjJBieFyrSHf34xNx7t4Y4y7fJhozdYMrzEqVDDq3l4tDzK1NB5xEkQREPLKUMbzr+fqj58fhU+K8hwTKF4gqy2NktGK0Wii+YKqgw3jkixhMNvJcm0hC20IYUInzm590Dvxfeyp7mD6pgjIneYkj60hRPDFQcUHZsBPHMUxJOeqTr+0Cml+Uo7uPMC7kHeJfRQgNMhc09eaJmWqtv59EDrxZ2LHBqpAvq2Moh0VkpEqXBR4Fxsx0gryl8AE+BB8kHLSAvJXw5oSz142HZAl36JmF6Arrw5r3o6/uR1PKQ9KeuhiWAZTsPiGi6LYEngZhTEL1bfj/BBhRaA7Jj3BHWQ2D3pblrtELn5rWw6oCR1KNg+eAh0VVCW7XBF62ZCNMBuQ4scw0bhDqT+A6Z5Fe3CoO+pELOZE+uC4KUWZfZEq/VhVpHMlwN46OM+OrdUZwR2iOwjZgoedklrgw9xJ2fW/3IBBzCpvs51NtgbyTFQvw2JWk/ms3JHC/Zrj4fhnOMYoDnQKBc8kRoQqm4xkQyaqw9kaR3+PFea55p1QAsqIa6b0Re0+Q7vSLSbEBisORPvOJWa4dR61sPNjA0j2M/J31Dz8sqokOiq/jxAwzkXP2iqeKN9eeCW7I+xORXz1EvK6MAIqQ7wLZEMaYwP1IN/Wj7Z+FChAfHK6MBIqW4xkQxpXEhTgX1FPPU8THMvtQDJ41CpMdPFlq75GHIaw1tE0yhCbIR4qd6GyS5VkBZYF1hhuj+7JCLYD9UzUM/p8cqovdwQzHgmlFZtxA33HHXgrw0j2DPV61D58so4vhiquK9NC9tfDtFr0r9TeGiGGcnipCZtfKoekLXSTWw2dWKklUMUmpb9ZbZA222nxP3qMtZxJzxt4lK+V6T5alaV7v0q/kOMFnSjKZgmfBYOnIOPnwrKQ5BIzAxDQhO4ezypPHJoxjoLQxmjdcu7odLE9NAxBwxLv6XcPzshgr8K2cpRfFbq8tw41bjGG9DchZlYaDtcdmxYsZu8maiA09rDiMI/J0SQCNxbkEJr/FCTkLwJLa6rU0+pPlC1UF28qs5QtVBdYMNplhWrKL7pgRJp0D7QXpbJNh57llULWOtNsfkNbBosFUPrfn963PkQnHWk08iVlrdZHMPZxJXWSge31qxOUEAy0dB8WZBKGxj31kO0WdOldUw7GHz6fPBDnOLJbs5hVsrf06VVr3koIhhYHEJTCUOkzZG2IiIYfBxIEwo+bHJiw61CyY7PmRZLFmtHxwo5kgt36IYJgE+m+Y5fGuvbPms3pvvkaKmidsnOyHcWUxJYAZdLW5p3GsvZRgs1oPtCS3X8i4IICrGb80PWc1bYF3F8HqmtsA9QyVdTOppMa6c/tLLkw7Q2UbqVYs+leZFuOiLcEyi8jkjDMFC5Q1OqWUsrtamLdgyqxji1ktT80NkKyQfXjBZgpx8Fwt/WrHmP6sJ4JrX7/CjN1AW4HXPUvpXnc6X8LVvext2CKXOpygVWMdkJLFtBbISyCmYYtQAuKqhf+sluhXPC1+upEOU39etW3wkCMYOKnQx75DdLMDbs7+YOUgpUhvnhxuvPi8L7csgxu5AZuV7AKbeZ6sPI4Ci1LAWBqlgdqXNlegXBiW+RrUOmfc++UXkemILXC3GkDTxkfXGgz0EUJ4q4u7lC7bav2ETx5sEsbUNz1UlxE5QOLFAo/nJ7MZ8JXlhR/risJHPiMYNfuWIZCglOWC7Dri++c2ScfUndVuEOfDVZ1IDZK8IwqLs8Lsd0V1DyPWTcqW9MbXf9SgkO5C3J/Z79rnPC5E1Tt10R3sZJVnpgr+Sh66+yb9H4J+9l6a+qLx0C+gH5AaPv2RhD2/MB74GEAnCn+21Fbbtz0WAF5CjGtoZCCnJ/L3lom3Nk5LaATRyo0znTBbm8L01lGsPrkeH6Q2yWPDWbG5+LW2AKzmS2UlKNQv+jhVRiVx2tPahRB+QXHcqHqdCl8Ey+sVzVehKP144P719jl4KJ8cwQ61SoiC857FKGVeRAm1EoyhiVAsWvzeurz+WUNcw9e25L/lxUIGszPA4P+7cQpwp6frERba53mfJY5Fze+8BrJuF26g6XKd425Q+zCrfSvRVU+8rmCzrzup48wKQ2c4dAJZx96qKjNhP5ntavo02ZQoQepfUDOE+GRUAVtk93ZxNjcAq0hUVAdT8GgH9qPmcC/ewi+KAGc+yGRUAVqu8mIvigMSgUYG0OeUv2ISL4oBEo7/JKEUM2g30xsyNAc0L78koRQzYzLq4jW3NCGqqAatkJqEsHt6Wsk8HDxkCV8kFrggVs+qCWc72AyfWrlKH6QqRNbkKwLlPp9Dana49AlbW/FaNrvj8otw5T6RAJoqS1DjlHRlF5+qBCc9XAyfULlEkcq2u+B6hwwMn1QzeBWVPpEApA0LYOqZHJqESkDbBveKxrPoOizOEYY7w1fyzFQJXoQZICdKNFnIuJkiF8Ia5bvNWzbyAi2DJBeoLFAbjDCagyB7cM+zZzj3DJR3BCzhqiiwE2c80wybY0c0KYB9d2RHOijN0iGNC5PQZ+f3pES49heiOuqwcUOK+FRUR7eAr0hkXEdjgJhkS180uSQYePdRjjAFPzd5WyD8UJp1Zt/238CaYxi2C53daub0pt2P2YCmzqz+/B9CjSH3Ev7bzeOzlrApRtitp9Asb5GBvkCh7EGUBvrL7O/8gMTIsOwV510IeFgjn9pAn2BTnroZHfFkIGMkLjhKq0Bqjw94Da+1Knb1PeQOvDPilewqXiUyvoCeIRY8n0yv1QXsJ3HpddeZO5EiU8bZBz9PSNi1Ctez79xAqACz6pupxN4ww2L+kfqzTcjSHaXn/KPCLzxg/DVisoOo7xO6P1SjybRwYTZVe7SOYMn26MO8OqamO3jDgvaA1jyajwHtuRBTRR/poFjpEQpVFtOHN1CDWY9s8J35ZAhlsyungx/lanCZCMx4Kl1bmUQX11kRrUXgJoc9eFKXDvNyc4XPs1e611a0J36ZZjVr+6gqM7oHUOS6aj9Ss4yPs1w/SARQiv4KgXYG3IcWRzSWBtEseOAsUXQ3vqdpxeOxmSYbqd9UqyV0Y2UeAkQDL2WtyHQvpy0ku2HsLklNlrVrksGJyP8a11mkJVBMhygnWzgorHjAlC4/6I10goqUpX++KCEx3o3JD5LyKcBKtie5pqgqXHlOo/la0I47Z+p1AHQarZ4qEIEYHx2Fv7D5TcYcCZIHxxr1r2wVRlzupql2DPlemsxAhjQ4WPbVjqb+QOch+CmLWfZ9RNGBFio/XB8aEx5ip/7ymiDFES8sL7mjztV3EnBAfbfkIx74Ux7IrQ9Cf3cvd+CoaJhC8QURVy4DFHYqt+T2onHcVsMTsvhvpXXiedWnGUINyCP5ps0DIEkS72J6FaGTSM8PciggRq5un6JgKeCqioTaFvHgsdvOAgkOov4c8rRfYKku3B4yW6LbxY9ZD2YZl8nDvFPwdYHcsfKS3F6wckHvtemfg3VezQOYOStOzqmqyLiNIgBIYPCiM4WMhkqxGlEKUwHPHbdCi+86SbXRmMHl8gdLykwHTM4LmfvDBApdY+Ku2MXk0i85fIm5sbrFFVTuog7LqkymRZBoPvoZn8N0VtlDHWzd54li5FiOS1jH3ktYwjN1hfSJvRw7dZ3rRXS0bjr96BjjgXX+ndjpaCRP75DMdQebAKsP1D8aGlSzbnD/aBdjgTXUFdkVGo620pbeWU+YIOSrlP7kHoJXE4S1/BXVFOqEBtH227S1bgT/aBbDiHm8/Dy13pTSgNpRz9ILm/3eZhwLm0aWFdKT2h4g9ibiVtdmmhXalSKBWl7W2iaWniNp6lKW0SaQnitr1z0/02/Ti6z+KlW226fjr7vXNNTf+EmwBFnBhD8aH5YHU89v64vt6UKX1vwHMxB5yWQgsl3sHWugoIHate+VGoI+1Pi00VEdzemIT55orZLboMuUQGJB+8WqV7lPnmwqimBONWQP+v6mIQ2siqmt+m6PpHpTlGjfSlEWyXa2QLCAQ46u/pgmtkyw5l8sFBRZt+U/Slxq3/ICk4bdB+bOmv+MFPhdQAGTd2FfzLKG3IfjL7xg7AMoZIbZb9lB/K4zbqzzRFlSR7JH5ubLXOVvG3xm6bt0k0QKMbn9qaDnHX4sEmRa4AGaMG/SQdO2FzLkbqT/bBKsVIqaDS4Vbdv0jqWIkn1QFthIdJWGkAHODBPG1nszoxD4Uxj9snQvrycNLlcvr9m847OUJI3nJgEYNn0u9y6DGHN9yBz+2BB3HPkNsiwjwHTDZ8LYa/wqCy4YZD2nQnOgxpzpQz2fiiJ4KXsjxyoIOsHaWYNkc1yC7GvnMDMe+5/z/7cGyUbFd7LaC3eSdSbbrOIf/bs0TEAIWIY1LYvNf3K8OIc9L+SmzoJ5JedTezlQQhc3e3XiGIbx9iGRi04AGdl8zmq0bsZc5f0+E1goQFIB3XHin6yGeEyfs0tJfMBpiSsZITVyMh3IclOsi5RFfpFi/kNpDqH5srz4vSisQV97fQkeqJknyQ2kc96luLTJo8hW9D7c8Cgz1IzlDJWBMl75HWGkiA9JWy7gbX4Ws8s9X09RBc86QqYnWjs8oRY6VKZeaOG34OMH7MwRQIaLLS70L7pd8FQpIDnEEkoD6qVabTsT6a1e8QjGIviH3xTGpagmdGLkTZeiqPo4hPpUjXS5U7YfWmF7/yeLZCKlhiSMxOpXDkDgvI6Kmgbry/JSx4NnDbrmLRkZYSvRJ7Ou0W6g78OFSbo/XPWPrGWChIoZyXbZskNTzZaIJlOWB1M7PF3A0j2CqMipLBHGn+T+w/tzawlpSx9c8I/PZ8RUh+HiUpRMhPjJS50CLbj5t4Eqj9jP2DmBKhJPKw+sXGzExuVMiUgw+SaHTX4pR7s2sxWVpZsZyfy0b6K4L75Vb0HizIRQeIpdjnvUd/dFLu8sq4O5qJCIYVK03HPKXTj4uEf9qCXEzIMwfiTdswvezIjBJ4p1Jt0If5g89VAhsus6RXM3L2g10yTQrFLMEPo026fWLyY512YNILauaDDlqKbEb7YpvQfozS8goS+yeqiCrBCjw62f0sHEiNHkdeoTcCB9AesZx5jxcHf0lPqBMHnF1tiMnbsy8HBEWp3UgdAnHIS+aEz7EK5jEH1j+c4zVwMnafEuGG6A+t1/dAKQ8l8G0MiZsDCUKYJLxDQAp9r/o/GzRAZ+qv4kFlki5CmoTgHpuRC30P9z9jX2mNozEeJuL2iif+Z9cLaEb9ZrP/95DfP3OI7zgydFL9PDbwhYngtukPp5d6p+tt/B6bk9fVxo/8QXmSlx7rYAE4dPjB+aXxyCMHFv20HoM40IZ53Zbsb0OK2HMLjB6viv4xi2BtiJPWsw8HwYu29vWgYrO7slGW4W8+6s20gq8tDEuGEnqnlbZBqr6V8rP02xU8IUcfqQdIP1JprssQi5PD+GFBO0DqiF6Ck7CpvDdUs531yjs4c5JXKjolhuqzmXc1Z+UG0noSkPOjbZhewaLQOIlC41b0P5uUC+ytglgoDMskSJMedx2pC0hFSnEdxaIvhUhsEooTsyIhYXVaM8tKaf5UFgQeKWsStv1QHk+KJl41Z+WmWaE3J8L7tlceazgAxz+GWqCNizCzWlIOo4Rf7LTfP6s1Wsh+bfUv2DZITxoJIsuFS2Iv9IkOHpfJ4gaPI7GkL2r9rMQth7U3r91ioenhBpKj4UCGbz4VYEKzyT1p/h9DzZuyzvujbdiNwYBfbIkG4/58DFg/0kplgmUBH4bEs47qDsPj+eSmRInbjvOv9f+m7dCj99Ibo23YlkT9o7iTs/1G7TCmk4buc+dgO0Fd1bZfHJ31T0R8WWl/YwrC4Gn+zwqhsZOagw7Bewy2e8i37/fIH5N8VEreKlH+VMX3ta/qzxrBVqxzvOEQ8P64NQA4IeWjbVikwbLDKkl46c8QoTVKvvMJIsHtZT2og6/zVx6jJI4iYz+GQ40ipm2ElkowBaPtFuAOCklqiVErBFZQTvIWC59zQW1I7bCn80ugL85t1hslSDhrapNE36tGcQqlK7gQ3sSRmgqwaw7BNncWbZaAiqn93B0p9LhT5HMnXqkyvXGFeKqeQCn1qrmgc6uwtn52WLbZ4Wn+LL1Z5HbYt1f4gevBxkwQZjVHFkHr4/ZFKPIOA2tD+0EIgw5OEVCZCjOf9c8xoFvPywm4ImD53vZLcEH/6JYabXYZjHJFaHIOLAZl4sf3RsiKPYYikYsuk1oxK50nT+DPWUoIUMZP9EGRipX2w4Y5riRq9kho1S307g9skIISJObi5uD2TGjooBnKHTsghkE4BnJsphMs21ut89NuC3QdL0l249b5z4G3p+mv3kGDipHisxLdD9TfdkDAG551QlCZspfDtwuToYCyJWXW9kF7atjxQgelDjXaw7Z/LhXPqZ2rR00JjcL1YclgKEmG7jX0bgx9i3ITvKwNY7m2HOGCs7e/G6D1/4D9Q2CKcaNtROyrIKkzOLHElyledfxJW4qN8e6PPMmNgpKf9c9h3TYUU7gnRenuj0vJjqIir9DqBTL8q1PTuDv4QetBG0UoRmCCZQngppBOSg5jGTTN/nEXRmhKaA4hEx2pNjjmaqaAdgy2b4BR/naMtvuToC9WEVBmCo4aGnuvqVRK4soOwxeq2Z2zguCjbcQLpz0Re7fn6s/woZmPSmejLyFb4lZA6MZlDsHGZWdttqR7s+5AZflkdSdTnCvXdqki7RxY63KiDajBG64408GrBTb9tGPu5sdfON9WcDX2JRJYAAfY/WN5VjOQZC8WNu6syIe2OgW5rlr5xHLdNInTpuOG5y+geyvC3nGH5i+wC1Gygt4lSlgVchT9Kh7HtSjqz/4lbTrLiygBJY0aXydyJxs5RG3UyqjpH6tB97iQ6a/4Px/JLIVtxHeXIGm2+/KA6DZuidP0DhWHzDGf8qZLLMVeDoBEvgf+tdBXPenuj/8m08179SB7bPfmdvLYT2ChHsqqym6ajfFuDB4bk8zIIkTkz23sgZSR5NOj9f/A/sMQ2F+79SB7h/9KS0oMDuVGUHEagOxz535KS0wU0oI48UpQJFg5PJcirhNUk/Su9c9JENZJVRRYTRw6JcP1WB4cVwF/dli3AD8OA+I/JcMb05KO0cXdHw/UkOTTpIpC1O8Vf55c642Ef006/awnPP+Q5H1xH+luXtPpYG2CDqs7DeXQAR+G9g33YMnsLpUE7SBrumDJGGStQLkvmRdrlITsIkaR8RDsjqQCfRUdpZ8QsTsjwkAHoMm4Y4BFrBICtVqcscIk1awMykI8r3Lht5DntxCvC2p9CN2lV22MyrYA0S+8YGmQPBGlO21m08Uh8cqmvgbTKuP+UiqQDPWG6KYQoPvP8icgt5+20wVgbS/G0wuAUf6Cw7hw6R9HPEkUAq7Q6teZsw9YiR7Tn1wLlEwsf9DrT/UnipH09cERpRTTpYyO8VbDapl1XIpaih6lh3tCXA7jKDqJYUQYvLbwoz8pqUk5spS30KM/6e6Ph1xMbPtkDsEmlg01/lS1EOov4ZLMjyRrhCRQpVn0Abh7GPtApVBOmn2xG1jN4Wn+z+c/67W0K531z6G6RWUWRdQos4KnTRUQlPQBQIZc/dC4/aTJLvAOYxlylOUnepFMd2UOIfceqUZYpQFXkf9EGO1Qq3tL7a/DKNOFpjWHd+a4OUGseGkOikV4aMpqLw2D8krQ6lgz58vi+FdXUN+xUrhbeafYbYSABywtlY4DmV+bSlwVIhzz6TJAxymiqUbtEO+BscsPpVVtGNO0MQ8dw125lCQssEIWpQBYUQdD2/tB8KUw2FNg2d3PqasqBI912PoB+MGWGh5yYjnK2vlU9cGCGlwXc5fpDoQeO7YARMVP7sH8WKvpCSLBF6VImEADOt6l9V/ZSLxDbST9TMlqr43xbjT93LYQrw2jjI/sxNAC6W2A1wk6h11VFq9DPgb/kh2Z+gxFKTBt/e38JL9Jaf7P3mWMgFUTeh7tT1o3nm4ZZEu+/Xyebpd/oBT6AusB94FvABo6bI4e+3CgEezEURElVGWGyaUgvkNfbbz+CBj/w4AJ3kbrgocV//N/Sd/+XOjQc4Ao46u0Kwey+VYx618pyqhO22tKKC3nHv/+LFIk0S9x+P36HUcVD3Q/Q+8giz5IF78zPam8ESxKJJ7nSVDSBxvH+taU+mtyNafrr+rPmcpNiq+C7CX6pEPxMPUl+SV9wCQHDv0gMrYoQgvl1nikVPmcMNbjQWkHpIbJgg5S+kSGOU2oQgeCkTE6JOZydBGDe8DuSj7Ch3eZE+eRhHsAFfCCQzKp8MEl1iO8nKMfqZhrWQfBmrNwHscYmTPIj5gXpOIY2YXVap/E8LtQIfVhGXytre5IbTZthG5A8HLXLdhPbQNroUwud2BJ3o4Vq/ZBDGWqLimCCqVbhbq+TYkgxugfe5by+ZoUfWnjFt+CAaQZYG2E7vEkA/LPctPfZUbDlUptqP0+a/Tjlurvy7WUdkuabcTmpURrhdzGz/wl+KQzYDH63sQKa3yGieHm3cbFBYKPbqNRUxHb+0Iv5vvOmBb54/7EW7r6nPVhmQqZZACs/R5thISAs+wFWP0QVv+XlAC1/cFGzZtrEOOW4VbXGGfqr+XP6VFhSSQW4j/i9sEt7KP9ov2qMSYeLrxi2BalPaT/MumsgxdPMa5cxPzJ5bdeiKoGHJljalQhy51ajeEB9M/pThm5Ys/tweklXwBAFCfSlE0iJ1HBLuZ/D6/u3BAnBaVSBdJygG0n6Acm6zQTJ/RtGP2A+qYx4y/2wAWCb+HP7UGJAFvsbiB5U7w+mQBNDKMJX3U07RCmzl+n420nZju58aS1PC1TYLHddsNlt2RPswrU044AE6q+mDz6DjD4XDUQsnVNB45LJoMP3oFsB7Yx29bkzOcqUBl+f5ryRHegzogXPMc56TEoQvVB4aUpJGYeo12pT2XkUVboq8+w+s7kxe5T+TmqIKkZpKLgFYQQfRrG/Wj5phYFvF4J4zbJJdxqysYvpJe80Upg+bx0F71cshi0yEfVTeR9cQuYHmtgiVGoJm0fbbJrSpy+TpbhweelV1SpXP2UHRMX+ZxAKdJ3G7kabaprFQdTbQT9OLmCN1/VaWHIVORU7UAXXzHetr5lg2/dL+DBBGQG9EIDpRj9mPm4hknhRuWPuO5Q5cLtZeLBRFQ6tB2l0Pi2S9b0IV11Gkvmh+JY56VblBHg5uQWvXMFbQVtOZTp4/4s5flQaNOpHZsHo4wxeYFfPIbF41bnuR+bL67swXk4kYwx8RZP60Ccg7JgcvM/ixW/a3+BYHnk1rDuUOmUYfL9NB4n+YakLhNgcV+5U8EwtujP3YGxjhH8wt/lVhfIDKQXB5QdOx4pdkAEcqT9OzxWTtT5BM+2Ssl7gCFyooOGHht5nPfAVF+r66W4h0kXZlbTXZnkz63uXOdAa18R4lbJtUHt5KW8a7Hfcf/30LEuL32kWeXPqf56I1bhz+alUGS89oloWPSrLx07Ff+rf+EtVsLNCCHm4mbjVsrFL2VWt2BtBIPbUAmE7+iv6D8VG8H5p7QxmdUVBxAe411V0GbELvNe6eTOvpCGieBWjBOk1s+54lPpCM1e9E16nOsOvB+G51l06Nd3jSpyXvuCB8+mh8VMyYylrJWly8wDG87/OKehDJWFRLvgdiqZxm8LHm2EDzzE73iW57zlQDEW4YLZVcYPaz6g1xu5Bm3HWdNCyQbsT96BA6yG3OvXRLGkhOXfuW8yK6VYYTX2I7ylh+hW7AQIGKjCFsVzmEdY0RT+4c1sMhY1IkysKAdj0/F+xcqGISJMLBIHV1hHMK648CEiTKzYIsnJ4c1z/6zT5SJ7ykYzixq+wrewhzlYt3RILLRPysY6ixpOItdzXQ+z/cewbFme8jonPnNI0DqMv7MYgd5Di6DUfg/3wQahsb6cfQ+a3tsTNWT8K0JuOJuDj7cK8BL+XDqBp1EHuLkOUIZFPIuGoAx+z0jg2bKO65zXB0ustzCMXtmTiEmc39apSJdVas+/u75gaGY51Me2uHiINuSrzdbUhmHKXtwwAiFyODsg072601dZA6Mx0+jTvl+ydQlphhlS35v0iPvcAArSsvv5xFfZ+we3EMHSxdN5OH4CwYbnyoakvAejW1Llowhr19laB2C5z3/1rPkvHt9+MVobzRenjz2Zo+zD6IyQSB8NXNSXmwIRXi+e2UgyTxYvmOHPG7zPLBpjaSxAG8csGoMCJeUcyCwTbGK8QWVm447OfLudE0isE9BZuPhJQ3tsln50x+j/zxBMxdgPdgx2PGeCuVbxWxKqiZpWOL6cgA6kk005cnf5xL9cnfUL2Rr8C94PmNVJ94AaZq5prH4OPKqhBA53rpYVOV5ZKEjxcddtHEdFrBUyC64Z8EMdqi0HaZwrQhOlJIe50sWiJNnwMoOY0FmpnH6Cj30x/AXyqzQJrqRkcefEyPcBnA6kWp8YJ03otDe1b9zvQClimk0qRaZsg6/D+yETAw+mAFAoW24egx17LNYq+3YA1Tj7dgDV2DGXnoVzpQHDdv7slidnvQi7QcjXeYxbcKq5Z2yZpkNLoiT4J8pNb3XuFNLaEeonkr70VcFGrPSvGWw+u6bQScrW/wcMRcPTWWYkw9PZSGyp+tadOEnDi1nMOEnDi1m5ChNQNBu+87iwi9nROFdDD6i61ZL7dkDVWXckmHdlvuhMjkD1oBwU5da4uHvZWJRSpl0ZWtWrlNKXM2DRxLBLkFLqv+xABjCydjW0/dsB8sp6l2DV0DGRnAL8oTyaqtNI7dzZE7iMnlnSL5OL/lk1BriM/lkhhntEiPcQjTGskPABXnwzp9MabqzSpdnyTJeg078Im9f6Od6RlDlbouQvrrtP1vLcu/qTPIDVg1TRl6sxBO9CbfmFSBEco/2kHaPQuOnP5KVB27L6mvSUHS/WjZhJeETQ6Mw/yrcY70TQCMuPABx43NMLuJ+22UMHSqxQubHjIU/Mj6TLtllmHv8k72bbKPKS03Qt2Pnb//LKlRBk7AmgqcjDwPT4xM3+MZcDTTlo8yHv6b9w4bSE2ejx0mb0z7OhlpnIewss/kv7fCciWCy93xt0pxPtz/iu3xvCG+dWNDvGpPmUZQwR5caiP5uo4NN1eJ7UXJ37dBDVETLzT/bqWpXlRT7j/NztQvhyQlmOByiWgP1aHjPPrwBp1uBBDaUH29K819cpt5lnVBqeL8EM6w0DZ6cIVAa0MFp57FwdJwIZsCjqNEAj9gHmAXB8JQKaZxR03493fEbt75BzPNXpJDtYu0z6nF9n05m8F1v68spWnNLZ8weD1M7ZRBrc8HKsm82/R+m9lQnb9AcO/VIxpoIP+4EbpeMbfCcXJQAyqy5G2ht7WkrBjC32Ici3pbwvwk1CvPj5VPcjwBjbG3IpZXbg2tdrXF6ClTr9wTqneFXGFsuElv1o/UMQ/NP5KJY9OjqCJ/dyuXu7uVMy54Y53RaBJ83o8U+0wOwy74U5ecmiGi0CeKf6hajUSP+bDM5lvOfHVyRyx+NW7EEI/Nr3AudhGQzXGnza4wJzc9de7L+Hhm8dwiQbrZh3tzDMIxs5a8Gi2qFEWEDpbi1ltqLENP0PYoiu5awmW8PQB34R30bjDrZZRkIJwt/W8UEMfDUydAVtWllf/G6iuRHtz+KCPNb6MZtOqPsHGLlvIMKJOM8tKSQbzb7XHcM81spSDsMMbX6H1bBaBMngPEs8dhR0oLR+D9/BAaVMWQAHVv2iwYyf1X1XAWy+zBHWiWN1FoMOOVQgw2BZseQFoB6LYPnDpBMyKE68X+Fs079r0EiFbdjrKh3P1syF2d0OCOFrGJ7cJ0IccnDZFgcEhXm/KIYZx8iC2+MvnZxHp5PNETysOWoWx3rDePVhiUBEVa79E0Us/rwf8hnzBf301avj1uHBD/xMBbLugXWMSy6iWis4n+SHT5WPU1EFvmCGRcyXDL4ghkWkcXjZFQfu0QimFNaGh7mHiXp6u79EMK6rK0zOaEbKt3bNSlty4pQOyinVE3wiQH/FDpRxHB3Ir2szgtnuB7cYRCfWH3dkmeDE+aX6W0VFEsNl0/R8g6c+jPgNGMHMa9y/fGG/cx3B6PV8Dxu5Z1b7X22cM5usxC3W7AHeP/vNskqHdQMLpMieZFkN8gapaGdgZ1OC1m3shC+cZgOuMYlLZn7vs+G0l2RZ5/LP+pc+jQIZv7CFbcytbphMbNXp+MuowYwPpjkZw0S1jqq6/uxWmMa82TcH4Hi9ErcwG7RrgmMUnnsbwjgYtQrQ9vzIrZSFrq3URNkbZJsiKt7WZOy+si5SfEyZvhgwrpNqFFn3bEo7r+HMpNqkDJ31K3ho3NX5O4xoiVt57QmNdpphVV6qyQJB5kl4mmKaX3skWhiCTbIAbJRNlDkpEq4QAyWxQKV6Ekz+OqHumOqaNeVa1O77PmnGfFI7x7KOJlUmwirwmfxE75kCcaf+GzkTySpyYgcxu96GOnYlCgcPJQNBi/+1hUVU4IjlD3JT/nWWZ61mp+3tzxJkhx8sB3AepbT5h+dOBcfQZMFGFxz+s2bPDnKUYUgxm+ieSoB3zV9n05E+En5oaXa8esCq2uUK0fRZ8vFPaQBUdNniHPHUWiNcvkBgbdhpEmFTMaXalTz9LCr+s/1W/VJhfUMFwTu4Im1U4rzsLpHYRZ4fD2fGREXQKmVGBYGw9cp202MfE/LPCdfgZVY8pUaLqPht7X7OJAUW/bKkVU4THg/lVju6/qFcaX8aaAvnBC4pZH5Tz2oohE1uo0WsdRbivPMFwbaNl2028++gUo5dEfTvN39FrGNa/7kfDjphqQr9wzC+/mpWe7+ikjICxTBxi9CalSv97h9UB1R+8TaOHPC/hpmBUNeWLdEG+2YpKlqVOy3HUP79H7p7Kh79PF0h524xQZQpfQ/lYVkIEC8lIr4DlQLaUGk25x+be/YGYZMf1psGayyBLR3CgTj3In+Z3naEs7ITb4ttQ/xLmgcahpFNqO03x+iUaYIPpAoQhklSqM8lU3Jl8dtmsdRLjI4Bo7I3GjeWXERIAGmAfzqoke6Dh0+az/joy3JKYUyFybpgyCP4PuBnNNwt/IsHQUsASX9/OjyR7pOvqbdMTkphfDeQCkkAwZSjQLAKmOxUJqrAuOOCj6BkmOKvMyWDz/ulIG3Tn09g2eTvCtWTIubghg7rk/X+aycUbdf9OmJpk8lXtSqlR6iLZLphzLePSEwUPhDyyql+mE1vZ1PDrToFfX/6mEBhkDGRQFRpTastmFcsOVV+Jws06ItUH35iGmIjLgX5crsf2AW5n4QdDOughdPyP4BNqDnf/x8pHJ6c+hiHjp/kyo3MeP2D9qGh537KtZZl8g+3rlK7viCisXvLYP2Ksi/s6h+bN/UE4SLA2zJg1L4XIKk9vkGRW4kBVmPltq5JWGPl9IAOLOVxx+KCY+WaGD97VMxQOUpo9BQ5tSvCIGX25Q4AYXkrBfoe7x4j5r56tpeb8/8YQCym0r31ZdY35ctfglcehob9QGFvC/UQ60H7pRX+moi3VNmSJHJvi5XsW+gOSB6j6EIFTcpewBA7zctjz/hsyKxV/iVyYLu6vgdmOXIp7f+YgAEudgVJzGuCq68ZcGJZYElhlwPoHhpNC4tdSeAm7p+Fud625g8iBX3P6cHdpRF+fYT7IItUg+immi6RCH32Hx888crnRYNt8mi/CD3DNh9VXHE3/QQew+UC4C53XzndJvRf48CFR7Tr0GEshkW069BiBQfBBp7ILUdeDXtnUxKOJTUlIph3NQlJf386KkHlnC2uiwNz5QTjwLuB2lrCL35tpxn1xFANqyhix84FwWfSiwcuMaVSy1yHQS/+tJbeK/9CMUefckMwMp9jjTjMLz7N7bkT6+cbkdPuMYtewRH/D0NlmyKGTETvD2O9M1TsP1ds1L9z5h6gLTtfoV6J7ZNsPcg3BvFqnal0/MDU2zPnXmYFaCKJWoLtfIW0W9/PifGPhUFmd/Ewtgi/NtQn/kUBGneY0KFpsbgpq4Az5xYA0hrC38E2AoFbYk/zJzougtcFUwzVIwWDTyShClmSrQLmggppUAZxNwoZ1vfC6AdIYW0OBdR+seBtkl+8NbnHD0C9afhBem0a+8JyZSyrQebe8C3ZAXHqH/9y7AHJ2CMeJ0MkUoDteImMmpMmAcO/ITq3XcntOXBRZuSm7rOHfzwi8+V4hdU8nYBEXo16p0ReuxEDeKd4F3fBLa6L0udhGYmo0SnTfs93p1hnA5twjnGTAvHlWzGRTB7z5d4xpfMrk6Df/mWn4pQRf3/6nOdh7IYJTrTyKkKcvyDYknmn8uKMrudhPzLRWFyEYq+mtcNc/gPqI8mR7XpfUDeqYjifRv6q/dCxdQswLaWMWcE7r/a+0vG5o/eWzRaIEB+dMfG2YizuefIXKULEkS1lhA4OKD6IYalin7dGlUuJglbn4pwxGkPgoXnwvzAOY6VTbdBfSBejbRRv2udPLgV7aw4cbrce2+1nRH/Z40/7gSVleWKCsxLQw7tkwLQSPtZJcdDtUOA/2/EfxD+GuP3UHkvn5lAOY0jDgJPWc50KHebdVrQfAV4nAG0ERynm8u7B/G24H6kfqdn2chgfyx9pxt4vPo/01HTtmmX6jlifdqLXrpDzobnwOwyzlFZPVL2O7XR+6FbjzGYtPW1wj/TUOU0KPmyfjGFRYG0SvnItSe3PE11c4UYGy4TB6qmBsZxfSPaLmsiDbwpqJe/yymre3OdWh8VM+9U0ZTWLo2FUd2HPfG2SecqGdJVMlrvD/cWGdMU3npO2JCk8npO2JAk7npO2NHEzj0qLBeOK/0+Ij7PDZz+pB7noK52laC00Ig5T8rhoZ7+rMkkMB2eedkkMKT8/A7hoBz93B9cWOPKOKfLaSDMyIbAUNRjW2lIJsTsi6SK+eyBYA4bvK4LXZE3C3y8qudvqSwr8XYndhgvjigMPenAdE2Cx8ZSMLqKxvyA58EdmtjF/HKESfnPVuPeJWuGlKwXy/Rs7gNQxWs8eCTeg0wgdWZIjPDSmWKDfIcySBbf0JeChhzGRzNqy8+CGRbzYiApjiaKurZvT0pP11QqrNBORRDIa/9bItVaMAPOLQEiMAPOKQEiMALs5pLP7BRs7pLP7BU/Itre87sCQtZe77vCQtZe77qRDjlKaACt+T+W3KceHCKuAL+U/MgIQ6Mivm1EzLDmbboqIe5VTAJgCsfAoFK8AyWSVArHwOFukqyvgDtEYU1P3ZS68Psq3WqPjP/fyyvhi6qE5B7d0O2AisAPxyiiMnj8BcnSRPMxmxjEHEqRbmgTDTD+kjX51mepEjR5QGZhFBYPZ7MJZ5duaqdg/9nJY/aR+PGqhf/wtwcNVIUj/A0wkRsZzbFxBJIlm9YanHzA8ZRbsVndledfMfdwFVAYqA17Bd2UBhoJLTsb9dLIvhhw/OvaqzoX0/+PKHTbkzwShYWXuGE2i244WGwK1MSl9T30Wi9BDDr4EqVl5Q5NlClR/eYDvB5O6pqt9cpMtXPyJC7fOugdTMyj6i6li1lWhRUTiM474aobCa8Z+p/Fwogo8MP7EAQXoMZY+ryOpB0s0wj3ySqGJv5A6e0pbkOjI/0QGQZyNZzuYLk+6v5i4EKy/untWA8tDlDuIdZZ4ekKINdJEOWrSzoYmIvx8VIXFwPApIvx8AzHRzo4urrgJSFKWwsB8ToxZrDo08aMxAzQLrD4rfqoxpXIocvH/QhzIgM6LBz6212UWMSas0/l8yLZ7wFAZuFBZpzE2p0pfO2ktAlXsJxOl3RJQcR6/Hsm/NQdWEaP+Qy4W4M/yZf3z+EEJZQGX07/zO98P9iHuYFuuAvqBdnVKbQL9Psdzdp8K6VsfOPXL87xsWZUS7YAo+m2K/Qq6H0es49YpkcxA2Ls3SZAsHAgV5Q6KogbjFubvCgu8ZCSjVaU55a8mqc6lsDbpuGwaWtRA/Gt8v+KPXWd6J/QO1zRx8/0LbYu/Awc6Hp8el2ir4JeR32buQIbp4UbsryCpgw/3YbG7MOmnnu4ADsG5lYR1HUIOasYCl1sg1t6BEMHGApPVKswGthPXZYrpr/A/12WwXEDUetu/M2BtspWcVaP9wflGXdXXFNO5AytJ3BhYSxAl+WC/G7Bo9JTZa6RfcqRO3Gf0VC0Wr2ZboDe51BjTv/vB1t83FSG5W216aOHOzR6T0+GOvf24aAyinOuPmtUviXGI1Hp51Gvt+PVhecJr8TqWSSxwoYtjdQeb+RQ3KRBlD7po+ADbcKizGyvRFqGzGyvRGKFD+wzj+z9YbgnTG6FrvgFOuP5T6TChemTRt6B+0/HOv/6T04Y/jiTDhr8c+8om8lrskMp2C7MiDtZk2E2K/tApjv7yvKa7uV4sZREYaZDw4g46sXWs7JCShGZmZLa3sKHOZLa3RGiwGUd8AKvSpRA0Ob8uR4uVt4CxGU5wJDroofr7VvNmJOyQEJUlCRClHcWiP4637jpjYAnwggBJwykOwuUYGIii2QBJ6LRn7GuNCtkziXKkq71XrnmEpG2MRIv0OMOOVo+hk1ZJDBNletC1qfihG1ZJ6Jzw5FhxtwkrzqWZNqnRpZAiqdOlkCqpqrAkYBls0Zo1xgV4VpjFXHGqmTrpGadD2y5JVXGq2XDVri5T6VRmmjGujIpb88Q/+zC8TZmA15CV2QW4e3yiqPvKtgC7zUWs+46pgBpYokT7yrYEsxWjk8Q0rltpSixrtdz1uHv5TqUOk9P5TqMOk9P5TtsOk9O8ofKktbfsZzb7VutmlBnP+e98V8EWCTMVi6gVtTPQodektqnWP2UHMBWG4juge/EAbJBSevFE/ETIFwaLFauzUie5yS60Rk6UJDrEoflslwuFpMI9Fax53wATQ4EuwzCWxRv02k8Geb43FctvOLNjwJKEC9v2O/t/Gk6EqOsXGEtOXBoe9M9IrNQAGmIZRNtkOFtkGfgj9wLc3HLM9pbeZBBvxI91e4xLiDnuobExQjAbWGNTljm8DHTIxsJPGpo5i4R0qNIx9Mrax5dtFMrMSMsGhg2EIr9TbPM78pDQtjabB3uoRJR8P86cWVPYBvPIej2UfMh/yGGbxBPF47Tpv/QEtYBWhhW+4Tg0hhXa4Ti0Og7Q4Ti0Ok5gJDpcZhxVsVIs2bIA0EAOrADQ8M53JMMEP4Ykw4S/QGyprCKMcEnDtD+ycEnDFD+gcEnDFH/CAXjWHK5Wb6rJAiJVwYYFUtSlMC73Q+1PAzAmd8aue6evjAS2coqH0Z+A05SBXTDJN8QMWlHnbDO3jDXbL2wwSVjZgmEwSVjZgnEwScPHL8MGk2ISgskwSejggeSEtfObChIKPbjwBVIHPbjwBVo2nZMELXcvnZMELTc/7c8pzxivs9+T0/3GUd44WFrGMt64aD2m3BG4e2NvyBE4WCCGykYTUCBGwUYTUABGwkaTYmqCzCyQUhJu61exsjEHGGoIZo/1KBJye1exS3MpRLW3qm/K6ThYhbHa6TiYKvdTY4q6C4J5PkjEggpEtZdVRpwkOplRoIALLs8YqLPCcV+sj1Kmb9AJOHQox8QupwJqD+V2c0MvdyR7w68URLbTWQH6GaiThGIxwy60BC/KH/9olqh81k2Ew1de4fjB36WEL8UWcXgxG3RXfKCWVesv6a83pxOlSm0TL81Wccd82E1sHrcopuNW5q8eB37P3mXMGZVncZ8MxS8iculg4V1RcCeGkeFW7IGE8VsudAOHQS3Gx8iqzv1agQ8Hmv0jLgLPbwsKHdcmGIZp5Ebo7wQy3CA8bqvTXkgNxv7nlMpQ2YJIZZHTD6fubSstR2UxLWHP5CXsbX4vrfI6117pcL/q7+zPgjElwgw3By7nm4foBhIvJ33P30HhJW+RcGcsCPzSRmqur/ZgMYmlTkCBr4hVKy9wp1UGxvejEd724FYDJxbj9n5nPI4LgRpwglEH/wpy/zoRpeUyH4vIHycqcpMu1mGTTXdRuf2BGoavaMi1n+sxQyemXD+pHTe0SYat/QAxRlHgQgmqeQtaR+1vRIux2ONDK4CPHQd+DohGw6IvNWYLADEmhM8A5ZYHNv9KEyUPoQlyzycNUOslB6VPhqgq0kWrekditGCIgWF4NccDZem4LINxKsIeCFfMNQeBv/pmjzdXJQJdp/emzPOzshXvvPGOM2eZYg4kmFdO0jdPuRdGBfL2P2VBJsYxG4KPLtd7p87ONUdwMT3tD2M4gV24NTQRcXfo2rcHArqjW9Lk/kyl3B6/Jy6DXoHXoNJr8SvCOG3CLcckBnqn7P28X8ltTyeOiyD9eB5bb+/LhUhoht1B5jmoyXOTLZbiH5uWjTinLiKcWNiQcSQiWNfFRMaRB7ApzJKjkMJJxu/ymxK7hqZz24Hvk/LQyW7LL8bjDth+GliBh1QOkNfxcAeShYUsDob/Lf6s+HzgtgiSfY/nzzkzAmdn02jIO4bocrrtUDpqxizCFG24h2mVaFqs5Jbsz2gRd6c6lCkxos3aMEawOto1LRleZcYMGSytixXTJkCGRTT52ILvbT2FWkP4cTyCXIZZIMJd8TVjgpEQ0PmGFPLKhwEkNygiGDSsbieFRcTHFi+lGvHKORokJx1OXPoGJLdT7JSXui3Ygn4h64d/vNjYOr+xXJbykQwF2gt6lqRrox6G0Xsb937Qmh17rZelsmrlbwiWy8gfe1YYAQIw/rQYJiBmwS2mVGjGXgsBrP4GZ+eWu/5W6yjoMaZSXMDGjZHT3rh7AK+T5FfKPv1Wr/BgKWHK1oXx0y1MrHU+IS/8x5KA8fVhwRYH4huvuCDP+XA//I7KFgMCG5+az+9pUG6pTqSC8QeUHTcee1mGxW67w1v9BIFc+8YK+edPL89aSfWgTZUXcz/8+KPtPysmYPz4oy1yAWDpMsK/QKD1H3vfxrdAk6rir6CklUp1t9dN8H6xRobSvNdOVvel9gbeotHF4stOxIEBB5I7n/aUdiXPvEkMqyaGXJCaFQxy2arTv5nRtLxJDKsoDNtDWE47J1Wf079fcdFhStDixqHwkzz0gggspfsUqpp8O297Lq7TsBwB3ISVQxNLaNiiQpf0+dG004MIL0ASwz2yQ+0g07AIbx0Crwo3BkqssiK4UFKu0zk6P/0saD4j9t//Dm/p77h1paQ1mGyTXDput/VhyRg0gUsxkRrLhxFdZ5NcOnKbgX/KPLSBQQe30tgSRnwepdJYjnEkIjg423HnhkWc4NkG8hxCtHMcqIoKXCfye2712lRd+K9ghMlHUCCH2ym86w4Dt/3BzPZMJd6ssreIRdAy/yIwrsOIIQeD78ZzgfQFt6V0JUIxkW4Mbr87f0UAPP/yLq5DliHHz+cieMLvBnhnE6gCL80clYoTZa8nioLvv3N9tAXwdL/1cyVeTLEZu7eFcyU2MZFuDG7/2yCuk2HvBrD9QXMogd+rPPJKKJUG4lV+RTifKqas+CK470sm9jGRVpwCytHSNDgFIb6bMAfKhK9rp/oGLPJa/JkIQjTNVKw0A7HSdPE6LvKw7C1H6KUaBiPyWqHLJnYxkU6bBHIurqPWe8GHwayp2BoGX2cThNSB+TKDTuR9i3pHOj4DXENz/CW2A2nW4D9bYHXkbzG2fHbUJK9TB7fz0iWnhqlrrADGPvJcQ1Pbcy+Hv9UZbJ+SwkwGamdMGBVwXg5XBwqMp2u1UAaxrHwQe0yZbW8yrqzwOycWMZGuVQbWm2J/ar4oBm9nExsMglHx1DaeKAZ8Z5NqmnHZh35FCJ0oBrf9gYSMgeky0drRkpGKd7tDTyFYCnIzsMTa7G1cgp3HlxnhhsVpi76s9oyGiBjoMa6MhkgX+LSxEIgs2BXA6X+bxKGWsP3BR5qTkB8KyZjTKCv6xFiHqQ2mHFUwRieiVuu87C2kpjCOktB+r2knSQeEW66Ga9DwB6ZQmoaRg6/2J2rP/q+C86vPGlTK1t7JZbJOc+GNwDCkRoeqayyNEJETGBtDhIgTOAextriAcbB2vy6HYhC6gLEEq8r7grcV6BonUk470m1Lq6+3yTmhFVq7Q8T/o7a9ShoQlm/HvjHpH8tY008jnKqrNDzEzZS2lz96QLtDyPe9ecoutN3ER2yX4xcUVrHSYtAEbJe/elaHCcMTnVlm6JmVfquFHXG6/Uoeb3lmMQdEWFA6HqMVgLwepmT1DJWv+cSpfy/fr/g/AxV8Lc5KbA6mq3NStlZ8wWmGaA4vAAzLFAUSplaP+/hwvwEkJ89rD5sam6gIojYv7CgiX/k4HQEB5YL4pTZtBqs/B2BGhoarZVQubx0/IBVtITLzTyiGKVBjEZ11vB5n/SyHEIveoznj1jByBDGnHctgqU8L7CPOxl0sZKtOc+NAe7Yh/UOLsK7tQjDkiUh+EKP9g2I7uf+EvNhJvHSV2CubtPPlDih5iyM1Bxu3ZJBgCVJD9SHjNsPJuvVCPf/JAo3Ei02LIg5CI8AQ+4h5vC4W5Q8ncspjL75tBLCWhuanOmVG6o+jNvV/KPRt0qvZgwWDaw3M/fh6QKqXoWBJUifzcTcbjcpd2cWZRe3PgZ4LRB8Faz4wBRLyP496DB+2rtWiRpKPWJ4MK4RyujBbTpMNoW3aP5wQt4fM4tD+0IyrOuM23m/AWUEFItNovHq7ExpD+qHBF4j4wVhtGcQJ+ItStxrX8KtiE1e5fpxWe01Dt408sPQgyPNvdQtTUxIbyimRyHbQ/sOR0I16ysZWxDxTkzzEehL5SXgMFTrrUxELFvD6ye7Bj1BiYEq+8kSbYIu++s5mhgirHwdoHgseWIsVaPm16MqmbQir33t6ej/ECjvMoioFMslZn5CaBU6bw7Y7cRUI5UkMSxfa4pP0lHrM5WPS9g+8TmPnScMPhAGNdqh5/FZBm8RJwm7WXpCAnZPWbhCzANAwRJkkw4Srbvt2fBYEVUFbvnlLpdnvD5xPi9Ol2aOWrgDQ+MTs+3bcUMvOpckC/KH1sE51+rD/DKskG0uFaInZG88ybJcHpZQZx4f9HM2FiH/Zr4ALcMkAj3aIpUxoSUMclpulQ9NweGVJw5RBO0EQ2Kg+/4vdOQT8C+FXLiBrFGXqgXOZof0mE2tYOLshgu9l8D/fwohj81PfhgTYJ5fR4OZzoC6V6y1H4SXwliXy2mepBxh5SSyKz8QFgxPwThySqMqGRZzqt8JLMZG848pPHCD70shST5kHlrn/hXoZgKWoRitTvL7C0TO1DMwL1XTxmXkmwgrtKFpr8MGairWpf1mH8suoevRAWAHW/wpyd1489HJBBu+01ns6TcJUp2YxI1KecrwGTC8i3Cd9CUyk9csgRVDSQjv9FuNW+KECnLR3yiJQFo+Sux9vhJa5jhLTOtinSlCWPJZ11U8OPJSj81vkCknlUhJ0cKiyYiSjgp6EmNdN+rL1KotRopR4Y5jC+yU8ZUbG84xLG7ktbSWUseMm4UbIc2P9cB4XmKLrD/SBhDgb49bjgZw4t17Z3e/Mc1u6zelBlXmzd7pUY6joTREpoIxWTpMd/6iookkSpdtCASxrHqVzDR8bQ+2PpAKndDiQWLk0zyAy61C3jv0mW7o3fFRPkhI3a0tgWKe7S1UJ9QBMgC/B8yQ4cbS6zVue9RZ7p9i6LqOneIWR4hbjSvsEJCN+0YQPOwuDD4MYu7h3/YSSoK51tvqMUASl6IUJymuciCxtELi+U5XewRHBJnPQhflQKI4HMJXkkTGPybx7urwEp56HgZeMEQSntspOGPkeQAOmgsq2iktv2Zcak5ZC6Xn8HzpwwZ1FcUv9FB0DiNArW36H7smquuImTqiY/ewylvWqk0RnWThy9svTKW5IUaGpm7jNR1GHuX2AG4QF/FRB1IOGT/Q3R0Xp25q7MRYqcmAykdMpcPQtrrcQKquBgi99cdRPFahyDFOhLjrmP992CxzUhUiXybTmKNofKCp0wIXxrbdEpagYjpKscbRTP0h8BkzIYVK6Yi+y/Sx3WflAmdy7Z1oscCytL4L9SqPtBn0Ot9WBpkQXjtgrdzmx5qw499FdCn4MboN6LskxQ6huMZ+GgahIhlGADyxbKkL5Jd2RTV55r+IC4AHlQW55IsL7JQBt6ZZXNPGLBKMJckQwhug/4zYLRC6O06GU9Ypv0IUR5E4fqQcWhvgnSyxZu9X4ljNUcRxXv1qITMH9B3JYvhecN2uCz+6lFPJlAaK9FZTGYlazpXiFoa91Es8gBwhYvq4+inmx4NBBYPk8n068pyhYPamCO9Uh0VdWih43HXiQwTeatZa1BVAatppGgDmM9Fi5tgUUx6L76BOnL9YZ+doXU4nsdONSxg/qQfal85SJ3Tbsz5o4k13J4bbCc5r9wei3WLlP58HtoclSqDptWW08wY071zst6c+YubT9SOMdyMLmtUMwgNsbueBlFgksgK+bHNvXUTU7JkLd5dbC042Ze+dWUNgIBVIhu2h2lvbaTmIZ//x+D7wKdIZ5SIumYDtRqslsiMXuliZMcczXwFdVIVMtFiFAz0H0clARAyxrxaqLZCTCgbvJh1Ixe7N4OpJrp7zTsySgTGL0VCmr06VQOQvSpVA5W7v4NEkKrE6WL/xTkqZ0+NSeSonY3fyr4nbQwuUHZuBNWKt0gI1xWMHQwsYFDRAbESyDHmey9ZybBbhFqSbWWmBtdXCPiAwYz+JPilvJpfSlHuMuzAKmAjEr7NMvlGqwT08JJ6Y9OZKrpxSGOV2Xf308RMIEMduByhYI1MtsL059A2YFg3fgTuOsp0iGWb1zOQfuSwbKrKuiNhZN3Rj0RMJt3sl5e3LA5I1YS355F126COjCYuP+xN1izxMyi1ja5pJUX1t6cAwvhvpkTzubLILqcujPEAcIHlddOXG8rdMZhV1c6lQmk+wh/sxAAawB3P7sHQ5CxFaG2DRumU/9e8pFXBo6AfTroUrJQflrPm65HOuUfJwe4yA6Ik/vcqc8nbb9pfIWaCf9pUxNCZUHnIM/3vbkDrRBvB4F7v2wHouobjEToGWqYjLBY3kZ5TSuq+2Q7T8nwfn3EN9B4qUKlgX7gh4wDNJLxjrW/nIW7dD6odkCROyeGagdU2AZcZZ+Bdge610ZbzBkPwb/BB37qBhGqTZtqP1cqIzqL9/PIev2Y4KnHcteGXJwhjH5YVpcCvz3o0vm3KfEZI7EAdynNGSOuKOcz4pPH7MywDTjEZ6M6ZFkNtusCsEI4DIzHw4i8M9yXt3t/MLbDVpy5d/OMscCvXuvSe17aDMtH4ZR3Vb8PwcH9uZJDAcGOO/RGRmhMS9rfXVX0c4vzN4yLisuduRWn/2DZ09ep26mjc8y/w606VYlyjJxGOP+zD+Hh7H2i+hWkMg4J5C+ldLzO6OUnDMwG/arS5qycRs1Z6hkt7geyrJxngWDKGBNzNM0L+kOmv2jPMYP38JMbX79EnE1YGnihoYZ9l7Yoq9MvdnlgZNve6VrLPpCOv8YqFJxCmbJebMuU3FwmmY1NJyeTTljqVJx9GY1NBlyHUKyJVPaViS2fyeLdJPbmYBZHO9YF/cnimMvUnK6MYPso5u0MqtqQUiMiNkXb8oiOsJeJDpSchT7UrIyu9pnioh7P9tnioh7f4Vvp1rmRFechw7u4xbp74Fp3OdYl0gNixPScjIRww2ljZsh2yTC86UGBbIdtoon49TjQQyh4QjWEYNXmexU+z+7MDdpny7q3oavbMD3B1qFWelP4j+7NG8kPsoaHScd9wYf76Pp5JbkryHWZacJBypyJQeoHXtfNXEJBzi/jqozgmWnXlVZE6mD4VqKqJwtp36hXGqSPH6CIUL4cqTOtTAmVtUS06hM5cuEKwJREafYMUECe2dQ5ZtKMi6TMGb5X3Y6p/AHDiANUBCiFuNCFarQfq9fp5gP24I4UAJH6ZNE+aExOcKiYgZrjgXQRYZsco2ONce4/lXCuB+GG+tC9CUSBbIfZvaMZ8Z61M4btwSn9AW5ImWG6A58BcYRw/xto/0KcrykwPOySQVLLgpyv87J27IvFhN7ulc4B17w0VLAUBIsteFTWNspZnZdCBOWfA/iPxswcyo91Ggzp9ZPT+QQeHProNBzM2dMD6dzPrWfJQIVdgryhpGDDnPhCfKGoS5mJZ0vinLxB4BFKUhC8nKiEYNqz5AkwxOnUvfQpk0ZFEuAmYOvSBV7HJQy3wSPgrcHpyFT6bgHfHRoRjwr13FwoU8PijnDFsI/83RwMsInigz0kJJ52TErK3RwKPDSCt7Clx6lLoOKz7mA01MnciZJe1Mnqk/PHhZOKZ8Kx650jVSg87IrNoGnHvxGE6TWQ5+uLjYPZoqIms9qJHvTp2NPDlinotkzK+cEvrevR+HLcspyNPsO+nGUA1gnTRbmBgSqBMDzUr78WTuIYM/GQVMxGAXmcLYTVC1vp8ImCwTQqKaXT2+Kpx5MSukYBT4Gew6uBrVU79CC95CMOamGT5+G3OszDwKfe39zr4Ez/8tO+nIcMLVbUjHLP/tw9j9DHYZrp0CJugFgCTHCUueTNqi5JjYbchooxn9JfGcONzo6ccVGyYVTLr/pz+rBxn9xK0C0l4unRIa1e8JqmpYa7bAyRnRnyhbmdlAyxiNAC185XtzJg9GCDpQe5/2DeA8VcoqamG9DbRz9g5ivWBfD9rj8nDDwgKEqpBmSJL3yJGkPeaN1I9dNbH0x7MJI99DrpVAyAypEyMeGgfbB6qHRMQepPcSIdO8VYLrvVwa4qKLxqa2UYYO8bXWNdnsO+qcmqSmaMRCSMR6WdfjCwbYpUxFXBkxDj4CuKIZxYw7kfszubZaUv3xjDoQet4XvJUAHq6EIjxsnDWqGG/C8mrwkRneDbCwkBbI09m2jaz4cQoUkOtpxjBnHx4QpJUBEBDN2c6OrK4lve6NLiNpy8vtS0jSbEiU8pbk8FiYQPGAZPF2hBsRGw5wd7zKWw27E6MJmHkMdqfQnwwmpkNgI/Ev4pf0CSPPD1vrBRDLbJEArX/nh9onJfw70HSuHz8gJk4tVgkXzuIxVwqYJUxxqNOfEjVjCLQIGuo30HcN+J8yWyRsVKRYO9LiAGjIbKRYkwvaRxBJx94M5dqiLf6Bxr5ZJWGMGzKywyM87KidirKAZ9rQNwygCb6fkgFmVVP7DKAJX+3jEKEJ//ixl95B1cydhL3xeAQeIDaMR5oGKBzYRY5lOccH2hkmADsFqgEFY+4bJd6RrxzSnW2BRXxk8BmIFeROHJuccfEq+RYK2WVPpJAgaw5DYtEUCfnkpe4yMmsB9i66nqdbXt3iHp1/WyTsNIzYbfLroowW8q7SUMk8MRomPVpubiueHyXmsS/jA8bxiSQwDBR7otopCX2+Pbfp85idjHvMd6AQFayJJvHBylmi1mg82No9lughwcrJotRJZf49O7phjLDFbNaGzGyamEqUXhVpvb471RIQfb+yU9kGPz/hyHW3K/QYnXgcwsZR4+912g3EvRt8OZB4vcr/p8eLB+aUpokzmGDyQcUT2SSxEBsNPDq/viZrpzxleGZBxUTLzT7m0G7kc/ZByfYJJhlEiBwQK6h+TslGCgB6lepuWJ9yC10VtVE2qNK90x6RU0qrpZ7wPUnO6rF4JL8OIb8fbqM7pwlyoTQu3XW0U9kMFmHOOAHx+wQqwSBzNE26QY3WIShZLZs8MZ0bBGmuYtXXAcwjyc8BFbUyAbZCwwifd8s/o+8a0J4K+T1MxNAYLaQ5SXe4Qis7f5jyrk0Ryb0VtR0cp1+epGWRzN4BBiZ0WOuAfWzY3gEGLPbiQM0aRb0qsFwJrp7KsmpXXbUSa75XnwiSlsAtnwBMF5jFPHR/9Q3CvGPBE1uGlxP28COycHgbj9umPMOY2as9ppwtCsUeTzJhyNocJw4mAzqZkuqdPB/xfiWQvtiemR5rMHF/Zf5kPpftt2id6EhVjwegVwTSJ+YLeciz+LAuhwQUqhVHh/lykboC1MjZFl+UvfaORNWCSvN4WjCcIB1xso7y7XDAXjK5InN8OnAaQ6S/jb4jBfU3cHoa0/VZn3DeJukxpbLefgCelN3mMl/0bSJodOzCOXZniTzn22AqnhP1SHisHLIVR39bdwZHvj2v6spAnoReTPERyC8i1W3oyV4xA2DKFoTAGXqnubZYt5jVsvxDzMyVt6Cf7ct1tHv1cBaIxSf1m/SInMfMn4aVRbcinoAm575dfCeIGLqcTf9HetudPJOa3YQ/hwQRtnHFNB4BGew8CShCnUW1a/exxSniOiwL95B77B4OKBTgeK14ZM++G+d2W4c8hprlnVgtdueBWi+FLQKTNgv9KQNSedCd1HrsdhnQn+efU8c9Z04r01Ixv0Rx5+oxOGznpZZTIotQFMh3jXdWX/1whhuxv3S+u8pNgqw+lVW0niyocfqGuL3I67hguI16BXzFSFlN+Kd527C+qQrdqj+lB4iVSNNOsBbgds2CxUfIw1vJB+CUKdAb4wvmlC23dNNU7cWT9nF+xU8q5ZL8Qu2QY38+TyP5ylIWxTiLJJIbkL93vxbcrghqlQm2Xi53gBTxdcV2xUCLCvfUr9mxUr8iYz1ANQw6lAGVGvafZ6kIApQhtPTSxHnH57bxSOzkgtJM5cRweh14RT1IWXy9WX+z04c9eSEr7Jw1l6gGh8k7poua/3w6Yr4ZZ36/vAbFyVOk4JWHRscPPGmsOSh1//aPLp4SvaOfM56wk9uyv8iFRGhlmD+yB/GWwclXnQhIlGWW/5wwd1vtBAWWo0s0Rp/5t5v38l1+rf3FdKeTmUCLyr7YmYwrewUA0xhZx1B1zYJFNQnok5uDW8wG58s3kJxhtCv18ldkLgKFfyeHWsZKQ5ULfpYz9fJaHPB6mfa+nkmanVBEsSDSpEnHa/SQdt5dz9IDxX3njRsRnm2tP6MEPJeQ0x3wFrG9OeMzFJ5oe1Po1i0wfKUQ0xipxN/3sHZeXO7wfTl2Z1hzTm+A7Z//WnFRE1Jok7SbfB091zZ2lhg0D6WTGKT0V7u7eEN+/Zns2HnEJNh3tJuMd5u/ybXmAQXE9nV1EnWVE2dRJWpwYsJoQTNQanZjY2lrMkHx3h4uHi4urPlcRwjeU2ASFKncvU4F7apfLC34Rs3EcRifwVKuEH0aIBhISgoa40xB+GYsGXK5x+LoHPH0TRqd2d6+5ytsCR7AAL6NLTxjJEyQPFJiKU3gKpqpLtLpbmA5akXsmlmBhfxdRbZLLOLnifVHkwjOUvLQf9oUGkJKxSsvTjCoalJaYnpAd0Amwcbi65rwmDNBL5DaoSsYr5MIIKrZ/VjeXUB32Ght7r7mvOs96hpaCmMYYsJ8YOtKaRj4IlHgtL5ABTCO8t8p4f6VVyZSu+8JCJc747Uq5qn0JVZ8uVkDRyaM6nCTRmdBhaaC4lxjUZXxcsXGvd4SK2NXsBeb6+lKNg5FQspyC6hwxMGuzceQ50oAtR0in5nfPhbjHJG6HhAaS79emuuZ7o3cvNNAZvnvQcM2RrnFXd8+BWK6sH8aJBvRHJ0RUnwwf9oMG6hGCeFjSjH9EY4M5iAYauRKc56znKkZ+Bpq5dFzwJ4qEwVuuW8tEnGaxQ6qwN9DRVLiGjwanjHdPfIMZwJvfJ5IEwhusXkvWNTaAIepPDCUu2bqUHksAfoVjN8dOisQ21HBVtjHJKhKCkIPpTqxRYa8vMOuwkH3EuvMfBtWkcI+3GalK5ieEBEIiV3W4qO5YY0UnyFBAR5WIL1zQ7Bm/BqaM7kanJkanrXGx8OLSr3H0HtbYMI8fG596/fES2bh11zYwI5coHUaAVldIeCSW6u8fxoYGe+w8TfSBBVqySCymGM8Ml9JwH3aKBmCSsSiRBLyw2X+DaVM4AtqVA0an9ZQiOzbyOfj5xDt3RNdWebgPrNTQTwoSq8p7f6kMppFsVKRfTy93jx8FTqMbu0pwzMjWi4ov8Lk7HwaFtqYu/JSuwDdU/QVESGekEK56eUyj0neYEbxpyBJUWJv2tEjLXuKDqnC5oOeptQSYpPN1jixOrAcNQHy/l4YYebtoqlY8bMg7aoaGy8B9zRgJMLqrfc14DDC6iDBMWZs0f7nkD6d6xxPuJ8nKsEHbErKa9nFD4Cb24gZb4kOH2Cdn/8qHNOuEl6gwcdNHzeSPrBWqChUy0c0IcLC544R38ytQ+HpHNxWq2lD6Zmg8XHvDezGkkU13yLMOCnnDuzykkU132EH6sJ9Gy4UXP74WGKKfxsu55Fr7fgnyZzfbfnDXU81RVAAF/FwFCtNR1OAteWwltuqnfBGCSydHtE5OKNA0Hy54U6iK+rC6X6j5YMRSlIktseAcxu7bTA4qhuMnPCqWLzC7TUQ8SyeqUfToIqquGUx6+7Bx6n1JsnHskbEJlDrSIadAgFuyE3Sw2meY4fHDoklU6gWpaLbLdiSDBQKxTJfqnJ6AsfQnFwxDmHRfn5l1yitk8dA/kxgEIs7QP5OYACJGjIPbA1YOpNrmcbJGp3YkdhOsTlj6QrcZpPpVcUbQ+dSB94OqUDmUY0bQ+dR594OqULnmEil4xJWwSHUTrE4Usu3oPC9mcbE51Pgtw4IGhPlAtxm0ylRpRtA5VKUOg6pQutISKnjElzhIdxOsUlSzEUp7yDs6qJFWi7iBc0bQOdR+Nz++Gg6OTXsY3XGEsHFQaxJKe8TTGLORVnsYwTWww1ZLYMAqeMSWamsUSnvEExi7kVZ7GMlVsMNWy6ikeBOsUPT8DPN7+fToxJgEekE3FbzKVW9GvlmU2CaDYtC6Z5Iq6MSYMkh486tUbIdKNxW8mpaTRr5ZlDJKsJ/WS5S3P77KjU1eOE1nRr7fuot38wutyodGvt/UeReDYui5aMd18wtN+LEOCjm904dAN5Wd+jWkkU1eGIprNRX48wtRbIdIN5WtyjW0kU1+uJqLRr4f1LiwKej0lxx8QzeVrSp5SzeVrUpYl0a+H9TbsCro9JfgKxRIsP9U7wWg+S/bWWNG0P+UyvaDqmi52KwNSjvB6xmgkVZuGMnpsMMiyyhEdRMMTyR8PreZpXpVY0bQ/9RyaCpY85jHTIMaaLpfnHbTCVO8nKGRRI7YxgKDGmi6TAwOyjbJowsSyjbJc5WxkUSOeEVFt5ChmpZ+RqzvlDIgsHsCy0Q0eNMJTpyat5FEZtjQsoMaKLkQjA7KNr+znKORRGZYsBJvYMQCAuR0l+DcSzeVsdq+zINiKDpSika+L1QrALCfgstvI4NiKLoSainodJdCjBAKOcczlquRTYY41BeQGjnDm7mhkU122FDwsJ9CS7/jsJ9Ci0dHN5WpCkVHN5WpCrixkU12WFIwsJ9CS3CDg2KouWR3dxJUlhiQhka+T5THaoNiqLqASxEKOcvzERQKOctzSks3lbmKr7mRTZYYhJZGvk9UJlCwn8LLpKqin7DQoZ/yi7AfBbSBBlxHPrPC8svBOKoxiU3oSxAwjp8KWHh2Z/JLohipMYlNiLs+gz9iWLH6QwczlSDLDTCOn/pSZHZn8svZGKGfzo1WgpjgcQJGJ9Jzg6oIuqQ4dxOMURiUEUo7xhNISreZr5qakkbQJ5RKSLDDcstEiip4NJe8kxNKO8YzRUBXUnJYP/iQo4pPKLxEt5mnSlN8RtAH1NPYKXg0lkL8DUo7wjNWnZFWcjja3rDDMsuN5Cl4NJYMHD23mac62V02ezSY/Bk9V1uSONzusMOyy4UkKXg0mIwZP7eZt9rJTrDDssuUbHgTjFNcW7mRVpJYXFiww7LLwMoqeDSYrJT06BaLOMCr3cLF3y/v+il4tJUUVA1KO8CTxz23maM6sJ6RVmqYlmBG0PdUJOSwwxLLWPopeLSVmBd1E4xOTLd1hF/QX5S5xh8uwCcCL1R7nMLTFwMcgnYQj5LLKy1F0DfUEC1F0DeUfUNnb3tuilKo5wJK0DeU5wWRVoq49i+RVoq4HCLOSjvIKysu2RbAF1TqBQn4yLmAR2bDvuTFATn5tHHYSHYTjFD8jEK3mau6WomhO5spH2p5+bBx/GsSSjvEh8ApeLSWSmwQSjvEG095RtAXVKVOP75IQqGf0stRLbXXilRMF4udpWjSy3ofLoCnAjHUU04qNknOSU00YETmVROVpPlMz0lRLPFn1/IZ+LqUrBNWE5YYYn8LDHwlqhEUlowRBj7VRJC4yGPvb4Qy78eoi04q9gVxkVwTmKAdflwTmMwfZ9u2yVt7f9XbtsnbeX/VVpei+tVNpnF7LIQIMo+PJCYZL6+lngpLRi1FvvNUmC0nudyXeeS1v1vh+zeVotr58TeVotrvL5FNaJgEIs4Kub/buZZxvo6UuiF08SLKFRF+i3jttHHGzHgZOLoWHy4U+3MlisZKUvzancG2wxsC8bLiGbi5Ezz7Pc1JVMzwZ1cjrDk0gwXqU3gZGLkjHy74nZCg2qO/VrTa5hlCa/N7VLpUMFSN2BtZrJoOUhiUPFC8UEzwJ7dkzJZKHX7svFC4H2cbWaxaAU2olMSg1DmCP4dRCCqxjd+9+mAa9TRcFhP7XxjHwSAadS2UUk8foKybCCksA9p7cZlw7mwmLP2bQSNZE3yKvKFal8VQD9FuvNMkJM163B4J4giU81ccreSDPTnquiyVtfIsuCIYPB3VaTbvG9YG8p1aF9YsVSHZmcj7fpzf3JreGtq7Lt71NCTa8dEgOUo6gS/ZgXBM+NHJJ55h9y07z2hZ3CNXj87aSdYW57u1Oa/Ovzp/1J6oKZbSNOWpzMnhPTmqSQBVuuU15tkkYHwVoLw4iN8t2Fjs2efbUBgo1/cdC2n7tMZLYc3k7bv98VSxQHqiLHruq1HSx/kJlN/A15z2TaY8HHyMB0DXbMJewkDVcD6VgFOZQK/YufQorpDORKicniVEVZWzZNGuW2PcsQMU2hN5rRaQOaISeXCn7BrsyEmzkBbN3M/tlg2Y5Yw8ANP6kKZheH6kY0zgy2EcdQw891VDG21MWZjN1VsW/3u/aFJuUY1bMsn/VwIZg0dRTq/OYtbAgrOi0JTqJNswyVPuvKKNYJX6+7v8wrtbzErYnIzCdmujfTxfUXeVvBzTj6cgINVozi8beXuNwVkbp+47vKJJNI/CwMq9nPrXy+CbVj0JbUxOkajrt8Ihl9ka45aFzTs2n+T+m1AIo+nctZVK1NuTyKIJvkQT8Ni7mh+3rM6lhDYWg2TPkC0rcx470QGymAZ1hNOBPZsHurJg4sfF8Ql+x4I9JlJS53MvVFFyVRjg08UH0+zdG4FIjTmhskg6qttsW9pJSZWcNFHqs9CpW3fKc5HETtHkG9s35HInxHx85cDQyCYVXP+P+ckIlb4x8Lfa36Q+A8u4moeIEjvem7J/zOHbDGgrNYRK7aOy7Dp6LRhFBNoiWdyRkFucRb+u0ONjZMiOxtiL+gxHl3UcA6tRQq+gwhDGbzxrB7Yqx9K1M5ZhBBC/AnzBmKxEpKTPBb520IPaGsyIuSrZnVa4Drp5+Z92u5lp1YDVylVsDPYU1Z+gENaAr6rNhVXTNJaSuJQiuuF8uyqfZpTGS8+QuorgXNyyXU6y7dUOGnJe/FFTqV0KVybVupqB+bpjT1ZMFPYkV75OYaSwvlsXISw5kiSb0iHV/Z3ujUQPzZaddF/cSqGU4NbZIhSQWtnrVY+YtrylWRCDC2TaaFcH4NwYrwDGKP1al9rhOT/OSt280/Eph+yeVBbXFhgc9VwytSLFtspFVUFUadgdnPnVMrpQ+ARN+QMNi3dRVB9NBBq7WPRNGddGayQTONAq+GzH9JCiXAS/XA//GoAdRFyhzkYx1pTOW3rAYp+f0eHErJ5NjNm3UVDbKhmZmzCMhIRO/teaUt4QuXTEFVu1oL+M5rqgzalTxX4Lzu0ZlzqPwoRTVB/Nyc+QNkvkh/Hcj8tD2gkHuefWhVKnDAoYnGF6U9jXQmF8f8XiGnntGZccPVWVeylXAihcggnXCPKHBHC7j5lpfEfRbdOv+3RiZCTUkMHE1V/ZLs7Do3QG9HJbYySiRLDInwz0NVsTxq7IqBM8vtfazaMa+QCZD9cIty5VVYPckM4ktvKi1LxL/MiUlmv2MJT9+5OkRCrnn5VH6NgqVxHJZFLGJopflZw72g3JaX9Uye4rdFMWg5fTDdgQk7QantQ57JA6+WDRKuEa50xg0fDElwW0wJZL1QOngon8A7K/8XvklvWz0BC09rxjO3jbTuHayP+vsMhx5SwZCtuFzZG1UqGwHwQr3FXAlX+JMLfRzU/CjGgiinhk0NbQOcNkJtS0xrfp62ykc2i/xNsgk1pqSdj0E9lMtqyls9xQOjunloB7/Icf2W3G7K+Q1oKjsCKgkLa4rLekt7Rbu7TWPWT83JFh6DwPxNkX7FuX623Q47gMSVS4GsqFDVzulNB0zhAZtM9wCMllU4QEyffeWf+3hGvNaGEEsvnNKuG85c1K37xkvdj3WdTa/dYsnAFXZ/naUi0ssOzctMgauJoYmAXy+ZxisPBH1UXm9FcZmtsiXPrqXLdRx3DOZPxs+nscM58YmQDOerEwz6w7lHLaB27Q1377QEH7FFVprSxg+tJufBhuS4uYp5eWvAxL+gjOTnqfC3Q0NcJfzeOh0IQGf4QC1fvjWfm+kTTVv8eu/r/806CcUi9j+7akKYHWO1cfn1jUcdn5sjDPUFcsjPkBslOhlOTO0uO7+NUemiEr0Wg7LMthO59UUwy+SOmbmFhighSLC7n90zqVLckb1zNuyOEWt1rto/YgfjTFa/dd0Zs+rkpcCRKf2lo607hfpL4UXFwmo3KpLJx57Usjl0na0ZzNFsbOhpp8eQp8dZyeUVbAAsOsNGWUfZRwB4yyWOja0buDHAvHCtYY58Lc48264JtrnVjfDNxntRT50caaqlVz1BPAdE3kvmZR1SRtAEugx3Qm1Syd0NhhnpWHryTRkPlDgLjCfQ2XxK53Wl/G1KhiWpu/ObcSE2XIT+nXluPRtCyL4XrES4uR1YCrOk2ZKpn21SZMZtF42Zc8H9lsXtwB1WTYIlMZ+WwKVivFn3QlfOiOpNq4FxZir8rW48Y612GwytDuuE17hZy+fKnQCsq77aVTdlnRyAWhpNEQPKQAWfe97akASXmtudxAmZfZmv7Td8SOv0f70bVVt9uu/9TLCc6QGnxDF5X7lN/PrxvX2rjjrebMDcP8mxwbyUCTnJSrHpufHALYJ9XUwkDjS9QsSexDmwrPiQw81OanyM5SPK6oVTWstttuK5yz45z47kwxXEyv2tsZR1xyyLTTlpUc1GpivZc8xwjCzaebK0XVOuVc775abmtcGfzswtyFKjWZa8fsGiB+RC9FWRu6Ywk0fAry3Kldm8JagprEm12q1Lk/Bly4/9WbxQjK6MYu2N620w4pWnZT6SFadNBuJtL41fU8kpCgpNSp3PJF5MpPHpexlCHBlUzix14aq5HAhroUGfuvkKKQlNB2jHzvnIcr29dm5CjT6MNgXGu95HngVuXSK6s219KNoGpvO2uAR7Pw2nLYdsopsltvG3vsPtrElWbXRiyxlRHZWTg5eufa9P07FkRwJpx/fLZsNJyp+SRB0Lyy2imbA7W09WxQFbJOqySjgiZSK+esMGovT9bG0Bx5RFpj1uLEECl8Gvxld+S1yDDDliB73M2kCBOaUhyONKOcJtL92aFQABPc+KMVuftcBDFMpdAZRDEV0DTZgsTsjUBJHI7AKs2admIcB9lgFu+8BSA8eze7rPiMwojs2HbKGNpI2G7bwtXDWHGEmdvvHLT6yU2rlAdYWbJAx6XbDyuZmZytjMpMawTnbLQcNKLZPdpGr7ypDMdGsDzJ7ZshI1tP+Z3XKlrgLXz7HdqXUmudOBPl2i7BRGJqf5Twp9bV8akwpIHRwYiIL40depoOmblPvGvK5chgwWDTshcwi00c1sKJziNwjKMYA5qFyoJGtLu4tuzTtcoYpPjJjIC34ljcAFm6tkvkj8YqQ3mwazf8xbW8SdzJ1gk+TIhZ7ONLfFAIC4GbfrMXvoD4X9MXxs9E2CinaEysDcUYW5thrHUAW+/b4cO2ppE5cTr5bGtkm9ZdeL6U+oV0PF77XCPFeF50VQMVe1Ox7qwV3ppbXJ3OUhPbSVnphFzJzhi46M+QGU55WxnRe85pxUrlm/IjVtOo/KyYTRxkFaD01OWThHbbmsN2v3J8SdgVCnsO2k0Er7K+9jaMVfe+LlGY/Kayi0T+3P+9FR1Y2ljvxXCJ1UPxsPzY969sYJdmPPvaBsXMxU3Q+Y1wSxz1S3wQx5Er0flsz1Pjr0ywvOmC2MjK+WSOee6PWTJ1DMJPvfu+9BabFG4tbNl90x5VL4oiWfzgW2zPItcdiaCcXdpu5NNl+34ETXsJZtLXGZIY4tAydvxPcDj6/tTHDL7CtVmsydSTBOtW5M/mpQT+/HprSdbxwtzMtnvLDtLaQ8Ks5Mx318pRcvntOyzK1FsrGTG9FLxom8F7mpDcnIrZDZr5DBSdVo30DVxc3dYWDR9Mi09w/gTP4iJzPPr+rFFNue1yzKl0K10Pa4/Qsi602jjVNmsiLHsXQV2p9GxmBRQujavdpoxA6+25uzwRThoMS/Moojzkzk07Pcga6L45JP9pr6zTctp+nVWXHA1OJBLcBpmZyQrBV7YkNZT71JYmnEVdNtx1fC9b+nGAIbfLY81MUKW6ZFJjGGh1LHm8XNaIdssjnObag7xhe8hYCNOWqFzrbdla6VMOGxa88DA6HgQcxBBJxHUcodj+uhP8wgwk3EqwJJ9r5uCBew5ZAdEq9T2nDnsFFhib9jNVANVqwm4V/sSuAG5bH8Ogk3NfKNgdVxkKFOzZYfm02cZadkwJkdkqmpFEeu77oJWkjAyp/DhbFNkfFtdm0Kak/6e8DL1Q4z/77d4I6nHSZoDkp9XJtV7D1brTALRUSRfapFOTE9F5Fi3VQlqtJtC4wgk4Vmen1IXPEUya52oU57dbhLsFedqA2vv5sKzZPhif1n76C1slhWMGHAKw07hZD5ws/XquWXQ8Q9cEB1ljgqQbbDCAjECtVgtP79P+TPkF25taPTVVEXHbphxkndtnDRQam5lKbCZE2tC8lFlNfYGcENmq0sG/g1ylXFbXFtu9V+u0DiN+OyfXUhhfUPGMXxu6rxT8Ub/6ZKVbnctnjhF8lFyc59u9F8UKvchlUvZu1KwGmRQNNWz5zQKddCnQzprNeo3IWKHwQiSe/RB5xkHZiAlWe5TtluGzGG/GzqseYK077G/VLOI82h4va4v1wXT0jBpK53lP0v4kG3NgLuCq22HICPlUgcocHa+048/KfpTY/RB8lSsmWf3VYx5L4c0O3hgZWDwQyaf5LLdXKhlXGaZSgOiOG7SJaYEgsz7vxyuJpCnikcp4GqWRYMg4qcxSvQBa+tmOoH9cQ67UHcwBQHwbiycbSM92yh9TVc2QQxif1PdlVCFWy0SpjFnZpjABOmQ3V0+CuMoiS8o2zrjUeiOYvbQomFnJIZiozbq1TEHWQ9oE/Kj20MKVRKpPu+/IcnEYyjZuuGZTOtXPMVrVYsTni117EzMakbjAWrLb7w+aWm7sRIA5MYhh0le1VppubFebPr7cjc922VNaulE/7aMuHHpp1/YLpNG1VVEabMcc7IrtEJ/Uk5lCyCSQ0sCWYkSzOIZEtsJJG8emkjyU2o1c0vM6HKTWlsN8hqwuLBl4OBvZO8CqBvIBWUtizc8wlTy/x8ScwbM7IbYsVvDXztFenJ9+nPwkF8ywhmZTQiGO2ZrMyMKbSSyaUIkZjM8P2Q3bNnacK1uzWFgXg0NXjVc5CiFYnPfaIGeMVy9KYTxTgdXABtuxWelZfILBcMd48Vx71woirDQC5FhVXhdFjaWw3L7AjmE36RgCHNlSDWsISly2WdPWWVjZUoCyvLdbiBM1yT9Z0bhujZwLzcCdVKc9bgTcTnMZqPLK6YTYvrFU878QxhtbZmI85nnN8bVOWuHb4KtqTjm191GrzPvk2xXBl8RhUJl7LeySZfQA2dSznNTZcPfkpITbmxM+k87MxvxhkoC2yxJRr85ksPDGVrCbr/BCHLAW4Vv34Jwq4tsD2ZNFjdVKwj0wSxrNSl3IkB24nL4Nixs+FuTJFSTFwmR1VyXE1i2WDIdNlxTcENbJVkjRGbOAhLPsTBLWi/UByo4qjDzlelea1higFhyV4sjkZOrunGS4coaM89UsJh6rsNCxAiDbTM08LiXb1Vspg6isXHjaXM3cntzk3PzZXM3c3KZcyu2+/GLQsIpsb9KCXPvy6OasoYC/cFXZWwwFdJdERmXRbOxht27qVK/TTrlC0PDPuyhW3P+Dl2BM3b+StLzJVlexl7oMXHDN9H5E530au1zwzg7ZOrnABlEEb5vhW3kvhdt/qzxvx8rlGJDGupAfgp/0+wbbNU6BcXBqBnUx/Pz2qCasXDjWvLzZlPli0gFxNHs8j6h6inTU/8NHJL7Z1gWk4ja0fFQe3Iv+YnTcsyX0yL6MvcSX5s7BUD98JpSgEMJWfJumfKY07s/f2lY38bp7TE/aznCcddIcuJb8mHoN1HLfzIJ5QnsobVOg3hp+61gLdTwbPNT+ls760jlLWZM62hfyA3Rkz3GMa2L87GD8gMPMgFhAfODTTVzO58VKz3nFSuRaqWxNxYxst75soGsbrOLQJpTY48ugLI17GOK+0xYWq6iq1pjsylaaqpTZlbnTGmeUC3jYF81Z1UICr9brzexu/IFc4oVjdw1MhUacvdsXA7zUCOqbIAql1ZY7/GLQ+Z++c/nI7E6LnLT3B9VOjWTOTpzbDDa/hHtJzmS4djqMNtxQtKjPVgfVlmtZbm6bndi4lUyiGSxwZrAMFLLroPpSnB7UoPjpck62aiBCObNDhTZ8lesj2ErZfL3MZdnXhHLrozDPDI7tuS6y2z+zOGNMk9Uc3pzJsAGxS2G8ZVrNu3O6cVi7BxRTGJ7YnEmWkCvroPrSlB/G5lLKpoNb2Bo/2Bni2kXYSLqmg5nWGzjD2Eq0I80k1orNzYGXy3G/xeiZdGPPPafYVzUcZdSNuzDAFuC7tCCbUMd128pLvmlEua29VZ4ujITNYXdsz53W3qzazRqJsn7CFLDb1jOWd2xTR4gCTIMQN+zUUFPqupxTSpK/8MW0aCdS4hyGi8HQIlICfHyHCMI/Qzq+CMvZBjmr/LR2VdGWZLpaDVtQYFun0TQTGad8UxvDx7xM3apQ/RvBFV9VZsQCmvJ8VOmZw9BDWr0bHvF76o8bUqJWXVesKFqV9c5Rlw5z8LlpWPx49U9b1o6gkLYiHLlrUahYoGuX9M9ZbHXCiJoizHVAGYRAmaXVNctWPCkVy6y41xtMw9iKFbxZLBoGfGyyaMLtezFgfmTQ+ZgbTXlLfMjzGZcbMaBay0+MmICnvdvqe1Rc4s6rYXzW2/zG+cQnldza8WMkugCP3762y/A+FwH7JEpXO6P4O1rNy/5AHEXQGjQc8ye8Ys8I0haGWym+VofRDQRxPNl03TzP7BvNMvoDWa8sAg5sqDBc+wPUE81YEbbBFcymMlxKxUSYSqh65hZuLIPYrrykTJaw+J2r+GOmGllJPMlXWXTyvJrz+zu8gM4k6la66+D0haSgoIH7qNo9DtL/n0p1e8y/GQnYBJMEjB1skQTmxSqD0qseWaiQzUrhvOuhmO7N0OVYLBsv03yofRrY5tmZtC6f2tVbH1l/BAyKZNlPm5+08LJ7ThpzvEZt1ILwRexwxs5Ji7xa1SC83OpaotrLJIvOtsBymb4vSyjsVNPmC9AF3LsSELneGn6nJM24084Yg2GB/Ouakn5kvsRfq8w0O17Ng13YyHthCzQnmVT/e1zdG+bVkV5I2F0c7KVYIlZM8tBYCZ9KJRoTmuDDypk0PvfFsoglGJTd1p3YsTRix2yICu7OzdhRGXSs1Uka0eisCrOhlRIH+3tg+Ui9zpHcydTNRZw6G9vimukc+c95HBlQgHFou3VEWWBNOGvI3rGYsM/0nMDGae3ZqKtD16Ystd7UfXH6/tt8Xtj6BkxjpLFuACHcZp2o38SaarEom9eVjNSmvoObnGulAjx60VTixVSDeBXMsJGoICDFTEmef3MIGPu466tUwTtIBNrahQWXvc7R1HaFBHg6xtj/CptcNsrpTnjMw+4DqXPLXMLliPbEY3rRF/O8DGZvAPxO9ryisroAKdn+cagLAGdD9MgqLKVQG/iirFimzPruEP3QZm3STRbHNovUJutd2uAj8SoLmTlBw7w1CLy227bGaQcEU1j1AkyoIs62vlOYHPnbVeLbZb+AOi68HgsLgbtGBfzQJBX+0anYTaCgWhuvNPathNAbwMxL7RjJ2P1MnppPT6w639S5Ak6sNfvDBNZHRkc8gR2KYDubtJvqxm5Y0+/G1Jujg7s8ZYh6AEGcwKjuj9vN4MHwAALbrwDiDOp5z0lkqsw9obGeAGDKJMNUDwEZbieMFBxBG/wOr8EcyA7G3Cvh3LYGdTE0X2zYK1OYB8B4RVeiQy98lfuoWBWVW7V+Vu2jsNSUumnRvBQv0RoSrwlc0xoA2iQX/pVcPFKuxeYyWnUPvz6ZID60KGXMTpnMCcCnldfUK87Yt4ufHJ6NqGxM+8Vyc4Xd0czKq9P6mti8cVXr/AFZtptc+VIMp2SNYE1swsSaYpnkgNEFzrj+gOEct58sks2cY792W4F8SrlaIf3MVoavGeXAh97REsxGc0hY/GSVqcTAxtikZZz2ZxjHly6D/Ezg++JQKnRmGIc+bH/CILGaFcbasxtinlW3u0nbp/Pb/scuuC6/jGuAX1tpQtV2VZWcEM6wxGWa9Ktm9k8DujzMjsbvPP8P2apJvoyk535EcEBVD9o7K0tZVoe8UYHUUr7E2tmx8CssgcKvW1kahSSw+HfQyRtKIazNE0MV0Ba4mnbG0Cml1MTepDbSY00Lt2DyBQwqL9TSAbHXLq8sSmS5yVOD+czSRt+VuodMSQxQsHyEG1+ZxWpgrB5Vn+fU1pc9Oc3qn1whWRN6T9n7XoaktDTPYp+4Rte+uRu+Wfnc0JjMybyQwnR6e/Il1BQzWDe+4q4I2n88G4ecPc96dQL6tv2shO3E1M3HHcy2jcA/4NTMzr5UdwxcHq9OjvI7w9g13ezJeB5MyAsv/PzG/1lkUW9XLoRwrUakkkR2U7rWfc0azb270oy2r1xyctuITyncEuPR2i2ckPacgRxr0Rj200LoxBVkvIq/VLOpzizpvG5n4LTaCMmQxsqrctPJs3mfcMfL9IE7sGwTXETVgjRhG2PsIlWEZKDQEnj8j86u7INcv9X7Nima0Y2mpM00PjRxXIBNuwye2nY52jwxXPISWUzQ1CpxxEJtPOSV8E104pDOkJzZtp/KTn0aG77VsXmsQWvIFbu/WWbIieqtLBIdHDLHIlAZRrywdUoZ01Nz1pqp7FqaqgDLfGh3lE38acTfj4qYjVzt9QzPGqiZRNdYaTw8yz6DsLGo1jf/ytSfoHCHQMe5TnvHcl/Wx5bxCS1k/fwVS5Ok1pEofRx7k8psf0T4nPBDKPzaLcAipvRY+dtY1qQi2cRgu90VzMiD/BuP/dDQOciYNWEpvHqU5TxYmWSQxjpQ+ajQE5PcycyDwdMbWIP7UBktWRoTGZWQxUrTf8G4Wnqi3CAYzLhVz678MiJcUSf0ZoTeoxgU/pw3ANzTMpnSbpvYbpsEO3FbPi90f4KsyCyZUpSEPrwFtQjaaXCDJFo8vjJhrOM5emJcTLRKf7NGR5nF9Q0H+678ghQwvOQMw3P8E+k8tCiFN4ZbE4abYTvTSGouPNhAu9zb6W6IGTCnsPQQgbpVk4S2/CPOaiPYz6uwnwzKKzlyIBnZu+XULJaLQ1x8nTnkqdkL7bRkqszsypzaP5OImNhh1ETJFAHatsVOwWRqGDbB2lBbCWyWxigdC3ZzqFwm2VTep2gqxBmBnyhDFkHYWt+7dP4JGfq2yaYwJP37mxRRpyiv6znPb5EMEHsKOTxQpZRYpuYG3FPa0rDQ9cEX/7s7zRDSS8X6s6zIT2dVYx17W/jm12hjGhc6Wmczu5XbHOhP05VO1yieV8mgWjKMSVh/s8YsndY1ywALYzo55DbWL863joVQxbarwre8WMllVtQDte4Siw3Aqln8Aaf7x0TV2GWk0WhwPoTKlAXb8IlR75ScTPZy+7M0z1xDtXQa/Elct23aurStqFiOBqxQ9sGo8sSXj9BPTbn42vp4/fs02xZEg1y809xbmCSYf9e6540cR5wKWfsu0dePjLSmltupUkk2ZKsojBi4zpCcvVhxU5W6W7a8fGyvoFpfsN6A14gFl4ocZ2xt1pZM2sbICkeby0rX9kyxFx8TXLFZtsksSIAZUJmn1IJ/1fVLtHTRWxDBC+BcsHSqzz50eFO9XM9CxmTjmglbXPJP4MAe9TToOxPOUn6VQM7WU5ts1ZvdvOy9KIyUPAbR1UWOgFHnAzKW8akwMiT0bDxNOuwFPIHSkVlSB8GrXntoIyiZ1NoBT1wkmQrtTHjxqTTKMI0d0iWe70c153MxDGrr1wKLo2wTxO5wzvpyz6BABtqyZGjclZuj0uXT7GKw2k1bBMzqoUSwuKlw0c35sXZKqdNg0J0We1nSdTfjXElfm3RdXOXc2Rgd1Fdv8Tu6JmJYxB8naW7NoN1s9wDPGcQC1CgDsTztW8v1qEzuyBM5VI7UaoIcaIacauaMnEwksfBYO0aMHCOK8LtDisAhiiC2T688TVxv2JTb20IuuBrYWCmWy6BEuPysw4SF0ju4TC4V0hMelkUWA/mUsKhSxIXa1FoafNpOYx3YGpDkPrxgQKnTuVuMiRqfBCvmtCxczZjgltds2XqkddY8mVJyqdla7lfmrIcLwlOv9c7Uvw6vC1D6hgOfFCFhJKa80nr0e6mHpMPwGYsDKfFYwhgyW1zRfjJbyU9ElOTRzD/BtBrwAhws/Px7PLbPBLTP/PKr0uGs64xC2E9peZi4FrtJrMt2RbO8yyKJZC4V0g/aYYFUbBWUkO/M+npLtkaEqJNw2y1AUIik5GlyWRdNQ0vSlbm1v9Ze0qljlrPASRXAhmvRjdu2xojm2Ze3j7yq0BBJNMnYNkkZeFxJ2EegPNMZoKsMk2Auwpe7NbBM9GkSyDyL1kN06MvE5tGk8jlkN2zUYwMq6JPsTtLLkb0Z/tRWObHZX8DUf3MI00CWq1R1i4XWoPJAYC2U2KIJzLa3CMO444ngI4pMqFtb+7Pk0LDIvwTxjhnLirqhTKyu/Cm8us0ArHqO2Q785TZ7GN87ZU+y+NXG87sYpNNKXCDW+wM+OephOhMbWUlVFj2aRFsbF5zNW9Mcervm7saNTsPA2PXUDry2C/BTHpvbZc+s0bCMkzvHkLgwa7BTqRTSq/cIwPyufF3bgTffWEmbxI3rnAZiBNKZrGBWhVTWbQwlqFDb1fmnDtR4J5u/9W3MMI16l/nIvTm0A6vSy0q1lKkjxJm+LaFAlMRU24EvwHrw7VuT4gzhwVSNKFkMT+o7btV7Ngnblctyv3KcuDvuGMxi2bu/oPSk3w2L++RaSCCZhNqa1WDQULf+ylkRfDqcp53sQFd1UVjbn1cr3HVV0Rr2kTyj/ttaEEIsE6wC7Q+ZFNrdFbKn9EKRHK7QbzJtuN7Vmt5aG7hrtYg+0gvXWkDP5rrc6/zGIlpcloXXj5rs7vI8i9ccte6oZgyHW6UVvHxEttAKH1hcUTzS5FPYR6wYG6EZCxpc1h2vkozX8FsMqhuc11ieLwWsD4tSsfiyQtlXpb5PPEqILBqbGbLZMEbcGMwJazkpcryM2Zs65CArn3qRm01XH/rTh/D3W8qCzt0ag2sglbnUxYGsQrIjVRNcScU6+RyjsTJ8p5m6WrIJzLan6LBKlFjD1a4cPCPZnzSqzkJAvTksHMYJRrTIgT0felJzafA1zKY05FlEXsxcAlkTt5zzpXSTjOc8lDRiTMGIbztuaIaOFs9qWbJh2Ah7vKhc3MZPnU73pA4ycyUWe+IczlhIUL7Mcl0P62tAG8I9e3Kd1XPUwdXM7G580Fiz6DhsKvxi0FcTetVGAoJ8tmXZcdTsJdSgvGK601lu1xXcBKtW8c7R1vJpqJsiWXlEWehcdtDrvytXundRUHtvJawUBz6cqXukTdqhg3zNMFUZ09ZLawjV+8oKFdweHGLAdsAxi5C1wC27pDTdFruUn9RdZ2f8Fau2hG3WFoGIFovamv3YYlCOa0t83IgTK5+W3COWNgXEE8GaOXkUT5qaXo7M7SywsMhKdRxvS7hSDMt+QNY+m83bH7/Z+/pOcLyUfNhlYdNUhvPp7ITQGQvSJFq0Z8RgpTRYeYYsm7zLZHwQqw7JQRmT2jRdrJvkcVeqz8chcVgaG197WP+/Asm1oGFTl0ZUi8Y+FcxcvVXD/s0cYc+zUHnBWLBwArx8/ERzHKcimhQVQ3lArQTghHmaDNsDvzgXK7+45dvArivMHRgDyi0fOjEvo1qRBDSbvnVcC4kEyjZMvdJI5E6cGpPEoDTb8Su8tFNbYdFQW9r6z0IuB7kunP2ZlW3Xytrk00jJFEHaB3P7lHfSE3tLhH/FLsDEoVW+GE0Zt5rOb8xpDLTNUO0rF7CwR5l2G4v4HD2uGDjV0O5Pk3wDauxrGFFY4pmDkmyPVpnmsNC+3KzOhVJay4zK+UyT9GHsIa1K9ZLcpM771MY1S2cXjIT7i2QitjKs93yPO4pZsgmsWUx2yJSEcvBZPJzUpdQGlgtCnORHnOx4CpmVzLLLythyfMI1648ex6jTe4/aW1TV2LzT2Ljb2Kku0H+ZxD+G0abYQFYF9NYVXDZd1iTmMv4y+yd/mXEvZuY7VUYy/MIBuJtPTqwUyQhZEasaEQwM2xrt2G25DO7cwYZn8AHav2zf1YBhFwMiDGbaZS9VPP6DK3otVdku2CTYGJq2zWgEdcpswVAZenx5dLXECgsjVwyNs3Yj8tDah78fazB/0/DK0Q4accBb8rhoBaVRFF2beAPJfFG32F6JFFncQSkyBpQE/AfKr6CNgBHLuMcOHqva0bgs00JgIO3MqNgG24atyHrs0Nv8iAvCcdAiq/zKWnG8uOxhOaS+FwysZHkyGlncqGPTWMXDFtxVV7rXwQBQsNRYHph6NmVZOKBT79ZvyNsrLqyeInq0kNpDZCR6jI7Ugn+7uHYvIM9exLKPmiQhlfLKpwTNrLu/Cdwc4AwWrmHYCLzGVBjacAC7sJDQiufJwJtbi08uV8H7sBW3LCSydQXAhhhN/NF2vZhH/6NqBsWBrBSl1La/zYzg3AMxUKW67Jak/gTEp++HpCGuDM9WbawsqPIyjNVQvMia04S5yboXnmHMtA/A/jxygGI7+ryYvVr6rMzETyQFzqSxBaEU4sYCem3TrAuDOtPWJMucihPZjcysELbUck7a2SwwgZm30huA2mAcu0RWIlr9XIrAostIatQZ29DaptwXQZzQsjuz4HuAjsY5BDlBerDAF7oUZVTRBv+szo3amydmtOEsy+7WhdWPoqxV4aOysTBBuZfx0WDt7E6jSHxUkMq9Wlvkvfn4rBj86ta3tcQ/2r2WMHtgG9KSTdwQW9iZ77Ay0zWerFcq0dD5sSKd9rvV3yaM2toeuCzBxFdq+gywIFXqv0ZDvopdHOVV6dECjx2DdMzILgvnTDoi2QTUxAQxNKWUo1rXH2yG241oxIi4E2z4zg/aNFoF19NT2lUVv9hCeYbcty8FXOUES8z0I4pEZLDa2PKPWkSqkRDUzJDa/pRUT3A76HPgnNq92FC2t+6z6LZ0Z4gW48ugObRSyVrWIoxiwNhXPGLKBcAUvOw+GHUthHlGk5yD+nZXtTtEKKwXeEvSKEncyVNrbco/ilevm/lch5H0z/rI4beoQSMY+vJsmgv7W2s6q+yhIK+i0xvHOUmV/H+sogshl5Oa80v0rM4PPJ/AktYQyCAxGfbakz6M/Mx0STwAwdba7Z8exCVZgKvunAQEZtmqxCfbThqaqQGu9Bgs1Sh5BL7yrPCW520YP2+1UscBptRQMA2GSymeGVL00RnpteJPWuo5tKRjjzvBrprSDq8MGrZZnHPCRhGfUGIw7swe6r/jG+i+05UBh9qWx7B1nqTOtoAgoasCXtFV1YDV+8+AdaRKY1wbZFzvcBp1zIwI22ylQkg8NRuWDCp5W6rciKGU3swWZVxwxs782qfTydwU3MvMWYYVNqcY1IDi1Mh+JNTH/sZ7+vuCB82HbVzxwMXxOxqLa3oJ0iLFlzp6CdMTra2u01to08C40L9jGc6GRSx1eznFe0JJzEW0MXHwOJvOQUaES3gJvASZTI/wP2yAV9syyczh2MxG/cgLS9pVp7yUhM+E3dY+pjSsKrvmpUx7wfXPcthoeloKVmYU/NbMqFobptHYTaUmGVbHkqZizTQshbT3p5ZvgnD6AHvSInHY4cJuxoDZlCNWTn08xLZxTRfACBaiKbQ+MKlR+g4i0QSfp4CjQptEdDQkljChnO97McQs7tiaWkLMGHk0HkzJ726UrDiO+857ajg9xJp8N9Ay6JSs0iKqUEqbGIN1zlAc1/vRRNQ1vhRAe1is4m+70+XMYdnVmV5h1OKa3sXTFcPUSpznDZsGbg4rv5VkbdSh7vxmUWmTvVxXOkb3p9QZcew27NHMJENVUmkQcyoOxhk0Rc/W1UNo3NcLnlUPxpPZpd4f9FjwR5SCzFyqS7tAoVjbhDZREBkQWurNWuImRHvXUicL2VuVrXrpV77OQcTYEqRZfnvggycVzPQPxrbKeq4N+wcsF5zMJNee7s5uW2AAUyecw2R41nvGrFHbOFMQ3Di92466xfTJ1aDW2c/uwvQ47Mw6D8oIG5GoAD5L0guX2w76tse+6dGQU1oZnm+86RjHK/LcOj1ixDdMiDhPLtI0y6jTtHSMeQcVsCp520Xp2SfFxFh+oUyTn5brx7qMxWpQuF676NSSGt+5yLSazdteWnN/vS7WS7ywuQjtPEdbV1MJ4VSx/c1iZMSrfGxP2X/yjCYsgcLUM8urCwehm0VYUFo8YdSKd9Rw19Rxz1pHy0wMWwYUmffJcNAY21h+YVPcG+ZTHGfQuwk8LszQd1krq7xawVROGKvmoPrIO6ypVZDGHIGGxRiDRrmdLEdHy3ClWm1Oku/GA6vMFModFm3UYW9GG8fY9trezHIZPXfNMnYD2grWliyX79kkLOjHwpsf6bxoawiUKFXbtU1REI5ANRAmdNobZao8kFbVGy5O/spbg5a1DuvXJjzg15QzmemMuJ/BvJclYtees0zIluhXSRb49PU0RCrw2cdy7/yc1KXMNDtlzdFURph3yl2lFscIqUgYuQXQizIUp5nTZ0MPvImxKcOyWQwdwVnabztc3GdR9myhsoqwgZmNOSSumH18bk0EyNjOLs2zFv+k1mVZRLCUyEudJN0kf/pIaNRRx8AYASlMFM1aW4jBvNDzG/nUXFD6UVgM8l1OzRZGFq/K0bbEbARfPNFEywisIVUbtyRemzvT3PucVEwA0o47OmlP8WKMpqY7vCvwVM0bVd/GbOe8NNFJznW+u5W9ykaPK8KaXMK6hLZaZYFAuBFu3O3Gd+V5zJRc3teJNKpRXGjVWyKYFe7KhaXCQrUk25nGn9wI1QR/uvKW2XmwosyRtr48Hcy+sCLMJrBgU6QvWXscx15bnlGkBZT0YFuEHqwJjMGcSFf1GndMo64vS7ZbbTzPILSUfmsedNTCD8aWcmgFxbhGw5TTyNFNmuCEaDzWGnYFG67c5Lz8WQO87XFc2NgNYQiXY2QkWlSlS9ymPD5bGbrb5NhedIN4rVjMs+hc+L4uTcnR3CoFymIcu4++jCW8YJUcKKPG25oaqeybjEisILVcW15ZfGtVtjy10IVaOHvPDQyorFcLodEo0RuVaeC/R9JRZlTw14b7RdSFZMBisp1QWGwX8MTWbtEVnDsDaSRj2NHsPSSLvLxlhyz5DLjQD9jayJ/Kq3Lb5Nvkm1zNzC78mdr5jNsl2lNx0Jet/PwJ0n/YvQ25LjTpb1fc7cOEScQ3/PIIc1m+2SJyrOkUzJammdRj2G5isNT6wZr7oei91KAKNfTNP50DXVTeG9OXhowMzU5dQMwxhtGl1lckCgoD2godi1yM5Nv3m8DaG83OxXwrVQH7Xc7RG8V0vcBUTimbKbXpyKQTwdhjlouA2mdVNttM+/7WOdPqfrhtzJhZZtsbNJfRSJawNqtPsizb9xqBWShXb1iqNDFXahQhjPo79MaZfWT2u/XaCaAIVHBNvqiRCPi8m7Mkm9pivGlSy/TM75j8makJpMyKMt6lzHLFV13U+qvKCdPQu3wNl5Q7ruW+7P2ZHgXLhaQXaPwXAJlL+PAzj8UgzbuJgShs6LzlgESgWpbfwfzWQzdP0eja1bbqL8s1fCZ8ZtL0r6xA1h0VxmFisFpVZKL0Yiiap5EIZ9t8okrFbOSfzppiTpnkdMZkBdcaenktV8qbH5zjyivQFIHbQyjcs4u+13/FD0xOsTplhIW+IiqMahzZY7UC2XbXVnwiMdU8TSsY55yEcLYbYtgSEPyUU1LnoihTUN9bpisMuasFXCHW/tB53cw+w9RPa0YM2Ym8A7rcW6xwTHXAYb/LFNmUksSZXF7VXRQh21bVNKceKZph0QzewZm0SWxQZNm7gVoc0zWpkEqXFttmo+hX8Ws0p19kbGxn9/tqeMB9RVe+wHXa/CuYEzXSUEMI8ver0vy/8gkbzJpMTNxBV9hV43rKfDSL9ttOBHb80R8Ww1jCn3SprQDSrsTY7dqdbExVzsPyp/xptJOUtj3y9vuRONUPyv88jKuuzg0ZF1rfmtZVkPmj/h6Yqk5ojIQ0xKnTuYAUyT+vGrmAPK+i5ma0LsJEJZfbGaAOyUPbEqPVq/tETrnEpoiRPMlbuMQcUCNDnHl267x89KrlyGSA2iMWZgzeHERrAMlOPb6VLExDrvisTencuedY3A4gp4rNxCK3tulTg9rnWpSfLNxdGxj6bDVZyuocAjJ88XvkmM8ua+exhfaFxG184NYybbxj2dxJI7UV/vCvez7sKBgcfljVlch+C77AgIbu2bZNa+yPriqYSVhJGA/K17sHXIJEZ7ynrAmpHM7R2qIuFcCIDxAVLE8dLP27dRdTgxa8RuObGC1LtRsU+kurlIukV7qiek5Lm5CxwJBEd8B8BSUattULYBvLNK4bzkwfCvoKwm7UjDBrwKhIatFCe8wE2gPVhgLVaGfMyfd7S6u4CD1bp1BRmXyBoBg/3LoQ6MRAF4hRcFAR/3R8c5ibaOb8YVos/nlN5cUMqulriD/H97lEFFaDcagWEIJ5pdaJgfe5NsfY56VufNRe7Mv5wWyGKr3AVIiUJHFonjbLwgVqzHRb69avo9RDQMc4gcREtapakntVbGnGwBqRzxoyJJJ4BMJTtf2kjaBjwkN2W4/+nGhQBdULnKnRrJvPxD1AOfsshNyu6qeFLI8Lx4R4yufGqWQTJRzGXHtCs5CwQ2a6TD/ZV54JxkyLfAJTXFRgxRz1vNBJ4tZeFdQNEdEbQQR666/K2XxiU8JLody1CWY8z7SczBv4fInAw4LWYgzrG7s4xsTktFoYrG/axxyaDNvG5pYukEF5xIK46HwPKKMYKB70HKGx481Y2P37Wv/DKGG4RHbCyIg2dk+GWnEUUEgk5nZseE0bsKtUr+xZsMlM5Vb7bdXudczOmfjUVBO+mJTkn5tOFfSn09FtFPogjJosKZrfgNRmgK8gVmO4xu1c1VHL+ElIxtneAD4ZWovX7FzavozaxowqxYyC+xjH5ZEkXB6Y7vvLsMI5jQxUiwrUg6Uu/MBc0QQy5dvkqXNM+QTy69IVvVpQObJQjb2k6nHTlyDQNX4VzCyQTpvsTuijUkrWmwbTtCZ0W6mE0JnqPiTN0mnllNgI01zqLYv3frm6PdFQLr4m0UxW9to4kGXYVtb7HLQ2yk5vofAsfPgAu+XOvF3VODXTdr62sALXwMfzvRnEUShrz7afYFNYwIEY4L671x2YWvGs/L4i6FwBX9vhwfWrWww5XNNVfKTaZFn8CDgaV/8fzDV5OMnmmx421XsU1c8Pr67///oKj9UMtM3ZCw/MFYIoSZzFlKA4fXsqHdUprXRfS4RcDbOuXNZ4zeqjG+5Oa9AmdNoG5MpHH0pfXLxkXCS/WcnEZczkodx8e8S2We97JWSo1LO/VayxPDR9fNUak/WbuD1kVPo916Z2Ctn0ndunkKLbqDDMnsE+Gv88+nN/9D27Oh/6eJ8oh7AwjfHDuoKyYgbZ3VKzAcakN/4ayQQpud5c/6osGEJaA3Nj+STunEOTxSicNNOBrXY7n3hDaLnducR8alv0xRDLdM/Q5cmY5lvu2xmyAmLEhMJTPRrG7tXQA6XmXO/ZVnUUw0B7N21uHNpDKJwQP5PJKCl3ykFhRL9rl1sqg/t8y3xwN0mmbN28uI1Ub8I0nywehLzTqROoPPF6xKLAUAEZFgTpVDEeftFhB3IwVS9y3rxcBztrgOVKHK/MWVwONHnMyu7EVZW5ef267HTPxUGx5NDb2PXHPPnSrCbMcDJ48GHb1va/ubRLYNLWAL70p/oUpAnsC9lSu/mQ+oKamaTYT6U869ajnVZrXtF0N+ir0HNhmSwWuNRw1ptgeTgovbk378DRqVBzSQy4nXuFUv2LEMKnfMhXLhubTFDnm0yg1qxgUKnba9GF1VVLINV/xqlMa4xK2znFhs4Qm2xE0CTGbH/QmJIp/LxokMCUxrGkUkl4fNB1n9q+XLyhwxSsokGvytlC1r0Zs6uUhdlEVr9XSpPPpE9ubM+fTjoTlqtQqVOoO5TM6ZpZ7GPQFniso9gda9C9/mWkiwy2s2qmvFFNTXvLvbvPYfdo02LI27azdhaslMq9Gy5L0hkYvAGBdNAovxAJlfFbd17TkbPFPRaq0ZT6/Lgww1jogXTWnFcrVVYEQZdGVIvCalvAWIqKDXtZBCjYRMj2ZtTxQVqiLtyn/0zTlE5oezbMyU+w49imb6u/dPg4zBTFzG9QIkyi8akIk1vLXNpWS67PILtsztRYdZxLa1d1i6gA1UqYylMBOJhtSNo+2NfUli8MgfomhYZCT8jMtcvxkjrDVf2HOqsCejsctT9LS9s9HCKatJntcai6PKlclrSeJpzcqlbxzFhFErSJzA88rcCLav+U8cLS7s0aQs4soZsMyo+47KO0/E9w2NXbaAjcm/m/u5UO+/Uc6XwI0H0GhSQ+T3t6GLvmwzAZahxr2AoBO7wsGQSYVYsWmxHSI7zMcEsMxGdbzvikuFtaDdTKwMd/3j7aezybyVAcKo4rqk4SxnzBNfzG7KtsylnY59LGtJZD2w68YazePP+q1DLhqVKcdNEmxWyVK/ErrElsNRxWTB5xW2u0A5IHeQvSF24+TPGrU8LYz0OWp5I6frpilAjbVmdJymNqPF1SczOzVuaGtCaJuNXEAqU89tASNtwmPdoEZtJ8GaXEIJv9CvzCXERTDdxRmJAa+7/0/KfWbBW/UjG7GY6YuZm5p1g0yXBNOqQZ9L18AIkZLNVHqVDnwogODFn5Hldx+pLtW//R0PsavixfHAwA+1s0cVGrPIDJ8xfSI2LYwsb5qGwu2rIC87xSrQTZ5lKsoY1PxIU4wyZYCs8mzcJC0TiivuyQqIGwi0FBWe97JWJY2BZKINq+heR9zKbtmJnYVoDBe6muaxvjPFWVxHR+ZcS8GZxBociUsA8rTU2LCF5QOiaJVNXElklbwwS0YGuglXbYgaGWjCRZCafgpHJv61w6VKMZEJvindTUlpvagrx53ENIXPrNArFXgRi0zo0abO3cAw3bK4OsXMIX66zSeXJZ/K9MRBXcpQOsWxEHmUw8kBorlEi1RLhmT1Gq6IN5WnutOyTCGxGgNL6axFs11HFbocycxVyzJMwZgRSr0dWZ02DEC1g9Om9bE8pNsXSFlBz/PKCgEMoM+dTSc3sM1gnM1MRCZqTDrFpbLdWXVSn6F/zSxAZyz6wu0GJLfCClk5v70lrwa2SWXLNHcyYcRlttey3E/tvSNZwSqDjT0Tte0c2bPlg6asCBI9ACm0PQUIgc01mEEr9W58DHmH6EAMW6XlAZnJTIn7aflhusV7BDjcZ0hVOGhczi8/K31Be31BvPuZfam+us2lAaYczsTfmhzcSNHJ7YBsrM8TtmVxvl1u6ZHKdggAkXnNQW+9F20GBTo7JPaFzAWZC8k5wQ2eaf5nY8gorUospRJ1fvhlgIL7xsJcaqKIwwrTw8wJqVDC17wnvoXFygs9gA1ZsdWP/X0C080LBPKezauMvqrnA5/dVqQF9T1c7Nmi6YWXRd+bA63tCO5+ihe4DzZRoEDG3b1znN1LhLnx4y8OObnKjMcuih7GrzZXzWG+HQYsLUSMlAueGbkyU0RIFgxIf12xLDRkruW/ezDON+Gvnl1qra2lnP2Q9XXsGw0eI72eKNrGycCtGQWdB5aMF8zNwCc/qPzG4puJDhxkPWv5ulqdYDuisEqOCwKBs2fHHRV1vAVD3U4jzHGapZzmxxqFmS9tumEvvTNGBtG4tMkHnQmLfT1aajNvt1fJi9RK5wXdsBzxLswgUcemy7GrK7JSLLjsSat1uWtbm8jMR7unHY+9ZS98ua7pZhJwkR2gDCBfxX5zFiMVXmUrUfLDymkRtu0MySurkctVuiMqpi7+ywWMMfpL1AFgB8YdjClt/H1i4FrC+86C3cWla7eFgOwYw3lVTS2xFZhNRjmrHQfF/QTXzNuo18VdjlWbJln7D20ru13BKlTp578i+LO8wGVfxxOL9TFciaVtx1cOv8R6YQm72WA4wbdBYY82dQ+dwKo3QSDezFr4TNWb6X1AxF1PAVjDueV5xiyCLT1Q00pU4UyNroBTRwAMds+uzUEMz29GGX3F6Z2jpJ1ttiXNt1FZwA2yMMcKtY+lUMEZyEHtlOsdTDIGKr0vHL9Jlo00YUyb5VwpQtuS6C9ObaT0AZ+gJ0mJsnaKlNrwZU0f/wzxivuawFS1oNzD5SsWatrE3Ym6ZNloVYUH/LSqZTvCvDWhKECk/pl1qM58oOzFKm+nfES3/LqM7Gk/xkNdBySdsJSxsNWzaUrVnMqNekFsyo16TizKhXH8DUwhnEcAY1bU78IHFZCKU87f6s2C2rOgHCzI8ilr75BDqaJc/KYyKvfLybJaPg3AX/PLFaCWHZm3Y6m8c11HZivGA90BjHjiK+19PLW//cO4KLJQTCtmwkYtCboYXYaTVLqlpNHJlMc9G1zqhUJ+9HtX+9lf9721umlSIDS7y0ntR6JXy0pJGUTxSQGxBb2JsFx/RbvOuneM641P1BTFyfzCbN1p/MJM3WQ57sMu1byakNHCS8hJ3RDbopbMrsGHq2y/g3QZJ801ogyPTyY/Tyz5uYxdhVGx/ak9Zl0Hv7v5gJ2JU7rM/60jpyf5PALsrN59V8zAgh0myxdIo6jsoISxwnGI+S4FPc9ls8NsMaAMHA1XTIJe97HVUvWnqvfIRbIBmZlGbSkYXUZMnKWjaTWbHaNr98ydRAyshYjE9IfNvQU/uVNZ/sOwm+UljhoHDHrGhQvmgrPDrNfJw11Qw6Ccj3TwxXe0fh2lQfHKi8mn2QOVM7+fssvsKtlMCvoisFK9qp5M5cH9I2CcaEe7nVz7HdxXJNfLyZbAPrFpwajrD2YjBsycTVVyM3xqizGySSoENYRpR8W5gWQI4WWzpFvU6S39UfaGy+NHLuGlNYKBhWXLiVOs7cB1iDyW/OCKSo3ApTDjzKTlmxGmOievxLHRoCnHmAKIGccKTNCmgqWfi3Xqs6gvrV5dIDZ0zUv02bzFDBgBtmrCawXN86Cu5XZgL/PD5mkSiycyUcVCnnw4gwc2U52lyi4NbChej+NIKWobjtWTnMNUXBSDkSO+9jGIdC4dp+Ar5XV2OvENBQsW89VxCo+E63Qr9rd3sAWiJF2VPWqjN7WtdJ1VLWb81RQohE6USafVz4wBizGWRIwMMVCIOTCe5czGEZzkznolBkSbRKJRhb4PysDHE5R2Nwq9kVVYa1UMkvHLya0JJSXTxizHS04KvWNyAAGYsrZByMPAfEc8s3B9K/24KPbLVbhslEGZIx0zy162KmWNaVGFI7FIaXCnJXsluGsYiECZhjvRi8DwtNr9gSU1qazAT2dNM7B9JL7dFrYbvOjYg3hxt0LehzY8amsTjewovSgg+7GuPKnQbz3FcovJgoItvw1cgotdLgycfqmHlC+wkt5AnodDzsXNpGdqX8nCnB3Jcpwdzj1mNjWYvKNs64GqfSY3pva+HJKIejjdDztVb8yVkH4iiFOwY1L2onni9HT+dzq82gV8Xc3lvNr8q20hTFTHXgnLes2dig+3PEwvPcd2DbmNbUixtzIRYIcgtEDL77m5KoIcwYBUT8oGtMPqQMBUSrT25IadPA/b0ubcqpnqgCe0zurL9ggXoZ71kE3jM2/8CCsHPovDNZxNcfpRTdesjvlq9MOQvGR5g5rzI5m9O9yOub+J4E2VYWyMIaEyLCqPMc1jY7lbyrW3baDMZvHNtWiV4iKUSL2ZM69NwoTbvYlYw+mFACenQ8B87N+y5MmrPY/JA5y+b1bE/0IpS8QGtXDHfEeMlYjMpWn+OJWLjMiFlBigBO+qzDgJs7tYS/F/HG2evsnMgY48jsKI089iPU1yyb/Em8LPqba8W4Atnb115hRFtcnXvkuLzEjdKpoZoLk/u38PtMgzxJW3gr2pnM1Jb7g7yA09ZH7CHWxfDrhH/Zma01/azoTnmozOO31M/PGS2+viaSVZb2vGSdHCRawVnQUGhL0E75rFrlMKvrrIGoWV/Y5KYlVnAMg9P9OU0ECpSkjRCwi81NHBtY2nvXTJDTbH+nOrFYQWLQyhzbPG0LWJxlxo6gBqRXHVrTVB7J1efcSyVRGpLCj7Y4OZqiknTYbpa3qsypddg/punYShu4K5bcO2y4NCVcBdkmuXR7dJcMuvgsZjkeVxydkzDBD7B2SNbC1EnJVz5cxKOzkJJIVZkicoA8Fru9V5iJbAKwU0LAaGcMZwxZXAeXGS6sOu687Keza3XSCpDbwjesyszZ+bCq5tUGDIC7JM4kotQN2Z3aAniMjpI8Ptj+xxggUxnTG3N6K7h8gcyIU9bcNxmZpHzalGbYWTmEb9oMXDp3wq7DwFf70m87U2L27MwSv9QT91MOsCrWTVf/APqTORUaMGsVyr5VadvD2KXDmztR2ma/bKfsWyw21XC9rNkrJNXbP5E7vmyzSLj4EuuNvLBrjxynu0nTDpnX52YMx9hmk5yQziSSILnMiWlTKtUQ2nqIO4MEeLvcvK+kzE+3wPpzCHgMOFdJ2J/UroDYbAUa01mku3Rlt0RwUANr8itXAzyxmaPDkMQEvr4bunvMdVH8xNbOvJj8kMRgU1npbK+k2lYY23+n2rvGuzzXvMn5+VREp7ZVHMCYGHYN2Vko0VRvazj+wo3rw/5cOL5sPMDlbAAZ++VM41aDZLzCZieM+qvVgJtsIRsY+1ukpTt0vlR1f5v0Ihrvy/0ZsLuFzYXZjsqokhl2xOYQyG7amoaFzlCx1Rg0FqOkzCO4U1lG1q6z1EKFfGcLlJykDNlrU3E5HmxNWAfSTeeShC/zmnJXYdiEhU+0kDvfw8Aa6atkPHkH2VTAO+fT7MOVtS7UINtG0czD1NTvxk1rwMrQESDtGwFfbMigIoK4VdWW4twYNNmLGdqzqYdEsUQgWPrTV0gbP6hQ+T5sBEkV69u9mcA5SLntG8ulGWyujpy5eL22bpdU4tefxtuVX74fVP/FLtCWKZmiEL7A/n7YzPi2wHJr2vogW8NnKRign4CjLvn0TZtE0K5rhdK9zU2420UbGHwp2ykaYtgUEFvPIqKsTcu4CR0WwNSyQVyjnJxyyqjvuVT90SHXmPRgl2YZvCzB1K/npFol2lmsC7hb7tZYv5j6uUQPytG8HG7QDHfswj8Sr6jNAvNLz7hROKveurQomwPVK/nSztqgMkTm2vqlzGE6fCBbFLcutgRUsQz1BAIzJxXUrOw1Br5cNwbPUjMnGFr+1cEYXE6y4VmUYFt85IikssB97KJb3LEm39Z7zzDlzODalCAc1js1BlMp4bypch5WPOysAgsg1Qedkl343rxgm1wevFRlFI7nzjJuzWAZmZefPCn6g07MAa7OiEE5VnNkNLTAp908KdwU4bzqiCHceoghnNXwxFXf2ew3z3o9ZE58J1I6azTmG+VXvB5bJ5sDsqgGGhbPVsxIEtDZc3xO3GfVGuucF0f/ycxgWZa6zVw5qjdyZljbNufXdzK+wnvWn9iAVYyxAsW0E6Bbk/wYbYtsNHbKZx2cfLWZp2H53LdZE9sC0dxnVcJZkdwbDMoIEKZhkmN3zZ2y38pYKade27+NzU3wVDGSsr/UcP2kULvSXrSk1GgLOEqD0JeyH0xHpda+2TvEoceDnJrTu6iUOP5UzEfGXGZ4T1ucRqiUpg57GqhQsAjQFgS6S0SwqNRFyVg61bouawy2nDpFmhRK1HjpRFgQhk65nbiME9JuS8i+1C5CmfgiLIHACIt5GryQ0rq2ImK967fOBVf/wFlKVVWPZVNBe7gSxnbbfdouxFPKUXXRqVFhZAROfEJTmzjE8SI8Oxca2WvtzGxCVo7McMIWVcfE1gF7fIT7e6DFjjfHrpCI6IRUIJjQ383mhczaDos15Zn6p7r36AzL2MAPLK7AIqFIv9va/XmsIc7M67GYfbpYiVHJ3rz7kWhmElta68/Sxz+nMjUA2XKdvL9FliSFHL30XWnMbRKvzPre2zteU6YodM0CnXQp0PrkVQP90LRjdIzmc2DJxLSApxbIMjEaPhXMYKpqDNTYH2ujGud5BHXZzlFaJ5z0diJc6Fms0tcSPspVObqUI6ey+KQlGBbL9faktds2UWlA1aprZMJu1TBlTAGjRi7O0TZwOFpW9llT3HJK2nzWPqwkytit58SoKMh8lQN1HHbUhyKqDKpSzcnQP3P8vtTUeqUcSGo2K0M2U/KbrG1KHKC8VKZKXAEMYHzOttQt75S83MKVApoL39iEXmxbFvHUmwo2QKe4FcxacViXedEXqWMJwmrAENMMySRJuWPD2GBrhzsi2bbl1Azmy7xYk/pTtcz6t1nZq6v0SJ+fQMd/ev8MUeTULwKxnJ6c5dRRLhvOc7ZrdFoo2TG+CuaM4aXS4Zjc5b+7FssPRKjUkPZbYYLcAegc39cqxdQYkxnWtTztlNjiu4Sn1FSQ0vCZrIqvONsVt6Cw0F3W2xUTkhvUcxZL2AhNn/D7blmW/530cZDWNizroFTjN4CZJRsDTowze0dXj+TQPizewyQCMbBxe2/Hs/EJgvspnq+HqBuzDNo4BqEwN+omnuDtPHba+7wloRThziaZ5IdGBjUT+hzITGSwLsu8D/7QML9shpRtzKHio7JTzVzXc2bczXMWO0a4GTsJV0+KQLUuV4pGJCLoHK+fSOCMmDO3ZNC0J1qcT4qRuJQe3Cb1JM25l2YYW9qRxZnEBseZmFoLu6M2fNvmGGeIZLxmcVgG+aUCMXQIIpvg2f3SC4NX3cRVc9GFU1vNt7mj+rbJZW8QzDxlhogNrIUO7soXv3zmpVL4+As7SJ+SJcRTvXw10UwKWbOBDbkuqxd+dDgEUcf+m/PCyDhoW9UXfnyVK9lNi4Jk1KDvTOXb+J5UmIKc+tEZZs1WMAGZDMFj/tmyUi+bhIxwU0GeF0YkMx5LCNHLNUTDqNid5qRAGQ6Ykb08X6vUFdPdjGxYqzsdnJ9YRVZcAJxgtIV8tfQ4nFTCetMvnJnkvYHSQ1j8YtSUdZVwa7yTZNSZ5vssvNAzOdiGhC54zc0FmlnM/kTb+crA1xzMknBOceCc17xUEsyaqNmL/taPghyni+BnNQtPwoiTO9naxJoJVNgnrLuDrKHazNRrzI9c0rXKE7RwK2IcVbz/pHQQuPGqe79bFNDclxs425llUwsZOxyb0LNkwhjG29UEeDvHfrmCyKLbOcLUMlo+GJuMxziLT2qz5D6ZtdcW7I20ouFUsSplBGdLxCAxmHoIfK3a23FR0zQichCoJENWZsccxbyoC/Nbq+iV66vRlOJZuV1XO9J5RuTG2p3Umd4Q1uLUpA7wnRz+XxxnS8iW9cpH8Vq71/2psfQilNKKX3sy7tkuUTisA8W24dtsIE4kohQV41zW6mKgIBRlGc6AFHXOl/NbdmK4UxtpzkTozbqTHsnvG5x5u5SeyYQ33UycnnGU2m+om2GUMAzIJLbWzNge9tNY1M/hwspbEnTNPRbHXtFBwNzCZVVdDIub1juCr3q58AskW9i7QR9Y2UyocKz7/C08JrlU8BuLzdZ0vRi7YXEc3shrWm1bJiwZevv4lNIPPBWrk04Y/H+jGOn8bNbNRLU8wtR7h4CamE1gJKwwxIHNWVIk5/M9ezH/gNr6bFBKfwzeWibFqGCbWcUIXZvvrTRPjKTE3AjG1qCrvJRZ8VIbmozSzljqT5ujntqu5tK54ybcdKY1B9oSh6MwxpzX6ZbUwrLqT8xoVFyb1Npmxvif0o7b0LnuzBoE/KzQTzqhcdTO6E0Msy+hsM4RJsQD03xdtD38z8Dqj+zZyuO2zFITp1tMomqf9FLsQBJhWMiVu5yErLDQDtGx6WG4zlbGGvq+mVQjo0bbm99OULnElMwDfHDr7IQEsc0Tju1aK3cLLZTISuc8VI3WV75Zjc0Ennx0w2yPBLiVc9EoE+fal2pidEib/J7PJ1na8r7KCcRi05rzlmIEMqhqlsZWP4CBgBivntIWRiRvWJorJNrT1zkxmSJqDDmsu6f0uut7fPRWOksUyzpXZ3fre2gHh7khoaROAM52zaTJaisFvBm9KJ2U61lAzPEYN336tuIc2ZcupzCiKiK+qKAVGRw6zBUbvGJVXGJ5zQSezLRMtlTNxLTT1n77QCklnDK4QZNE2WvBjn14lYDHWI2XnzwpkteYYawaJZ/CmUsfOkbOgstW571qE1bEXcDHo/FRsXp4IcsbgQyCBAH7eKvYgLeEv1AxBMW+lr4q5GZ8V0nv3OvpkAg01u2Wvs2oxfnCdWsqzbRBpZr2KZRz6NJ8cziRBqGsp5ykqInsIkyksx+8ozTiS+Ab+sDZxu7QG6soG97cVDOWP1VPkCzUq+SZ2Ie52CPXmIx3T4r3KJekPnyRwPlCvVSsD6B2O79yFHi+j2zGwNlbtT5lvOuM4taXeKLMkWjRaP5UGr2iY3t1l+aVGpy/2PPZ6x4YbIxXKRrfmjoUKFbJkDajDpJ9pI2EF5twNBpuPjS2Qz/MhaovKy/XUtZXQpBxjHZ4ghuJj9FLIxea2LaZVVabes7QuxOujKSIvdyxZ0QUv9bqzvmVIsGsRQtPMl403rs9cXbMLsJIy8SnnUpaE1sxIRnTmdtBzbaN+/2ccFHMCH8kywJphhIV7CdVAtXWGtgvCqBOq4ScWwdDrSJ7lYCLtv9bmlJoBlRRMG6YXCj1PK+v9DDsTAb5RJm0HTwsxXBVb614dK/IuhioTx5W2BiTWh3M4JrPu2FwzruhBc3aaVEq4NvjwbthGokUWcw+4pvwF/TZ2QsGnGgmXIwNz6CDyNu5pwy/01hgTFQTftbbHxla23XRLLhiziJi0Fi9a1dMKPUa8PRWGBmDWx4bFeAqFn4Y87qUoFssLpusc6b0spyxmiqf1nrIu6ABO5vMAtppyzQ35zrRF0acWpIiq1SiuwuZ+v35a1BZWi4MtN0n3O0wAEx0241xgqyD/PPuvM7uUdj5murII6XOuT6EmAK6dDVZtCKlttO701MNnL8llPscXlu8uO+sQGLXrhzs/MKESVPRqb98xO4bv0qmNIybWNDPpt5Xk01sG+yVefTQrBanWybRFUSi0Ct9uSJsVDMf3CfVKqeK3Lu/861U6VDflaw821lGtCELbnNAWPMCTLRs0lzmbNxw1kNcjdBKZiTVb1XcDyza3ZoTXK0LTBrCZJTC281XsGK8VqRhmURv0OeL1NO5/9Zw1GtArbYLdZWAB2DMvUTicx+adFV5UVz2K7Ta68FWa9O6s58kmoSZ8KG2PNbAIHg71voc+qKUaFtnCNR6TZvou+7YYhyGC2q9aGfEd+XWOO3Myp289TqVuzi7Dsry3NbVHInNZP7c6cWsbezIPGyp7XnU8nGeVEzsRvcUx/LK7ZipT8fOwhTqz9bOnOFZ4/2kFMn8pZSvb7hn1aXUP1pu2PFZnF+M0TOeylvVBa2s3ZkNYaxIZKsh3J/UB6shWAvA9Zy6R93WQ12Kk+e8MJ3Y3YSaQB184ddfioXcfUyO1ZyNzeggThpMSAZTkHu41WxzOT94YbycopGcrxO+iJIqzXCUdk/E4EQX2+ObA7gpGpRdzAut/I/RrazU5KMc+7taeAYc9dX1KFv3zYLlPEZikJlJINU0M9Xv1cAkCDlNHBxbuEOzaOCUeFd1u4AeHHC8LJTVxYRqCqCoAsZq/qTVgNWsXB/9nEhX2FPwTJQ6t8wklCiaOdaB9rtKmIGQ/J/kSXRXuKuvEPtZ/3xdG3zMU7U4yOa+GPZTUrj7SRzh1M/UqspD1Xhj+hua/MXgHZz52jEUvUielJ5vxFe+QwhamO6rzlDG+t/kf/z4Z9uYB8WAfHFSZ/cYocsk/lzX674cTGTFxNirYfn0thXUMkml1vq8HAFLz6Iy3G5vfDTLbdGNnEu7sLEclywJEbt8e++akInNiBtN6VW/fkUkZOE+GRosZX+4V9uwbdjsE3rQ7/hbsQMZ+nmMiCuf1M0+5uArG6dhhL1aJCybiQeE6y7kiCDSjJdXNbIzSrJWB+7YiIN8jL4yh4GXJ7KxnA/XNCvcR4iIMlbaiIZcctGMeduyMyqxIo540cz+2siDRiyIR4eMFx/cR4fb9zyKvjh3THizlyo6iT+O99c0MKISaUjFRcVFdYw+m2PijvDRjHnbsjOyQEqyxtdUY9uytJEoQKoyAOpMaOopk2sqJZOwrNTIPAzayIhcrKErtJxX1zQg3DfIvLrXNDDcp4bejtDRrGCSslD3a6+cJtfUl9sKrZwC15Qx3HPGvEcKkDfQirKsGNLM5NqI+fx1ie98bYnyDIRrspww0Yx72zqFXPTGvLzRzO/amB/cS6+cONHMk9UAx9NVWLInHLyCXFTIvODXtDvce62cBNKMcNua9Yx+XBKyxVU4EiPcc6Tci7Ok+Mg8MNpIflwSsmPVikdYmXq3htYcsZxswOAoWvKcNVr4PC7H3YRqB8DZIHJUR4gHKxZShdA2hiB6uoKHR1V1YwRIVWdjREY1LKDXq2cvxBhC7BU8oOgRmR2gnMiNnMiNkzebijAuuoi+WivUL+wXmtGMfNtyMOxG2f5EfdvqCNJhECHc48e8jS8sFvKoUa+cq3eUkMPKiVZYxbz0q1bXxJ631zQg3EfHw35j28ZZLBmJJwGXxzwW2oiKXCzIPCoyK8BkA7eHh/eX93uDXFyynNfXVJvbOn1c9Me8ItdUjts6f9b3xTwg2kiAXGzGvMDXtCTc18c8XNpYA44earFNcduafVymQZo1DzYwoNARiYo+FnJ0iX5cEtLMGdqIilzCsd6mbG/kRbfepiwSiYo+FjIjsKdFN/YqCIBGQhHKHSoYLbDrsZHgEsodKgiIRkISiomDcrKRj3czK7CnRjcWKgiERsIRipmDcrSRz3czO7CnSDfiKoh9RvIRil+DMq2RZ3czLrAHRzciKoiFRuRGtx53U22D+oFG5EY3AiqIgUZyEYpvgzKvkad3MzawB0g3QiqIiUYyEYpngzKukQd3MyKw67ORYBLKPSoYNbDrs5EgEcrtKhghsOuukSARyi0qGDGw67KRIBLKLSqIh0YyEoqHgzKykYd3U3WD+oNGZEa3PndTdYMysJFHdzMqsIdGNxIqiItaPDqwh0i8NLSRx3dTVU822753U1VPcmOSEgmERwGcDIV+fEjFxBwEKMc8KtoIgFyS0ox5FyaofIF8LM/ZgjiX8Ds0h1lCgve/1i3aOTIcVFUlhsfXlhZ7DLQqxS7e28DfGSoJ21xF+0w2Rmhb+7cwhnZEpdDysHKLwM+5R5csTLAsbJDMc8Q0kXuP5lYbnFwpOuDbMKvRfIyuUKlevTRSItMa2tXq1ZrEwSw/kNRZjLPcecPG9Y3QTdpZuNo/xJzS0MFQv8e5wEDHrx33PK6sdJQzh6j2jrHQEtfWLoqkyE+FhEepxPyKfFgTtFrZfTXHVqD229CAFNisTNkwhsjR0KEZgjuYMElVGs0ZFM2Z8axIpMWW4nucszq4WFWbIoRONF3bMr3WvF7ENZvcOf/NOQvNWU2bjNDN3ZpDvZYTexyy0zn5fRTpGTxkxEwSrPre17pV2yawuMCWe5OOKJt8u++nXPvh1/6MRZzCaNy4omKkqPSMCVZRzBbW7FZbJRwcisYqv5v7zLYIZHyxMMfD3ZoyvVaGc5q+WiS6O30xTNq5Lxx8Ozd7GtqsSPg34tFVwtnresw7VpgAw4SOOh1EmN3c4N77rNvYkttgp0gcSHuHSL/HcTRAh2FbW7lo9Ky0kmuGiEyzVofIIKC3axcksLjk0S1Eh9nhe/xr2EKPQLkMiDhfW7PRvNH1pJCucEJ6z3sk0fG4mOFRU7RVMKrcBnuM5xkQ/JrEWBHaGq34SKRYE1WshMtRsdq3W8zW5drZOUZ+/JywtHCtj3y8CqzERRfAShMNc1f772VIJf0LrHyp1NTfRrnyVfviNgwMmRmaPMhMDQtzV3ubAXMnjNS5HrCM3rpYi1N+i9heGVoCbYSgEpsr0FVChHkLFJjR0NeYonuYrZMp66Wr6Rn8idZMl/2DF2tsgtERWDHJXAJtVOjfVlQ3XqXreO2wgCI8bEREyJIvGxoaCTSERrYq1GUrbCQ6xoWK8FJ6Cs1CvGcmllcaC6wsW8XFmyjVfLOse4k0KwsdFjne2IyZONXYR3sCcsFWZVs79nDP2ZdbKytngsWsGYQx9hlY1xR7v6SShIHcWXXDtoIBi/DMMlcZBE46LyiGil7Eel7ErN+svON7XGsoVtuLe3HEk7i/R6UBprCX/Eh40tCed8RqV44x/L62WcM1zrJStxx0Rnv8EmzUR36EEFyPDDjoUrPQULiXB6rA1pAD118nd9xLisRVxdR7PDgM2m6kzHJ8h3fE0nW8xCvrcYhna3xzh17EgN+spOJ7GrhzyBE7gEaE4UkbsO7aGtFQWiSnryXaWYYAk1bCp1grtlNrpa8TbHzKuLJrfMwq38ZKv+G3sl0ait+sylK3yMfXwrJoOl7ToVhbKNjQpgaOsdDUGgKLjNHQ18jAhpnNe5hU06iNxNzLd7yAHLj22npbu37GWdspHDBs16Em0kK7UKKd0OZexGjOybZWM52reBGa/L+X2PA8RJSd0GhV09XEWb+BsJK/8EY0msQs0dD5gc6Y3awkHIYRrGx3mzXQ0bMTcbWCqHtb+8FyoJWAW0v+jxhLchPNiF3smsSnmNmRsbcCWz18UrkxhjBESJc0hBnXSbrreYbGgOjfwGF1vIsPu4iD1xMRdwdKfTSEqxs4twXT7ozk0blqWdyEw9R7hKArTMa4cPqE2I6Wd9wySqyAMNz8OLz7+zJSmlrD38EPbQhwZuHlQXFt6ZY9XSEk5f7/YWUugKITMpEurqPn9/IRB7MxroNnE5NFQGicawq1kR8q8rhGYncHRzeOamf3CEeJLQBi9/IRtUw603vQb8TYAKzYq6cXSLzUO9hP067XTNog27m46AG80YGD1PyhXCe5IM/sZaTpRNg4ZqzRmFIJtqU8Si6rUqZrTpwYJNDZ4q/cqBVsoXCWqizDDLqFzxQpNwcAeyGczkOPGJPLEk54zUx80AyghPa7w1BKD9SLslt4wI3MN6p82AWJWAUJi6wkfvl20Ba9wYQZf6CsQ+4cPc+QbVXL9cI84hGMK9uUw/J0xt+/9G3rqNzXeaSWbRXE0A9v/Jki1rRmPEdRmyrZuCzGkEnQ97/MHxZPlkyAI9wtHdaiMXQ7WSfIoDJjNJ71QdYQwFEpGcTzwjOrEwrcp9UxSQTQH7Ic1GS3o+ydtRHf2n6qfEAx7amULtkQWyzaENXHSXDE9FwS1kakUQuY6ExP78IPLcrw2jmMuNT7K1/bZ8/WjEEc89TlHBS9UvsAW3FR4ybbZJWzaqIYkRtRHVy13to+AGkken2w5hc6rYwT17mRoVnLlaxGFiW+T7dWKRwnWbYQ+46gTjWPI0q306VZ2SQbhM72VKk3IHmkiTlvvM5pa+hTacXj++S8gOS/7WJOXtYYETuRjC4WrLR1pGr6aywMoWTWliGzy9EVWgNq7O3MFNNWufbd2lv1VL8blKxmYKtdjtYcjxBFScPJzxUgPVD10WSe69BcXH5aOvnHte1hGN3G92NP9l4ZxmIPah81LmV4vMyjCr1UwKO5Y7Lo1rZIv1Zp0eQdG93PPoUc4C0L4O18uy5PyOBB2Dr8/azM192piuxt6k7o2D4L6cZnHZcH/TryzUkUoZz4z5D4vyOLPR+En06w9dKYRr5XGHTHSrAhJMFml8RUys1VQbhVChmouaOW+7+55U5Lz5hCtOXORNZZ78tbs8AReETU7kzOmFJ94tEWiRAl3OXGsR+5teuMLsF200KgR9KYwq/jwq/rwq/rwq/jPpIfeRj9mnotOzrtrI2kihAOCTCtxs38vLy3W9jux9Srg9mcR37TBJlLUMsHsr5SeI6sVu/a0OG/iVxerkRbjr65NLgV5PlFtC1TGluU7MYOzokEeE5lRPm464EC59a25Na27Fa17Fa4Z0Lemyr8tfzNmFrA/c3+hWSpSppKz5dO+2MV7ECaz0ebijl9rLdXD99GzmxOfPrhep11wNCtcxioypC2zUmdTqgR7HsK1MfVmFB/p0q3NlvCJJthKwjNaGobrIBM1iXaO8O8BAvQMM9w+9ulOhw+HNBkDEV6VnvB7PDsbE7AqbmjCt/OjF3VJGY0LWMaJ9Y56Bd5ZJPsTF9PwdmR2inwccb9cbT9cbQvZ9Dc61V6ZAUfuCYbetVYlAccdNXKI6tQNdM64EO6b7TdyP4K0m1zOq3sUHuZrFo0fse11RQf91R2282bcLIb1PI5FFOedY+o0dy8EhcTyvRt2gBBHNACbFDizvv3ocOZgVa7KFmeKJdDQsqRHXuRHTpKX9UNlFJytBI7+69SjVJB3HeY+r4JfFiHc1IQwSDogY7ySZNqTrj6ULj7eP68d762U1WT4MkM0ZjQyOtVk+B7ymFXu+ZSmFBpeLsLjbzixmpqTsgmSWk4LGM9+cb7wGsAGkC5ToHkyWH+6z5lOPmfwk5KPSW0NeM+icb6wGsSWn28FIc5G4BEyKW2QnvPjnMiHMGy3U3T+FyNsCaJ6IoKwNi1Rkso2dOFJMGmMaRDWcmLJntuwU6bJBcOnMiAU9/8+cDDpu3Bpg3Bpg2hVvXa8I0Q3875+cDTjj7s0WRAPvqp1Z0mDFjBNjjk117s3fxhD/r5wNOCeaMWbTvTahQkcrRbidr40NAexEe//K0Z14tBtJRE1hoBXMdCejga2Y6rqA9p3JxBbKvG2zmKQqrPioGQzuHKBNzVjqdWiUHLCbBb+9hTeHPdsUT7UJaMWE5sk9RoqlkHDbNq+IxSnCQT3NDsbE043JD+HHa4Dz8YEAOu3NimPPbIs75DzXDkfQz6XY5mtPYb2TWkaILRVGVVoEgXPI3AWFWJGCMko5dAUaI1lFw9S9hk5aFq2BpIZKiuk3TFNZSasR+X437as196BdWvqYp6V42w5VMVCvDr13mwOzRWP0u/staDqVp9PFq3wMtEShLSoZh0x+CixLa6e2Es+BuFGwrQ9cKWRHs2ZBnFKMk+ttnElgeM8ixWsHA1FAtZMMjNT6+M/9vnzv/nsBA4xMmcA9bg8QQ7MFdv1XZMxtevC7/Em4JIeJP5wucSwIBjPjp/Rom443j+LDejl8qU8tOHtx2c+tE2pLN8M4U0qcpVtBezinz6zUnkwZZ62DwRHdA85ZTwyZQeuXedFMPWYgrICwXI9WHyYI0H+XUAIDWZK0jEurpAPuvfUpjkx1P5x1P5x1Os3AQ62tiF3GSNydvxbNKzvMBRTva2Gcn4yMe1j0B6O6XEO63GYlXTIBnk/Xvg7aw7JUAcoTbH+9IWOWSKWquI7vXMNUvQWe3PWeXPeVJJWJHIc5ljEBGHPMd8yE4bhFcXGbOKlKDNyQ2hEOnOvk+RwLGlNVR5z2xQpAbDdYuUkBmrgMxG2Fd6t6jAzIYq+Ev1n+ps57TXfF5OvYhsUNhk6buE61Z56Lu0UoFUptuE0ZzJTkubwmpglrgVtORrXavo+1Ssfz/5qYCkls4+eiRAcUvnSMY1VByFP3n4XMMTq3ms3IDVzTvv2PIm3C6cX8pRis0VJmBHEClPqET2+/rEwxbMfjna/Log9mOPNSXZA288Hdd78VR5P9YAAZxFLcBAyNziOxSrECq6W3NRdVCcnhuQqRjXhQwLsVUbLFM7EU6YTCF8qn2NYyWbZMGpnNlsa5bCO1R7qBOKbErCOQvS7XwjvSqdNgSOMw3rs+d9+Xijllox6LGUUgNcZycZn7aMw5UKYppYq3xGZFmrz+wlZNsUbNW0HK3XlmnVAqF8E9qge+Y3ZIxZZZ8OF2qBUArQ8VRKuSBTtPtPWvj7JEsE+tvpwZi2x/A7Htlbr5Z4wYnc5c7kZVBXylUu7FJmUpNga4o0wi2zMqGk+QN8YVE3fhuUHjtOG8Rt68TyjHx8J9nNAvtuBLNHZQwZySjF0DdazpwxpNfmGQMLAnrjb7zEshqPCEMX61xvi2DBPNh0mCNXFk5zHCbPiNuC1pNo1WqhDA3OTNx0w9xkAdzezoIBDITfxwFbDs4ioUCJINnIofwA2wvGPB/ZTgCcuaV2POrZ472Ua1fTJgDcuwXWfGnZSwAcnRvKiMfEULmXJZu4pXSaI9qXvpMquiMXXAB61BXK7VyT3O7ObGYcJc8A3LJaAot8JnyFbKQXBO3cqaH+z2b43HAcFht7e+wyW+fFsfWr1jnUZtcZb0x9UP7FOR4ZsrWWQ3HaZiOb88GU7nxHwcy6vu4WxKa6fEV6HEfZgmPWN6zczQDPACV8FrQ4w9L7stbqqm7JNuWrZPWJiLWQBZx2KM6kkAhBxN7nSAy2VgGiWpP6115Thaypypmb+qNo006LPLHrWqszsCTOu/y0yvvnCEQc1iJ9sGLE/F1U4Mze++S76LnLWllgydQ++QU61LtC02X+jJNw2UpnrGqBXLV5pjZMv9Os+DnYc1TebN7M47vgmfzXat7FFNf9TJRYutoV67R70sfiu+IZ65n4VezNtQUYE4krvTqt3M3V23wsWWaNiWvKiJYb6WtQWpP+pbg+9SwkXdg+bAndGVhxGY7UDqs6dPtjW3igv1Oe1hPfWtINzf6FfKm8hCtg0nacKqxPNyOd2+XV+/n8iMDkexQHqxPrW735XGkEdNJU7G1ccuFbLm8YYxMgusBE8NB3ARQKW6XwwxMKiWDWcLXAJV8aawG0NMHVONyc379tdMGTsAWhcMKTuYCA0UpZdbjTu+FGhvpyNDN8lvrMR55b+6XIvrZXrYZkjcdwudY0GrWMZJERHzfH/spqbXMD5Yj2VagFS8Ct4UKxceHIxC3Lqp04/asK7axDBZgZBchDvSp9sOfORihPuDEYxZEglcrtrFNlBGRCxNvK7fO4lFs9JG/I5FMf+5NfeiuloJMuzpHSjejHPunHPkmxkGbSJq3M3tr7rUS81VDHdMPpxrXH+LMObrT2B8vD0iFskGjXzWYBfCkZ69b8ZNlsIFujfllCGqq1yWJR0h9b01/6w5OsyWLZzCpPxIpa7bPoDdPSXnpbgKBOPfoYJMVglZq9UtpZrswUQOSBbtqj9qDDSezYfKDLVz36pco7mYnw68i3fdKCrBiFz6jMUXlIZhxFsxy09ktaCuvIvrxXogPQQ41c6mG4E8nXJfhjOvzG277AWn6Y64dZ8MXZ+dWMXtTd3Jq++RTT1pyaOcKYHcQivdzdG93Z4L3kXlzrudaxwqZ8l5vIsYjSmfnEYDpIwpFEb6scBjparTyml8hG+8SwYJdrGtYwwMR4EuE76MooT9phfgHUKb3tseTriMkwqrg+hUBJcNRaVRpqtKN2UHo+VtwhbFAoYqd2UPpAGBKja4p8T2tCcapygfB5jE/45HM8QsFTDFK9bcu6tdtZ4cfW5bEya2CKHHl8FFvH16mUWsezdvwge9zp1YCdXOLZlD1EZI6gPsrj23e+LHjRe1N12XBBFHx2uNnsAaB3UI94BFZ98ON6FAXrm6xFWx4TvALbq/d8EB/ZTWdYS8QFzgJ8xlnWHWdY22QWpP7KnPuuttyJq0R2XMoQatD4Bst2EcM5jNXJiARyz3lRZ8U2wzNklrKmvZaQ5nTWOmMkb7oOYsIZxDckU28wuhWQa8rsCP38NUvYGnO4l55TWybTFG16aS5TyRc7EbY6pIgqU7TOdQSrUwOYUmbSyjWdTpDSB0Dx3PBiGMPwKqiIoeBjnORGHEHPEKB5AJJPzMQXREE72HPXl1kiuMl9pJZ2yakRVlgYTnP0bRvEUFaHcBUIqFmzxPfzyKwE241Ws8vgM4KXQKQfvzSagMSb1TZYk23KvDG+TgOyBUTcRwy2RmGXtOFSjBa2+oR3cLrOl+LBCv1E+hjbkwOYwEw4jxjbkx57lF1bGMVUXRvUIpx8yE67CbTboZsYsN5TqytSxO709ZvSMHegg5/W9te8QHHELFyHyNxML/vLAavP4KHMCVC0ZdNumWeoy2Ws5lrDTrNtehG/cBwwVhvO5OkMAdu+QndTOMQ4XQwBeg+AoHmcBKBIDKmIJtusrNG2YWzkecDTMGfQNHwGPFehoXCwJhnQUMK8/nvYlrec9p+XfFXBUGrEoCTR+YAaONjbOZAcTx20DnUcKxc8AZZEPCzYuXAVvC9AyRlSIbwwvU3cJdn4AcQIKttDn0LbZ+Zo0EqnLFmrgIGQaNDNBdKCoTz9Ox3ZzqwSrChmhGqukN6TunrKUFp7kKqb6YzqUwKYz0u9GoBVv4nuyS5THnywcsmrrnW4k6DI+1kDwV4At7zbyvd8kNplBI4EFVEhrNBZdL/Zhr4Zq2v5LjzOS29E/FLWwWw6e+jPBp3oXfTffCLZGycnxClskTwbnFcMxPiSYlR+S/zdW/XVLr17XahwXkTdrOIbalXO9JuhdlAbzM6lLjqYOyXPqiqXk6nE3NYJQvzR/tqtZDV6XoA3s0RavtdPKmPsHdys1naXrghEguN93IxdFoZazP3VYs+IavpYO0jH9NeJiiizdHU+wRN7YO0siBDU6Lqg2hu2uddiBE5zeNjzG5za4aZ8AdapXdNYTr/IHcQTvVTenOzT2nbM2x+kYgjFTDelANgkqShlDNavAFkJpQTvHGzBRGxOSjcW2EBTPL2KOIZpBUvAm9EW3ABau0SmAjsavybJlnkomfi3HxSRYktF6BqtrDhc23dA+8ZkSrsPlNc/3A98UBTGefqt28FkYzQt+fsXg05VaL/WZY5ArNnNeWjItWikkSp604J7dEDarkbWxXWblJ+bxQPQe25aBMvfMGTc+LGOAI7b4FJJ5dm+7oXgXvFV1AHiewLauhHjTpx0dL+35qBXW+FVYr50DC3aoZfkGTjo19Kd+L62BRm44awTYFvozTNVk+Z7SmBEuOrsrrW33pnwFXwWXHGv2AKMwB4bUYKdtsnxFLxVarSLSju9UNbTQXSc6NkL0Hs37NJGugaLfKnCVWGndFr7HJHaaODLGCeWQ7sOosDy2onufIkWRCD3FtsTezTha7w8aG/bgNFJLGc4lFgvude8cL/XEKnKd+NQuDtXKTVYanohWCZOWq5VZ8ho04OdG0/nyWCElRtpkqYboFN8yNhOfFADotYMxmulfMFbtcjyS8S9uGpMpszokNusRnlZe1HVenE8UXUa67scADw/HKa04hF75Ga8861V65Cb7NMh30u5SXxDvES2J84m1FZiHB4ZRdUKOEbbRtW6oehZ96xcbqumofwRWkPyziTfS/d84/pbs1SpxDklWYisekhJEhuQylgW25SNa2ZcmOaoo1x0rDrUtedGvo0npVv0xswPRJa2dMNNpCzBUNE79thJ/D+sXcrRWEJLSKSMG0XoGRt7WCmkJ8sImyQb0w9HYNoGy9mR7ruu9b0Ww5RSanAWyPT4+rjzdbgTRda14od89ZwvuY1jfXqLXhp3fi5OJdFerTu1a9KOZC+5kmIjkJxQTZvHtRUQlNq+7dEQidwIb9C2JXO4WvnLxMrYyRMKtuixq93OUCqXFRvyI3u1SGMag/4l2A3O/aKQSl7PD7/U95th1RY7wlTdbPDEVOAkZdiIGas3oHyLgRYtcs+YCFKMYdYfvYheXOpV6dVbvyTzBZRWolkZYnIyihlsFcQE0HDqlFp6wnk03BJOODmCzEHWMD7q/vKrMXCrBnGLKvFLU4erxrsP1s2QVlfs3dAoXiwA2xr7eGnbcAOrXGKRWYinCnSh9ivALAu/EEahGIeR6w3EzAGpAlYRslpzwuzvHKKlSnsQlD6ynzl4loo0iUDQasKTe7SEl9KW53sKLFK8usPTtSnKrnusxBXQ2JO5czT8sNbr0HhslptFhL4s5NG6joYmO/ZIyXrmLPhcA8QzJ3BGJHKBkAi90xaKjUSeWH2ZrPsLL9oaQdxqCEaZ43okfRobSsOT+kHQ4lDz11u/iaDETaMKUSGr11w/+uW0x1Vpazr4lt9ZqzQl3JcZ7KrMmZ94LNAVJqY7xOqAcHOJTzsoqd4bos0qoejq3OLO0xGS1uHNO78UqYDb86zB0DbL1rd8DSx3zCalkB0bYhXU8tOJdMmKvflkv9YQpwEW5Eu76nHaM4XsuVNJ3LDlUiC7VhTIuGqta3d9+pIeHDbsxCi4fdsUhJ9XJQeptjA6vH3iwfmsTjxGmj9LtKR1uFKBozEVECzP/cWEVFiCOw0M4ZY6PEde2UYrGrukkFropHysaaaWNnz4rN151kkqUtRFt/0sVcupUjJZpTG1RGHRT5YJhJWa7s0nuck7EHSAWpyAosjXLgqNK/JdEI6q/UxkD8dd1c2QE6t67cSLLhdmUocxdcBsZ5yS8OAYuj2E9skRYHpLjfBdEJG4vrosqJa8k3m81MleDz9L1O1YfevRHVrLJlLU/Fj+S5rtZPuFxKnKt0Psqa51BEm/N5e0+khVK1cGckAed7TGYNnMZE3k/Ynerfbh+stYtG76G4BOsYRIBiLGO74k3EK71sJWzzS38+P9LM+9qcHta06GTVMO8qsL473J/9VV4C104/1M4I2bnswJPMzSGJAPpsT5yJtIXN6ZvJ5QR5i7pVmbzvJ2ONgkPmusRM070NbCGnTJXbg0QeS5Vz/ExtkJULOO08o5daz5zxb5m0BeqGKs+bcSQbjEUHxGuHQajNWECUy/+bTIoZDgy3lflsp0z993c5whutDW05pJuFug3pXABb1zor5BNJzfUYslT8xWlf+m0soWqzQE1npYCzFb6M1YZfTEVWIcQcHTeems6swQRA3V+2+ETolhE6K5u/bPEZEew9PaSBtcP1ouO7iOVqXZqNywGBoVrJQv+dV5BERyurTDWZBaOhHdzJTjuRMy+E24RhrBMhqxJpNA2O0LsLwuNWx8vVIZccSs78TQZwm8INmG8BEsuw7WoETV8MhzGzW0/9tuZhBQPI+8Fimsz/euahRYQsyM87+pT9OaoFY7xA2mUCY8s6wG61BlJCVbsYFIE06sVVSJRumVyIhqbXMjpXxJRTy6Bku8z2U0pG6oZ9EZL3DmlOLDISptTAq90BQg+kj2gmDae2o4ELFwQ5HgzDcDbFRSN/6ryr14jrl7mkFLuBhQWLuPSnFbvwvlbFjM81AY1L6RvCVGTHvH8pbKOLcO694V9OTSh+Cvu15QUDtoA3g0LDB4yYxbfJV64E+av9L2O9RYiV3HslWU2lMflTre1Kkd6dVag1xV2wGMx/UcZ8LZi6rdpkD9xBOSdr+g1EnBHxtQNdPJMATB8lBYu2bK7NNX706NecLIV5I8Z95EVso8UTuwQL+pRHJ2HCJOhXd+G9kQoZCrzaWYmmbUYn76ov78V36bon7sbCB6zOjFevu5DKLgpLiOWyJcndII433J433J1742WIvA+VB8eIpMU5mNyqu3/N/YoD2c6KuHUp7Wpj7lFL9StKEjfWvWpJhTdQSrslU52usZQBPb1ZNzVdTzycHuzIjTFpw2gBdmVN6jmMpoVp8E+cyTjKsuPgLDfu2LmtDBzKI7vgwtNsQ5f8+UZTyvi9n9TbjcNC5adbTHFbwFzuVEGJmco1lHZ7wmgml3o84UVIQNlMT7FutTaT1LuAnQoVZMQHCsxE2V0kFQCLbBGDgVOo+86kY+S7gl4a+ouZPuw7NcWBeyOtSbDLbCWq3zddC2sbKQmS/ESlptWJprh3yz31pD4rZcmbvEGVMMalSdyhY1i3zalWsau3JQfE1yxvBTbqqYM1d5JQ6yIAWkVyVMGsH4UFiLkq7FUS6VKp2AnfxeF0msr3w0g1J9ryDauQI3m4w8v1C3JbtpUvLHOxCxlEOl0CuF0EnkrJu3l7fqGeuZ5FUQkcLz+VT9vHW40v+IkKGlSns1FtTgCbzNIDq0P9tK90hV3HEWXMSHtxnYWK9GD7nU/daSY7zorKPpxE6BZsdEnK42JM9cLbd0d5enSPSKDWOTHjhD2grExbc3CJmYqs+c26UAzGYQnGjV66BMAztGlXrYEMz/1ny0hdqhWhK9bA7EDstLwwMsmw1Tu9tuBO5ciKy5m4irudepiq0rdrhRDqTVjAF4uVROl4nspsSajA5aQAjVvg7R5KPI12MqzNP8x5cziMYgCxLWU9sOJM98sE+fA2xQtYGIrcUQLALWpKOrFAaJKGob1KxZvACofDmGm1TI1cCowmEr+vx2WFzJJqWwaZnqx/u0XpDcwlI7pbFXS6h/+FX5VexNmzBl2FZbHIj4tysUk1pt1Gm/M4TgWuO9Op0YfRzJXdFTHpZUHTy34toptAVaOOQXTrn2gkDExjoNK1IeesbdVgTRCg5lUOm/7WAbecRptC+YWImf0ri8AKvMa7ojT1tUqbvy09cC+0T3maimSHjT2yNz3HHRBDyCz4qpxFV6y87L+Y1Emci0UmxUxGBTLNbEUJlmFp+MqZCzlJRUNpkiTxt8zfe23D1rGDzVZRWsurWs2QzO4I3jP6ywQ6kyXMkqV9OBlodA1NKJm3qAmigXGQxAW2lV+sZQO/KB13roZgz5jMyYOlBfu+Cj1BQTcBkbR1kWtpF0O/UYB11UHhpB1ngRu8oPQKoQoVjLsg4IzlvhcUz5pxrr0gTr0kTdydRu2Wy8NJyF/L/25Hpbjbzs09ieWxy1/OF4TkUkGfPQlnFgcjuE7MnUPzWAwdO2/o02S8k5NsJSY6SYm7/l1VVqPUQGuSTEfL2z1u7NBGR+yuEDndfK4fVcpJZaMQTVkbN8wVtjXARZK1fTze7SyHVE+gIWov7swVb9zF7ULbXDSkHQ47BsNvtgUU5ctShaz0KDvJCZ+FX5VeQZ+OQcGeu+U2CZ+MEa/Wxqv/XEWP6rc2QEXRzmedDNxvx2kvoFdKXhVUxUXzib8vC5z0JLqGvKyeEY5vxS33lM5Nxk0jRtG3Q08dF2uNc5GGc4euiFC3rVdTS3zLat4wxdG21W+tLmiVCeVRSsNrsfz5eFNNU3v0TwbB97sd+MfL3XqalWW1QKxhQrTUqPeVrGmGn6uCs2BM6L56UInSSK5LumWzFntIaYHhZ8qBrQ88LIJXtGUcsAlsKTGhMqvVD4O8Sh5HE4GKkMAhuypYoqw9O2my5KecCgyO/a/URa+GRDpXwehawgnSRd2P5qoP1EGMxayW6QYqlw7Fd5glQt1h25N17sHVnJV64c81hBqZLSkOrHRPixrFONoD6y+bGXtw4nG27BRDD5Fx77XdVE4Kzg++O74qyjXVTgzN77ZJf6fN3U4B031305lwSVmeynf/LBYG00Cv38H3znwVuMCMzh1g3F1B58ndKesyBzuFLV2+bLF9md4ZWgTTE2NdgAPVztrxVlUunXAusITqzmwbLtw/LRFqnwVOsd90DtZEltVF4Z7MEa/exgudeUGfT1Yxs+VV+YJBMPntKMdbhSB2540g7DU6pn1pmcVe9PmLvCLFB5NlwufHxWXr5kTjwSqsIJxBg6rJYyFsxqOysZGMpV2qG3KHe4vI/b7FRIWXUsVrhOm79UgQXaDC98Bsy2gp6WlRGVfP7q0+L5lFybn8zXTwnEGCWWylCVZhL8QMSbIjsE6VN1BLOGZdx1139Xx7CL3Vxm1t6wxBAc4xkGfXlan+1Om2BlwmgczReMLjWpqCbbk76E5LlEjP8bJU+bgAPc/s9GZriYRKyAFYmgWDGvuVbwUHtUUPbqYHwc6du4DdVJqVbrWLfGxzC21sYNqSRj/pqpyrkQ31JvtBebKE5zEuQMmVTm1vZi2YkCm8laerQQPNtzo9YTJ7Tjj1B1v6DZhKFUe8Huq0iZfHuL2FREO8AB08zZ/FfvWO2cAVoIRFqYvJQAfcjZqTzhelugytrpRAvTpxhF0xuadnHczG+r6gFEexe7zIkEW3SmcBjpDAFWKPCCdq/P92oMm0EqND8pBJtwwUKxrBSDltD6w1Mca1LbKBfQzA2st1DfRks2DZTInYmgRMrJNzy/yxWlUJMWaqP0SyQqbdxqRsvWncMR1Fk9KHdYA4320barOY9QpvqnaGaMDUYmqWJ+LI1EitbbC1hU5MyCkoNGej7YWZvagpzIu+F8uI28Dz1bC024W3YMhFnDUBipPHrAJs0Db3xE1XJ2e+GUvBg9m85a2rve0Mxt2zAomZ9c0hx8cFB+p4wEFow8DpS8Gz3b1TWKuKlcz5sMnspU7XWkJSSbhN1Oy10VVB0ZGH7Mx1/PZx4bof38Pz0Q4xNAbewOjfxgWT3b5abWvwnDnHl9zkFb+M63H7LWZsBUz2qrOgF8QdVaoRb8IWQVfIrHE86+F/kQVnJL0awQVgJOe71PeDSpdHeZx15R0h2XV/0KGjtU+g/rQFHkuaz2ZBlpoLVa/JJo1kZb1oOgH5yYTJutzJtQl63My1S4ULqMDNCn9kAYvL6SX9Cv2WaYnAspsFr5FgjreaxeRLFY8NRgcvirxGGAofyhjuDXzZhlHKrOERcZs7kqeaSJW/eQi5qysqy9UDy57DzLUpNtKwyRnjvF/Fd+fMZiW4NsuBW2LH8Ob9YYwZAJliJWMme7pJ9Z5k0Yg9F2jaMcfcDGdzT69iw22+nGPM9dz5RmjA7Z7r/E9kvE5amU8NxjbrgW39B0JpuntfwRVqtI5fzw7LnHy+BPG1EXS1mTL3tVpTbne8Zy0OAKMXUcFM8Bb8Ruedbhv+KhPA0XBCQZ/+xvWYOuNhO/ZevQpiNLtM2oCZRYFKbXet+b7EQYqdjVadTG0Unoxhwl1yqhlozAW6/X2anw0N+kengNlFBwW81WBz2pSmLYaji+K8DehexgRss1E+VAp+2lZB37YhYiCqt+r7mWoOXNOzVExd+r1pBer9i7FjuujsqF9Msxxt/74LvgmfhV+VUMiaDVsJ4cJlBawwXBsuWlSB6rrLfW4lB4fKnKdZiocUbIVHFsAGTLaTb7qhTAQOzf7IGYVqi5w8rooyswgDTLS1pe/9C54Fe7wIBRGoig2VCgVJ7YErikxZiIhsRYYgRE1XrpoLbrhHpKYyX7FzzIk5q4bdp5cCZbxLSaK1PXztg5ZhKIUZWo389wltIIz68+DBL6q3AdO873qFRbgVhKvlEVlOCsM13a54384noFtYxdlQ4seVJej8AWbup01sNHqtw3BbALFWAu3tad1pANINqdUzUIhWJVs/DcuibXGvTDU3xo1loBnJWdANkOvxTuTClU2L4jZUQAwTIAtURLxJBqxks8qk67IROMBS1LyCDwGbjh08q6pSzVMktKE2Bb6HEoCMEWuMSVppvdYajZ3GU8SJVqIPi1SeB4yj2Q6s+W6qeO6qeO7Mswx11EGK9sPMiQWEo+5RTp01ZKqruCoxPKO+aozJezcgSrFp36QswfnKpYlXQvWkWVo8gZH6xTechQM/DE0ny4JdsNzvXB8nw4lWjBNG6u7hUkDt/EjxewOtgZdKaogdNVejRZvTah+IzUp5c5Pyrdr6W5qzKY/ex2uJbQSvs1SCpQtKp1uBJw5WmQqcr3+mw8inZXU2jEG9PbzYSeHD5LxJapzKpR1tzeXHMVrBJ1XCHZgfiZn8pZc6zCz1lTs+qnnAH6m/xdVkdzqNDpxFbh2C7Z+1fptzHpt1Lpxxx8djlvgtoE0IMJykCUoFX6KFTUfhWJ0wm0pI1SmPjPvIvOz3eK2nuof5I71pusQNHJL6BcfILWDWqjBHy0dNU7r7wlqxM22zNzHP7cdG4QHCmZXsnNNq2MafrsicqNmRG4zFmqxQnjuyF5tLh2PHvKLHkGmqZNK2h62JDZe0lcv/gmOs3JQM3J/L22oVZAxZiX/tw8zogcncbHXlnIXkRYHZzkp47kSY9c2C+T11XJ2LbQfFN61pHkuc50yCP5yaSeA9ChGLQ9HOtOZSAZWLC61uKUpDQG61nkOgzBOAzRENMYG4S7xXLUsNY2i9DMT1qDREgmq9eTTL7aJ6whnLmUrBem8NqkYgjarwV7FbzixsdgUdIel9f9Otkr2ppBfJzyoplo1WZKO76c/zs+1TCh9PWb9MGZFFdrvnxt2fhjbOrXeiinGeabs6XW+8CnBtcLXAOmXN9TWyB5rGlyblnYYnGTAdSaKM52YLcrdlBY7nykxSmYdscT0Ryp+F+DmvVWscVZYMFP5BvGiv+rVGpXacwxLBeptG7Z+YDchD7PLgjRaUWfxJ7QT8bLNaBPGGPr9dYIQaRb3G68Zo3MgdxowfnkWOQu8cwuZM/6H1zy1eVrSMAjzgOMsCTQWcPcOYnYpT+8pXY4lmFCwaku3PZtHOATCvxfRGRe2EZ78QGrzBoODOGbSl80Wf7DBHzAblIlw6glZLjx0NhmqFcPzhm/mYOeWNRU41LMe8IcEBfZS3oapJ9P+FzDOCbEVmsEmcgX4cyjz9j3E7x1BMvg0ZbKjt+rOLdM0M7YkPIbVCoJbb6LZkJElUg/qcrYkIlwlaBZ+VnkRPm5ROvUzDKdWAtW9o1seb57fOlEXXzpzFFh/okl42nS9o1cd95Yg0Xke6piFuJQ2Pvw0Mzk2mZUd5df26EYGw6/2Vvt0Cy0VQI5i9A5I6S3mivxvzBI1QSEbxx5vmuQav3EEsq849rm2vSlfNd8bty2kU5zzBHPI61G4RacQEK8vEmnTdjNw+kVqOrWoNPcQ8lEKa1bw736u+Ec39n1Tcx6C/zkGU2Ei6zcbNhzONIaX7H5+rw2m8cHjGNCFXxcQ/unrhDTT5TdzqajK2BuOJvGeJcbbrVI4KvPVAX81dq583AE8FUqPfGUF2x1mGjW2EXIo5V5qNE4E6vx01IWt3QPnHLVgep3uxhldPdbDM7noPz/G7zN9c6w6twSzhegWGU8P8LkWatxaLEbnKBVlm6kJoSizTu/SOncCM7I6rwo2UOg1utkzEvNA7tWllBg13BIvpqTnhJ33HNQu7fRt1S2dVxLUQM8gFJ41Da7qg4bb6xK9JPKGUy/zU5r16lKcazbhBmrtjKnfP0Y5IVbD1xh1eShuBC9+ICGyxWlTxhTkNvS7MUbK+TOnLCQQFVMEaD61BgenODRGH5LUe4MS7IbExMn+wHWYEGQ+LcDqNwpWrSsgKdKnLF63tTEIFz1ZNtNd6Q6oGwgvLXqxspe20R3pDpkvo1b1OBQWxLgmypz3rw7XtW1Uj023F4bkOzXlxvlaMoBWQGk2ktVfJaAwPPwM7/LbumVkA6gyliY/tzY/srabbtVY5j7q8aXbcnReNk5INngv+Ct9A4smfRzvnvy+V3R60OVxsoPxqocaqMbJcz9tUFL2vOTQJysG93WDXm+ywYNxMwSXE4Uqjh+rEEWzHKBWnyjwilV1GrByB9bpCRPw2xWUoyB/K+rT7vo1b1Lso5YAqnK19wNgYj0q8e41OjVGgbD0xn7jKy41DDfdo0TcsarbDV71QM0A2mQdg2THzd1BLt6qWFMfUGfFC0PvvgFdks2JL02a+CstpZ7tcxdGbt+WGJZ2838oag+qYr3wIs6DOGbcdWpORAs0Zi8p8HSnRAlG9oHwvT3S6xE27JpoknEQ8fVyRQX1lq43dVtrqnAVr/7dSmUS83YZlOa/3fGcygKwXjayyCg2rE0v9STD2zE05kIUDh8DBO8qr7MMJC5e3iatZnAqbzSQ0u0VQz7UNmQ+XwEBbliw7ni1NDovmmkACbLFKTKmGSZDKQ+NryM/NMF2L65VRx5wkNLwLzlxj9L2OfDkyxFp1HIUAqZnKDPoVZYjKg221gHJNhrlsKSzUv0UHG4z4f60ot8mqh3Vr/YSG3EqfDU9SCWEFx7yVD8telGSaMVYJnie8IYZEpbkx27k0OfdgWFEEqtO3f+S6o9kPrByu1ECzCbrGGcnrHfFyCNc/hiGcypGXuAK79YFH2w4pny0ZgPbLQsufbrGeOstxPVgAuMeQLFrDLcXsz99wHbQXQUTtNVr6A7bvwPT1iD1x8A/A5Pw4YE9fp3wMHtnNQ+dNy1xTT1ektFkBrtXMsI+4GbX1ryw1lTF9MwGjxKnL6fTis4wnIb08WF1BGYptsqcNFaNRvoTm3XFStYPwoLsPoIQC0jDoUoDsV82L2YH06FBE6FBIo9hOybArHoVrvo0oH00n5K0541rexAnt1huOTO/F0VzVQU6y23fLjJKllUQOxOm2jSKG/A+pxMcLm7sNj+TlxzmPyx68r/beJUWUKWPo6buhBvRKp77hxIxJ9aFdP22Nmr69ChFgWNrM+h1yNzeDQ6bTQ67ZQNGfhjlU6aksCuH5xYdO60dlAE1nr8MwecbVVYqcghjz1b5049S8xVRHtVnAmo+ujVmi6TrLzHj1Dzk6B50rZMQavXqCp83Prn9JxiF9T0twtV2To9VQZq6NKh1vsNllRrVeLBPuKhsLu8pZtOBMEs8c+E5MuGaB87Mh0bNBWLKwyRpOcFjDepUGw4szotlMgevFuwdtAByxib3CmJWB01am2jIyVAALVJXxW1GMfC+iwlaFrEV3lWrBeuZGDaQ4223xPKdQXMIUSX2A+ZVEacdKHa6by2UlCCBM67JM00u6E6dOjqxM8asE2bNGTW7dVtiu3L7ZtcelJZeUqXFaxuuA6RCqgK6MNmGokJFNtKPZDqSZMe2szh/AbjvC9JrF8aDGVQ6Ztktd7ShxDox0HzeWbinH/op3/wmy5F2OpbE+O+U0T6vOQDs9b+ufvlFOus0z84XdXRn5BaNhd899vqqmJ9S+lpJ4zSmuSQObxYBajSlOSuA9XHoH0c39egfRx5x6O8fMpz4tChtqUxVGnlQZhAIVPTztRbtQ5fwrOb2qPLAjy0EsoEhQz3MClA7MYB1Nd5kJNWek2TGCSN0tb3byT9G+6tRNvrtpZdVSKTGKRmQ5i8a0F7VVz+uEo8rkmUaUf+29LtZAWBmvOvn084dHUEmwhu6lritcEPJ1n0+LclEKF2yESfNOEYij2ECvibInjKc0AYtcZdRBi+tu5lYJqU0OS4mi+s8Jv5tWZeehXFUWCr4vC51vd0mNLW1vnA5nDaz6pC1gsQqk52pP4cVtp5zEvyPOLI9aXYI8a40so+vRq2ixytcMrX4Dqta9f+/Fe+G97L/O9b9NEiji5POJuT2415sDJDr6XMmDpNciTLLI1Uis3398TmW0i4k6ReSdVT/rGInkk0ROVRY36JJH0bEJRaBlC4BOwgGvb3QryrPrR2EuGbbEL1q/UNlMzT66D7l6pQtlSg2z7/uU4U7tcmRQCT+RbsZP2J/uVI5Z/3X41X/olJ5Qjsn8dijVf+CatceHy+ZktbIwOf96IhFIw1vMPsyASbsnuKzOu4kTU73s5mH1lHHjvsz6NmvTQp4Xw+f3js2coZ2GuBGuwJSB6Gy7XuYMz0FCpRvMZFe8WbsK4ZztWOnceUXVsIxZQrGVsJkNdKfbzr18p9vN7GwpDh6rELf05Mv/i8qVZ5Kplw6NsdxCHN3gOf18oh1cPGIVSJZh5bUyxR2PmzlEqK8LMjP+2sS+VoVj+6Uv/R/vC6G4FEfxgUvlA/WSzx2D1ZFKhAcFKKeNbwcDL75NjOZg304FYQ1aZaNWQenOy/meuzU7NebLHFYljopMWW9NPWdtA2dMIjvJPowxmbmXapREk+GuTHPtwhFEvg7ZTeZaz9gULtv7nsWe3J6V56/o2w7FNLgJUyBNh6cHvSp5mmu8wXGS5a3fu8JAOXQNTlYcLsl8DuqMqVHN9O5eE+C/Zh0ilVFFBqzsRWm3P6UVr+0zIbfc/avww7bgTLYM/I+SrTAmBLN3UEy8nnl1JvltJo1dn+vKrVpVBXm86vtPlE6M4kKdZLAEvM1benWCwBHEPH9aziydZ5EvC5jmOWGuygWcbxnNAEkyxZovE6QD54dCuu2qGga1jLblbqzoy8J9AnNWDCUrFSMFHMQwNZsHDWmgG80X+0VgLGVdagAbwjz92ZLBfwm7yn2XQw2ebb8c6EOxHEEISVxErVWTfPKMu3qMsEhexkWcNVTxwwIRcJlFpocnRweRbUHDKd9PdaOBT/LRT/LRQ1fMz2wJUOzHx/SKuYXVgp9s52yjOcuEQz4bobEPdR2KnFBdhMbnqOWjs2VEJa2ys5CqGEU3HbHq9ceNEW65njGMiMy9lrrDG1mxTQAmwQsLFqaPNuHON5yLhK5JmrX3SGm27ZiYZbRA7Oys17AIyOlCuyjz1bDM087hx40WxrrtRjmyt5whojq9nShlcTpqNeqGjCfHDZ13QSe4gG65TvDOR6UiNbxKhXWwkEPLziQPsOWfTGfCzZs1xVevRlPHqMUsbiNbyLn01W+mBJGyEcdeTbys8GnSCdTP54qdYJ+ZxsnVQ2OJujpWTTWEKKbNb02FLccda14ItZ/87USzLaxqH0m8PyG8hdiKxELUwRE8oWC8PU/K2bYhbEpi/QCXQ6oEjLVgdWPGy/VCybc+5Q2Cs8cqSqZFSkxRoccDvU58QagPDqxNczSZVas5NIm2DUSZUcbcyGjcz1s+Q+ihjlvL3ol1jhmQKVer/TtG1wFfDV18iXc6jYt8zvnPXJOAva76LE7Na3PE6VXKi0UtsUKdYrt8hS6+0cPnfHucRO2KBUKtrB0QsRzygq2ykAWpsQx81hwKAXVI40m15PcdQqJcQNtpzoz9YedcwJEhN4C9QVpkZr0LkRqnCQatmEAZydzaZMVXq5EXUU9tZmAZRGdtRjk3rmsLqTU+/NsF184tm/xndTk1ZoINA/QMS4sFIJPVsYzWRdVODccI6gWp/6QcRvFJFcxeHbXJ1cKNnnoHzi1sid7O48StUOvQb7fFBgvgRVOdYJoIR2jmOsUunWbDw0Jom63vwRUOEbeLHlQCHwacCZXEHUa+Q+66IZztrIfchEkx0cue8ZuxSTQFcIYbLnSn7qwUr9TOH8fe7ZYd1Z8JP6n8rdGHoelTz02WfrjaAZzsoi9WA/DeOi/Qpb7NWj7QuoDKjUFkijBRyoTWuQ0pR4I86h+zytqqz7pawVtWwg+VXsrotG0JBmTDwf93j9vFf+/NedA3ywkLx3zOR6DYmeYz4sDfkVm9sBm+DoyB/gPRzp2D/gnsDEsROs5P6sZP2sZCPGQJWzfPljj/vjXEP117I+zTgj/UsAPZzuWbEjpSzrqMPEpYUVtZn6XtJz7jUIzcSdGCEWTdQo65mc7FKG8r+550LupU7AufdhEuTks/76lJuSXnoTjXDqU7edK/zJko4cVtNAw5oQ08KFXNizZDsWKG3NIoYsey69VPsAFtD3v7hmkNuW4sc0MXZbWBSoZsx+DtdCoFwfF4zuHBgqwBMd2V8Rari0M1hhBFlvEaq4LKmQU4lEq1alT/v8fAwtvMY/b1wmecwWcZChPtSJzzm/3LuMxGSs5ch2wQivuU6ne3qVsHkg28wBfNAdaNfviGOxjI3U0c8233Pc2ACM0FZncPXMAUtBxKeNaxJJhGrAzfOS0PnaU92cxKW5mzCsGWif1p3NyjFrXBUm1mzQUgx11hu/WVz30BXOxrT3eKEgYywszhaUaS56G62c/rxytO0sAto+kFy+DrmjPuHBAP3UWDkWUAjsXRl5wHu0QtutEXx5wEJL0GRWvykG1Kg+WuyU31EHI6Zc8bPUEn8WixydQPC8PKpCMEi38dh50s1JALVJ+QJcsrVJ33iqRfxVSOu5LHLjyLXAuZKPk/lUiokapDr8kEgzmzP3SH38PfqYe7PlUFCTcMV0fZySzEand9YhdNAYgQy6xU4TXMny+tMubC82jWvCmWNpuRu46M8bvXk7wWZN4M3L4NFkinWs8GxsUD8Jq15Ur34MN3DD12QOrcajW+zXrzvNINdd0FbJoftIaxiboVC5zoIUpPo8V/582B2c/NHkHbzDYGlCzcn9oVblvxnpz+5t0PbbZ3DZK6/9koDtWZj5FajK1e/dq6wLgETWGJZkhrn4ZiwWiUQfixUm2PkrWL/adPm0dMimXhDvfbDkF1p9oE4liTRknczfVt3BW6X8HLFk6/VsFz15yl1Ok+BZ8sNmEk0VHKPYhAUscVJz2Ekss85P+BTDsyvps+N2OPrDMwT4p//4zxz4r6j50krapuiW0gT5T8jsUDhE1asgWywK1WYUvoxrEBPwSuSbFDESM7TRM25b+3k4pWCQCG5tOLwHH6TM2LjMbA2UvAW+1KS0L3p2F8nyWwjOcOnM/au8vr/X8wCbecGZo9uEcNFLPsNTTHpS20PHEKjUOohKVjp3mKuQq2nS2dqzReXT8/6rku1EcwSrM2pO1BLjPmygm4j/2g3B+MxgCRDMV+ngRFqotoPCYMakqAzal4sQjblPW7PP/m3s4MRZVbSRKliMq7ms0cnaXCyvVv/QDhA5S9p26dALo7QbsFjPYBBRST9LnGpv5Mi1Vo3ce+TSc9CcPWPXH6lcfMRSg1ywwLEg27EguovslspulnpgEWO5FiXwcSjwsb4znLgLgXp8x3BMD883ra/2l/Ohz3RpedZpiEbb23K0lmrHoDzLgQ7V+8/Uo0dZFZqptsOwQ+pk2gg2vF0SdpivuVJmN6VwW3Xo6R/cEOnZG9UTPBCBlOKvuOfGSmOTvOdGTGPZSeiWypT6wblrs6yt1PxWnEAATptYfvrXbVMFaFPliPrXc7ipOXu83kHbremanIX2yQ0sedD8oi4Ezir8jawZTtwNwSbkwSYEwSb4oZDwz4HqyU041bLpWjSLCMF75kSrRJ9k3MRS//uanCjTeibbt+ma5GOWmvhkUsmY0zr+tDSc38dgwpkESBaMQjarxJq0XZvCXCxUlrKOvK414BO0XqtK3PyrF1Re2QttuJIS1sOl3CSr19QelQ4FgPXB0KJAuplCq9C5MPl8xQHTFH4pQC3L2UpfXC+7OyDXyKPHlCr4WyVSr4BUG034wZd3MsXLcmFm9G+8mEuJeMSZA9ZFqQBIL+wv+HkgFxkcPxiSYpeTrNRReiRZaaQE2Xih4KE2xKaCG8Q658jnj1LqppBq2QQBXGjBqVTu3M37msyIalEDVhFqk1pS8FyOK5x++V4PQpZaNGLWfCZEV2jPyGXQWr2pfImwTHAOlFQwNPUY2EsvS8oNlFN/ffDiegXFsV8rLKWaLJvyy55lcNn1xnwszzeNQMyVk9QxaKy9MtqBQhvEQ5t0G8G7qKS8YyjRxIZNu+O/sCTXVtEJvJCq2XCs+XbYDfzQllt4mOzJuNiXQnxl21sd1lyEtARGjlAXww5AcFam7Bo/ZBa7sEvMPEKW3CkHvJIHLLkIKM+syJIJNVtlwRT11tOUmas0EUPSeE+cZb+jz3glfMLgI1uYblx4wdTw/PmCvEbBIIDRXJunyJmpxBQdPMsoFNRYpfrMoTw3gLm73qjZzAPbqZxfFbS7f0bEF0DQDefZ8tfY7sJErcTw25rsWavLsBlmUAwPO63QHAhR1EuT79TWWo/DzZhQWSvnTrvA2PqmBPi7SLfGYMM5Ku6mlHfOThOiaBacqKPMZc6WZRToUpp61n2+9sFE++PLeMbPZp1E9RvfWrHl0S7bOXWcwfsMLKnuT7rRax38okReK3pGywsNwDrQ9Txf0NQmJH385fUYWfPOHsVAkFA6+nvwmitaupym66hKHKa5a2zTmAq57A08I06VPomstutQL9iLJAymfAPWBjHznvxYeST9OaiWTJQ511P3kIx5xpvorNQq4qTWYbwZMLR9Sfk7A9oHZ6TCwfQ6WG3DVwbN2gNsmIui2ct2C9x2phST1hVOmwRn1Lw0W6AEVDC12s4q8QvQRCZEEM7pcJQsfMFuWnxccNkmAJzUPzw/3MiyMDobm6XM2W5RUy4buXHDUHsCe+RCp7l7mFuiwb4EI6R7qkP8w2//mnxhwlP62DqlUHO4Fp86ETtptkXZFL9U9NbwzlZxVQWmxGFQupAIPlUTeciLlCEd+96W2rvUQkFk0JxkSSupsUTwSDOWDZQqU5wuSLzoc1pw6VUcF/S7bKtiVIieQ+FJj9qhFk1VE+ess19bCrVWoZnMnbyewcxHmjCB2DDTWEdiLG5M7NdqnXhdFOBM3rvnvpNfmepVGM3rvXptiwslNAS1yV8RU5+QDlWT+HtqnpC6zUnpe8peRMDNSQyl2B275FO/nVgjtil5KvdyHLNDHLXJ5BiazUnksZreVVPte/rd2h6NEN2+656QoM3J7RkY6azrPrzorNcsXRruicQElaxrnZBe8GvEZthPHnvkecJmVB39iQ21rOB65cXhHTvez+dVEw+n66PkvKrciSVasQWhivPJtGDaV402GCccjgverBOfkGrNSfAZuOGsE56Qqs1JCnEo6KU4KxWb/I3YOar9TGGPSOMYij2E8tHIHoTqUbcjtpEXyn2w6xcKfbDeF/p17H2w5hd6fbBjWuLFUWpnUP/sJIL02AW4rETVuZuOWjH4IXuVjAC2aiDpv+0YvtVbA07D89Xlzd69Cu0zOMvO0gSubHq9yxLNFlAbbNS7IXzADlSTzXd4crTjRkviVJYBFrZPpDBv8E8b8LlFW1R3vDrD1EPQGMOZykS5v5kElarZnKTZXGTWXLnZXHIk3Ly/rtyM08XcOBrX3JJ7aU5pSnt9vVesAZ5TLJu946xmX/p7/55qey+eKyxivQMscj10RJu9Q6z/nnVEZr3zrHZfuntQ4ZRWmwO1wEbvub6WNQ3LlilNhMS4X5p7sl+YGrTm01ZLMVqMgwTLstHJE5zYqcxb0FiM1hq9stHL0EdX5Jp3u9o7KsxtdLAYnhbBmhtyTrVYmL3uzBpfALvk4vq88x6czIYxWwu61Js9k6xxfCygqNBGVdYb6gzJsM3nWvc7oaS+AhhCm2zB1h7Q2VvQ2W2eIKOrjY5Qob1ljsTVsnu8jMJywbTP59WSma/aNzu2WwqMbTyoCCxNX7DJXECZcYS8sRScY7hEW8wOnNR3vODD1BucowgPM8JCQDI7DjPCckASe2Sp3GSq3Gx13Gx13CSkxtyIpMbcSKTG3MiqzOPQmE55g1SiFSo0sBWKLAikmvxBSfuUPE2ylWzi5Gm6WqOrfY6QXHljGEHJ6viaACNMocUWJofELC+agQGqxB1vw1BXb8NQU2+jBHGB1nl0gdb5Ky+YYiZHFG+BU6hpmufQOUJvg0CArswR13hpW3ShQF+wepEcoZUKxoU9LC8nC8BrgaZfzoEPnnom6OFYcEfhVAR6CLV0UZu9e4Eo4thwM+bLKpc0Tf3GFp5aJjzn6wOqGx6vbkmvbkmvbkmvbonWMG6JxoYps9mGE9eSI1xmrowU1+ojnK7FjCWz2Ukns9k5donWr3mJ1pYHNtBQko64R8mLElO4abrSo0tbZ8diMDGMDaKxsPGyCCimbVc8dk9X+0ARwlmex3HI4Ugws+gLJtaWPVonOY3+wlKeo3Fc54sl1g0sv0KfRhK+iSoO2kVng0BkZiy5xcoRV5ojTJTFLlaB+3gHwm4XGjynAFJ+vZuxyOLkMHz0uXx3G2rYasnduChTH96TdMnB4g+BHKbshZpNPbIRo5+dml9unQzhqN8s5jPh4+II4JvGb+xe1l+yXjjiSOAY4XTh2wA1/GXxJRvhC/JJ6UnxOe7VgD0wvWW9px1LNddynW8NhIwEfcL0/IzWjVCZxoyqzBvQWKxVqnTbzjcrWKRIFuppvA4gzz7ZiF9gwHDnAvyjLO+Jek3aKYZcRkcMd4PTh7CxO0p3tzhvg9a6QdEz95pDgJSnxdJ33MwT3MwQ3LxA27x1i9w8bovcTCe03IwpFMCJ1lxo1lx41pq72UsU12SvDHUK2izXYl9YECncd37KPTxja3hg9hfbyqzVovnGlA9bAlUFQHi9TaPM4WxB2TtNAcD2HgSQNK181l89L8O84eB23O0prLkIdXrWkz0FMNiqmanUwVRbw2Rfvqn+np+poF9uqazhqA+c8YmlUcMn20Rr7mlDg+UzRIPms0ND6AumqfKJrHn/tW02/bV1NgWV/1BzPTDDSZ5ydtDheBCAX4gP9KvCz0umOQmVF9A4/8yq0TKmVXmSNg0GyOaeHbNLntGJNOKQkNsyAtZ5QtleCcDsQUaa9amv05ccKNjAfgn6NOtCxpUPebJXd8FQsxeebok44XpJ+tzatpSozIFJCoQd0+PWenva4J4tk87oj2o8bYq+Y5CSmQC2Q/kSV/IjjFB/pxQqEVu9oZRCGWUsmZs32XJmRAlxVeEyrPwxmoF9G/zlx9Uu9tnaH0bEnjTiiGAk4XhfBLQlmBLcTOuzp8wyngjhOF/s5ovrS/RJ6uvli+pDCT9J6DPoi+w7CbX7uQWV/tVpPSRNLU1ADYhzjhBVdr2DvQzimF9gX3hgpoQQo19Q4pThDO/J60vtufPZgj0sjSxNJM36nlUNjzWjmr1SX5qePOXL65sKtfQpHCCjmj1yPVzNI56annzm6+F88Ln02TlNDXWcIdd0vfZfIJ7SX2RfbOfr5FTo++ZbCRXvqTwHWz6r9l/bedJfJha44uAWZOGwUJvxqavOtA5jT8Pmw8I5/3V8UEx6sWT5CySMMHWQNsH4ULfIArxPk+dLp7YEtXIQwymmlHn/njWrIl84T7PnU8RJ8rlz0IM9LCvLT6aUeaJfznmI4lTDSfDJqlYiTVSr9F9aFpCrb1moNv+1fNBKnpoWnO35pdZsvZt5meOmlHlCX9hQF+JkT7vuGXEQwkmmlHlo4mzBUehrwVkHxWEHq25Z6NodDQZRJQ3tF8w5ppQtOQ0YcbgF1vNH7anougR1/Nd4PRVRKY0N8RYso5itdl9CfszlM2HL8Inp0ucjIMzlM2Qb8DnvBxs8o5YtkD0gxd6eo607nvJ+aYwmWOay5ovpugm1+bcDlQdRHY0CcZQftyhFXj1IRXK9t60s4bgfTp7S47gg3O657ec6/coCgcKaDlGT2cvpugWVBtGHPTRF17SCuSCE5qMfOl84H+ThmCDGvG1P7FoqjQTRAJ76fuBfzi1XcHEkxSwqr4zER5zuprJbgAk02GpnOfqsN6ncNHjclHfcjKoSWyuL03TIUJKcSayy208gi9N0+pa3PEupstuPEDTYqCqWtzxTwkfclRbUmUwn3FdfYxRPX2PEKa/bS9CBvIlx0StXUoLRwHCpVRamqSQDdlZvbvwOz+4AVM9pHHxE2dYZ0hyw0DEcGCzSIFaHfETRCKrcgMPcssPckla3jLPE+pk1oxAAvHqkxoPTbYTOunzUhz1Rz8NDVlsPxOyyfKYEOQfSoD1kngtgGASM8Ml6mTZN1MFU4tgDLJYpt8LBkOHYBFw0DVqnfT3TcUZ0KBh2T349u3Hk4qiDKZoft55xcl9yMPvtaStWLo1OJ9EnhsQw8+YTKkbtORrCywiCeYRH17QsslGTLLJZuQ0ypKpqw9x6w9x4qdyYqdwULLJX73iH0kGoMYoEujCSe0l4lyvPilSHg0DUsWOIgVxuvDFrMJL5eVnqpHxM2ddZEEv3VmJuNMN41kKbo4AXPKiYtsWMD9cKI1ySrkwS10hq2xOAtEDRU3XcpNASOhjQdGV8FxnKwUiBOyo02F7G1znXUVoLWJe37Cq0xNCD5FL7Dzp8uD57aHjEU3fE16rMmsPUXVZbvFHqXE2Xw8jbxnd8ILASHOwqtFMUGTq4um7Gt8sjg0iYUOeRmtboLzcCu+JGX15fSZ7RXzmeyV8GX0Li95xnXx/WOjYNKA03DTiNlz17PUoeMU0mXtd60uLoOIKb9DkEtTlNZL2HX5jhOOcX4TT0uQi1N02cvbdffOWT8tkxTVpeq0i46Pt0vPjn2wG1Lo0oTUBeq0gY6NsLnBTymQLOxQet2fYJrVm5PH3WFTE9swTnqRcdXnPUbt96bGvxhTzDYRJ82j56bANiUhvw5cgXJ1c1tJqPoJfL8ufIlzQ7NdrU2Y1j/OvIlzQ+NbSa/z461AfoyJc0IjW0mgegl8vy6oi8PPqzUoy3jYtYCuZcyBemtM0HnmPNMl9qvkjhNGFM7UnniPyXD0mzJJ9K/zzymyqNAllkvcfN1OI4oPjitGP87UnoyBlAWtX+1rr723a9Y00pjQCZMk1A1RRfer4E4RRiVOVTYlJbjxbZJNb66Nw2TSjVVp7LTXy9k80IXxq+tOFUYbzvaWRSO5AQmSxb7HqF0sytZjdroARHFvsWrolkekWzoCuvU5LQgdyLcFtJo3YUJtp4ToI90GnM6It3nsRJoxUqYslEak4z8/uYIs+GLag+Mn52pPJH1owLsU9JCrFPOUjR4+eqlQ4w0tBDx8zZdveczSlqPL4pajxBg7OQj3Y3rAdDRxqIeYa+IURHGoh7htKJU4OzkAIQknuyrLFXsw0wyDbAKYpEKgPZcgPZQ/DbB/BbaOZckuacsmGcs2G8Q588TJ9MFL5MDb5Udc0Ud80YKtV4KdU6EBJcE6yx2WaqsVebQoOz0Mt2N6yUqrFZyHaG0lmkKYrEzna0pteibYEAthYRMLQUYwL7pqvuZiSPEP/OJVN5fxbI9toihOUD8grt6fGy54P0CvKpCzcL9QcXNA2MZcSGpitbrufW+gvXgz0+rgJfbn+o4qhnN+EIZ7PlM/M6DPUKJ27EiGhLb7ySIsjidPFaLI2bxUueY39Y4vhoF+I08RoFtTHRMJ5yIhz0SQu3/5WHxbRfCiKc8jk60XE9SC45TUquC56Tf8ThtPSaAbU7kSRNIK6IX/oiTOdLCVckjZBFLU0wrt6ei39gX3hoG+5p8vruuS9RKY2YpVj4wJN/Tl8aIt6e+iL2X85/fb2rfyZfmiLWX5hoK/HJCAfvuTAxB7U8Mf6VlIUnTX1Fm72bfyJfYCIo4dT0egYVMVFrvX5/jObr9BLm+waXNU2BxQ8ehNW4X9u/sl8morTm42dM8SkMmzINmJU6DTFZdD07zhpf1qIc8en0TO8JCVs1DS/ZXF9CopzxiQXL84kJuwv1ClsvjZfV7F+SohjidPHcIo2b1SKeY7904vho2OI08Zz+tTHZLJ5yoszoE/TM9Dky2Y49KM5c4jT0XAu1Nxn/lZO10DoG3L+OX8hoMOK4aLDiFPEs8ckFGx5NQM4xnqu/jb2Dv3ZfOqICX3hoLPNp8jTnSwYbKo2YlSNNOM72Xxqi0l8YZ6zzafR8DJWQ1fhfmqII4lT0PAe1NFmCvXu/iOLYaDji1POM8PkFmyJNPM7KX2Ci+OHU9NwdTYXVW54gohzz+QvL7xkv2WW9Jc4M4XqljOHabkpfJm685uP/nPQpbBkAdfrG8ukiO+2paNkqDRzP7J5NQYw9PsFKniXBGp6PpWRf8m7+nqelPp5FwRCex6V0X5LuxFMG3KX1ntclZz0gASqNDm8Klf9vCLXxdv+VD59b7nJcgR1bjGfx55MhQ+aLa6nzSWqp8Dn4ZueTIvPni2wJ80lsCfC57UbtyWV5BJUOz1Keq6UiX3j/ql86bgjhFCSbUJiphP+0uwvaTaHVfO76HI9Edk5Kc3bsqq9OAVxzNpR3gsAlvgn6JIdEdlJc0Lnv0DmaVoueGbRFezg+e0h3kpU6o4o2qOF4RBLlk6yvTlmgCWo8ZI6cTjN42ZywGZQmwRFMd1I4mKnwRLoKz3WuuD+NuMVKeNJd2csOz/qQk+WjqtxUq9eStcZ60gM+g5A4wQYrSqZpGPkEskYJNgqVf0F6PTCmVOI0c1k8jZaBME0ypqBfCgKc7Tk6z5U9SKbrnpICmOG4JzuZYNps02+aX/gnsfzGBT5cQWmQjsEqblRz6eVLB9aEPTSmG541pmRfOCfr5VN0WQGVisFAnntv3OXLBRYJ9QzWIU1EpoRfmgJ86MsLFge1RMnLBtYvjZzBdb27b9zm63FVy8HZ9wkm77k8DztNhQEwzS0ma71NJnu9bm9GXwACBOYXgqJf268PnoGvFl9erzDhsCj05UN0s+djJ3Tnw3IL9KkMGjQNOZcfjY3ReF9uryjhqCcM9IkFSu6JCToA9QqaO42X0QOet6/SXygnnAQ1PFeUPSDGml9qgnpfCCf88UkH2oa9p6986BN0S+45MtdInnOvvOeLC1onjZIRC5WTUXQ9OMZQX8goPO9JDLoAlX7RMp5rrxTiFHObALU2FwWVhtFdPTTGHp6qgnzloyds5UsGGgO1Ose6/dsyxhWee69dvWuv6Z5VRi1NRMYBnruvWZ66ggTn03Lz5ssGCrr9wjqH0kF9ccjmclSGtnwLEtiwgkP8gHG41PXEJYaLNMN0Srb9yE5CjOfzc9o4DS9zWXSJdHGq80kFOAe1NZMzTSK2AF8qQqzmiwnYZD1Qtn29h48s4jinA7kK0KKP356zj+OekkLE5pNyWjpNWrYiX8pCql/4p4vtyQW4/ZWOKdRuF6hR/EYwtoD/zAfI87k502E9icnUXzin2wW1OpMwTTi26F8aQtjhVHFa//UM6Fk8126P+Z67j0eeukK88ckISPS5MNONPVy2TOLUc8aXrB22kM9YPLZlvT22des2JAfo5etyKvMZMTMGFTlTjr1ujxOebo/86BfCeOLawvfMgc98qMwd1kzisKi87qkL3B8NMRvO5I87MZs1DZzZN55N1kBfYsLM6COnYNSlVy/Whl/ywojhCKhcCfUKvAM1OttfPUrWW54CwiTiyKgoy3LPDBw0jY7ZD57ywhztSQdcL01C1thfqsKgX4incBQn1nT05osLPAO1N4vIx0iojHG8SsK8vAXAP5arABNxyBl/gDnUJhRzyBWRhjnIUDSWs8Sqwjd8QMLMZjuUVlt4VpuE2eaOmIBZZD2Z2WxfGKjcCbU425m9y88bnpvPNOHUcZwDtTzbc727z1pf4ML85csI3JS9PdZc4dR07OjrcvzyGTHbcr1NlswbzmCncOEkp6ToF5AQ4tqQUOFwQ8Tm40Ms8Cl8Wm8908k/nq3JD56ZtlDh0ER8//V7mr0bxpRDSJuJekrTDERIm4l8isBV2EmQyxQ4pM5rthdrTHmK0KWrthdsuRE4xG4ao7vr0Dm52VzESTq0xXqKyOiYRFyyBtqtSbzgr+yqK1ddpLqBcNzOXZGsZ1gUJtiJtQz1iNXWYC+8CN/sJlp8kAID0lorQYix1BaU5+PDyfKpeFDaQC8sxNHZK8fCeRpcc9cURNR4L9zD+fNJetDJ7sYMw/nqVZVcdRBA98CDFrJfjhY06Et20IPV5rpQy268uMOZ/7UQRB1NpHkmsPZkxDkAVUGrLOEkw6HiIFAk4RSqWpldjkhLjL3DlrmcLRuqEtjCUBzwnEFByzY+25wQzBhf21Yc7il31Hk9PbtkX8bQLytBqXs0C/V3hNPQwzKnzNlWt1xixApwvGLQq/SJelQtTWiuzHuEzrYTLMCwHKx5hHdE0yzEdtqwVkPcUXs25IsRxDUHqhZzJ1Brgi/IrMMnsmwyR9q2L4bShJgvyKxrJ9Lcv3LHvMqJMZyNlM+IcBk5LAdaEPXYB3BDTdnTMWv0yYw5/pWPx34fo8OHdOE0MkZXOIc7cLyIiLvySYq/7GUtnC5yCLUzUpu914cSX8oyul/4hxv0yYXn9A5Lia9SgnoytKjMu4c858uLVyuNrNlcPLK5P9saNZIdTVyyT55+h0zl+4c3AhU5Uoq9bgcKZG6HU9bKec99fdxxPPFQV3ArVjdN2gZ3nMqERZqlHNLbNgnsfIfbT76G99uTMDgoGbm7gEovLNB/jHEl1iTU6GOA0CeC2YCSX27FL56PRUAGuIhlGwecCIBspswCLuqUG0erQiKqlomFFnTyEsSPf8M5M7GJGCNSGleAVosQh8gleH+XW7HystKAqsOWNTG0bJMhUtqFGIfIJLh/l1ux8LLSgPouOhxnJFLaRUQxtCRYgJcblxiHyH9aLjr0uvCyUq7bhYtoyxLO+GXHl8U9MdjWfoU2XA+cZIAXS/lmx5UN7xLEZCv4C8DZZntzMqvWsFJ39iQrsNAU8tCoRCjbqox8qtxsq9Sm1mDH1lxtvJLQVOcLdozEDsfE3CJbFKlcLo1O26hfCMPU6JOpFNhN0KobuVmQ7BQ8uDK4WQpkU4CUnsVS9ZorALxBwTrjFHjcpGl6CqMr1FmQ3A48uESsWbAbxEgWpMTQV/TC2Fl6JNKrfACcVKzsMSXYeXz+lURbLY1c2wGemtBWOmXPWlub2WsJDdgU6Knbqt+QXJCdybwJDdgU6BEbkugRG3ipUDrDlqroqZZl4uBQFbxUCxUHtZj9UIuRrOIE6NMKRe25kL14X9roS/G5mL1Tnl7iHO+5lL20X37HIF9WsqbQgdoxNOVjiAz0CYmbJA0vmjJNItJvJys0mTe4xKvH/KZM3B9qTK8fakw9foMQWn6DDFh+FiSVLbgeux+KtNYjjLcZPJgt1FJzCbFaetdiDDEmnJRNTPJksEPRs3hNt6rQ+PNHW1N1zRMLsdt/UL6mhM1QePPHl1l8nmd3q4WxoPdQu4ajeVSHLhgIapmWI7igh3eo9E0ZN0cz6IuLlh6NksOYX0hIsWxLiJYwW4yMljyNmiPaseoSHHO8+hI44RSz2TeNkIMkTTCqsF86ErdsTIu2BpxAEqzoS4bWeD1UqohfuEfT59OxmQKVgMN8X8531OJUs8n0yYrWJU1Uqv6em3cs4tSxWf61PMCGc9cucAEVLRA7TTwqk709Kou923dZnn53354gEmJfoBKCXyRHw+drsXkDxQmH8tEMFzQNRq7nnp1/aOGw9DoDdZrFuF9+Ioji0PM6BHWcxSOezX844uj0kugj87oCNZMl0Jg/rhrPmE9uw1CxYTiaJcA4mMUengJoazFQVow5QadSbnPUhyI3XDfzThbYebJoKzsFwpdFyx/2VEeq1q03UBuRs3nsihLEOUiqFrQ3irSuN8pUiEhSnE9kVhs7iNJHhFaLlDO42Ms3ylTXaXoakjIvvNdI4GiCOUcsOKnO9YWy05yM0xj//ImaMMHyhIjap7ASW66wahxIW5R4vPgrtE0YKxRbqcZDGQ+sTO5afJDQ0V4X7D7MxszlyxvaGp6bsBztuVDXW57bsBzvuVjXHp5esOzoyxhaNU3N0azIQTk8SddgooMcNUnXYKKDHDVJ12Cid0zWaBK8n2hSOWoJE9qEjjA+yTELs1O2jdW/Qq9r9Lz/lT+Ok8gDYErD1tLD1tEQqVZlEKnXvPZD2szpkNtUYzbcGCCoRJCubPbaCiOcuMVUCxLAqy8Qywmy3Ew7R9mdgnerWiNMrcXKFFcreha0M0SrkrJ2UEpSRxyaq8E0eqMEMYTAIDt6s3jZF5L8i7DWJT56y0gix1E8iIkr2m5nF7q0h4kwnAE3hFsmUnrDXEp61wIox7EMhowwnIF+K9pvoxfSKDOxhjyvMYTa1KcXesQRtIZcj4cr2nBzF7qcOjqEWydIetcGSMixLEaIMBxCWnoWNDCEW6djF7qcyoWw2rhqUpdcuDaE2JR4x1Hck4gr1EwUtMbZBzOE2JQ4x1Hck5gr1EyUssbbSix6y7zLhbDauFV6y7zLibDauLsXupy6OkSjZhe6nLowhNiU2lKXXJiUK9RM5MdR3FM8esu867NSXGrIuNuXyl8gUizn+4fYYL1NuiueAFJc7vmGsNCJqw+KzNtCDGcZRraoX15C2l/GqLvtqTvTLJ6tj9Ti0HPGFrXZQtjCVFW2pF9iqNsI9TbTlj22j+6eZ0J78r+EChDMAAkQzAAJsNeTQXazlNdCN7z3c0ZaSDmD0kqiD4pMKqiRm4o5g9KKVnazlD5A1GWOGD/J18hqPC1M115XyqSvyLxw1en11ptXsvyJtM2wdHhTl7mRsMKDegsUylGWRoSoqhfaT2pEQZajkEmWo5A/lqOQT5ajEJc5uCLST0r0kqiSOgk2i8p/W5aTaGPCtwv3dEiYNY45uCKwT8CMeNXSddXKNYvGN1azGPRnXE2znOLARDpRbqnIqw/EnqwPxJ6sr9HJEs/eALxEwWBERhfUfILG+RcosFbFCSrEzTbWr9xCFDGLcU6Pvjmen2NDniWg7OJ4+NtZjtUKI5smbbcsYM4I+GlcuX2+SUatUKi66sAMPppK6lcbg4Qe2o766leLA7vNbpkEET3JyxBT5Gq62qPLbY5YhR6oQJUe0NIlYJPYbmO9lNUWxMkmX9uQstwoFzig6Nkco8viG8TXbNzc2FCVkzoopf4HQqhxQP5ibVCJATipRpBIkz5KKy7ujmKP+R9lL0qFqRZkebZ5BE8lbzD4B2gfAaTZ/HzUxBp81Izc1FPY2ktL1MjSmbtYPMysxNd5i6zEt1IqcZhZJySGvLghlsAzaU90LIIF0prlMgB/sdPtgpNkBZIaIYbK/idK7C5HWGUvuCBx2Fhvsy6rzqgMtyIW0Mb0yoC5yIJrLsvSLwQS2otHmz+A+04c3PDyc8U5bAMisnKsgIx3S3f3XD1xmNrpZk981K2FREHc7kfZURLbdQXUV0k5MUDW0OaHWo9HfPPCW+w/g1kbWw44qkQzMVC2XDsx+DbEiKQKL2w4g3OspwXUUC1If7nSlx66rDJSeFdbmDG6gHPY24X0wdAXgXvUbgXUlVIZp9qZPB6xqGbPmQGHjIlEgLtz0lmx6TYMI8KlVwJHaIm0f2umVwjHDDYikRwmewwjZKb377ols++uykEK+roqs0+uWkKK9RopsyeuzAQW0PLzyqtEIZEXPDDUSCKI0JJF0lp7RVTYRfXKS/wqf7rKf1aRWPlF+srL3Mp/ssg9kdiXtA63WnrI8cqLnIuuy8ghSdH0T9deRdTQPSau6MHam67LxKGvf3Sn2OCANKcXAVeKiSCAOKjIpu6ujKV3+5omk2xmuwfIlcU6jytluwjIwcVgjyto2y6zdq6kQnr6OgVIM9GMj6toGwTI2cVojwtn2zizQq4UQTr2WiSzEq5Tj5lraNOod/g6L7NKrkJCuvI6LrMaruyolxzXLjbsIhwLyO4ybCS0J1OTlF9FVBgb8DoqW1vBSVE6tlsb1/Y2DCMUc9InUVA2jCKUbmyc8so7PGg0udq6W6Iam2GZv/k8XyGCNAvRE4U+jNkCSKEIXKg3ynJImsLQyMGb/K6XkFjZRrw2mlywNppcsLY6zI6HGq02etyI2FoynJGry8Q65FOLrzQLLLJMO0TUF1Q2xNTCxCI0UzsIXDscI3pUpIXQy/VS+vjAK4xSaZh8k2hOdCjYdY1eq9DL9TAysysOEkHK99CBiY4O0kLqoRFvEgbDFjbYo5FvEgqDuh2W2oXG6zKw+n6DeIuDGAMjmlz6gLucay7MHIfbqDHccsfESDHY47J7iPucKpLML8pYMdjb9VRcFvHA+6RsoZXIyJXHNO0QPKvEdnWij3tqTmzsxEBzqNg0P7nUnoyilaT4riJabCqyF4cTMZIm9NLaAVLcbZdcgWjYWWxULsysh3x8Msr0mJWk0AiH2ndXuQqyPFFSxLzLx8us/jq6wDZmi8tSJMaLy8gtlovLUzaOiNjWryc6uqx0Y1JSfFSSi8fQwjqy2VQyfAzMhxs8ujKanLAqmpyuKlpbfXjX2V2HOrKsQLKs4IcahnjXuzIUVHmRS8tX+IW3ZIekai1sKDRs+IBbGysaS4/HFCrSeIbXqjDK0DLYf0vLVqmPSwA8cKTispuKuFnWG8jbS8vWoX5LYoymyLBLy9arzkvLViUz1OcgwU6FmBd8xctrnIWYGJpCh4sxykjBWjBJxVsh2/sTlJiY/EvIy8tMNFdx/Mc5LDvIzn2JlFcZGTGbO6FjpkekM3ISAZNjiQI/SKg3F9M2Nqiik26SP4mQ2s5X7rgmu+xoygRIIcn4jzNoqm3AtGd6/cy0Ztods9eOEEFK9XgASHC1co8TbLoFSMi1Oo+TaFonmzytG7O6Cxejl8zEVGdSlHiLhxozkuQxWG9HzIi3sDHYHbIbIZLsMsoAP7rKDzqSbC7UpKIXzJxz7fA/7OpyjPCOx5cRMzp0o4fMsIjTIodadkc89siLjBKOy87RJ8n8oMHIUUmlOM9SF5OLif+r2pqP+rQtu+xmWC6z707LzP6fvy/C2mWVFEGK8xQ6s1NOwmMYklp52Fi+a04MqNh6v7m8DFFq+AXMpKNaC0j9S5SJJk6cprcUC1FhGWwy2uSjlpxs9e80OJPsMtojoZJx1LDAucwCambIAMxsaFggs+ZOy9ggcMADp9iwvxtzUkM5e4mQwCund/I020rW2zg5GDbEpOp0Ui65FzZ0otoKSMh7SiSm1sfGGSw7zFeH1LRY84GotJh7nKVXisTMj7vHVh4z7lwiMxjbl4n+ztynN/+7p01HxtXtNqiivAhIotUP9k/WotRwkkDZETYYogxxkkjZ6zZAwGym92X0zKXC9NxdiVrASKZ389yPieDAWKcXAVt1iSDABKgX/xs4s9HVCo9rZhwDyJXVnEF67TxHkTlbzmymFwqbbokQwLioFxhbXYk2zsaPq2isc1Jb2fc29KL8bVI22VY2NKM4QHmXA5tjifi/uKd3+Lwws0rOQEK68tx2iVi/9KiXHFt4iWS/XG3SJdkyNmykdPcIjCS/AEHyXtRCkuA4QgruFQFIxl3MOlZZ5ZFwkj89cYly39hC6ugxWyxLpF7bjzPoqW+SMz1kiVLfdEGK/OX4BGzsXrRCSu81A0jQnRY2OOQ3Q6fKHA0ls9NeAo9T6XlwkjB9udhP2uL3pvf4xQpI/Q0us4GdzI+r7GFsdKgMLSSzQl4zj4vp5f4cfO5lbtQU4eOod/h1CciTnQc2VOJrp5cETR6z2t5QXzlbXseP++ZRbdJVvRo26N94QRrwlQHItp2A8HpXG601s2heNEKa76Vx0jc9m4lE8NlwQpxhT487JsUCyJJhHo+7J3UHiMXSholTjAxC6saSMbPvmnnQCLMsjFK57PN6VxbEXJ5/SIwvMHn3uIhpiV47woSl0Lc7xxeZdJfrzILbCyUM0ltIDFIbsCiavLeoGvy3sKiaG7i8KDp0h06Lhk5Lhk4hf9hVGK7K9G/FexRxJVGs+CcEl8Tqwu+60GNnZsvOlS9/WLvtc8X7lADvutBjR2bLTpozf9hUDscBl7wshnzVuTHE1hEpSQJIcKFTjxMsWUaHuQvvuswM4u8kpdgmZsvMNNgDmwTMhAIrc1I9vwSP6yZ5BMitoaKPayU5BEhXP3uJQO9UqBcLzlg2BAH7dFJPv0Y2hAJ7dFJDv7yPqytRnBRyclUou3x0xdwtS3RmwkE6cdVtiajviKaXD46LiUjvfHJSID8INlDwuKiXCo6QiZjv4I/LJskEyNuhlEEacRU3swBmcEIae9VmieJm0EIacJUus5BmWEEafFUfs2hmxEKab0UqcLg6v9qPuyeJCYglhwKIerEls22Bs49zJWdvklEvTDaoAupvkj+v5TYIAmp0EgnGQDYAb8OnNwpGbomSbxOoNwRGbInScFtxkj6vNjZ4ATptklavnI+TK5dElxkLATJvklovKjYYA7J0kjAvCDaYA1JxEhMGO7MdL3eJJiZMqLcURl+JRiZ8pRcNRpuJIG8zpRcRRmCJAG/PQiosF//IdYFQj2so7xDB1yzPqBcWhnmJsG+HpRcQhnOJkHD3pndysSuzViYuj6ssZ3JSLi+PiahvY6WXD0aRiUhvQ6eX/kaLiZYmaEG6c5E3szomuEG6cNGaidhwW3LSLa8CNmwBZmzByESv8I+7J0/ULG6J06hB0ptWj1haOx+6DHrZsSTPWrDBY48zKTPEzKbLW/tzyfvk/zHcR6YqQpw3pgpCinC5M7PXpsvbuw2Wmpm8AZZyGRz3bsl5pNWiY0HUWnNKh8snU7xMtnDJ2xvaLY9YG00h2tmV11Ze19Z2QdQXzknP2o97LFPcS6uiwQ02jAGYzNA5KIv+iMXKa0TUU6ToxsprNH+UGDvGu8tVwleYwDIv2qAx3OWynHfHNIiUGFt6u8vYJdJYGKQSnEW12ImJKlcYpBKcRbtYdYmKWGxxkjpMRFZPOrhYkZm8jpRQOcCXk9QWtvuIg/QtsCgv0LQ0KlR919bt0tB+h1phd3xREhxAsdlpMNAQHqqsQRIcsLHZqTHQEDiqLHN3fNZHF2ixUXOG1jWGg5QjCoTqmrrCe7i4Osu4sVnJx8oL1NpHeSBHeQDHzqRYiLzM0fsPMPs01+l4BryczIC7lMmAu5TJgIvoMlggsruBbFiaspkstjZPnMvwdQK8dC7aT9iVzBxh0WrWIfuE19NuklG8fnylypeM1zszPFSZjZvLUWOF036HWmFHLMyIuwTFyMscqC+xyERnV9opLox8BsfMXpmHWxzbh9fa1YjHzF6Zh4sosqywsazosdoQx9s2styZx1wi2tl319aKNLrEPARSpcTP0guyWhyFUofYVtIOhn62z9Vx19k5VlknKnNSN0eXiRAwHG5SU8cXNpAvnHJSO0deidAwzHYEbCyGbKWXCZJeiQgw4I+LJlI89BOBmwTMxIOrbVI4xzc2VIL7cVIsx0I21ISXtBZkL7rIaACG8pxtjCyGskIKJYoEyHax9EIaeLcos9CGoEGadRcqswiGaEKac5c4sziGHKYHr6uoR4S62IJZWidYKbPvRm6PcyvICEiWka6PMyl4/UiCkaKPY4LKbhL/yiQ2iILaBkiKEcAI1tdxMyuz10YyQkp103mJKq8XqLcZioyJirBjprcLSneJyrDzp7cOCjSzK0aEQsp303SJjkYUQuqB4qp0uE63II/TKogESDc3cYngsDtwUiW3CTZkgwptUiG3IzawsOuoFwPK7DakguLCpdJ8U3yJcLDHpRcKqprbeHbzBMysK8gMSDO3RTbEgiptUlu3JI8LJ6hvUja3PzZsgTp/Y1DLWRGy7dDz979OxMzYmwrBvHRYX6nDAFc0kEGDaBVYtXFWDZaebMO6G3T8kMvDILK6qU2/oDdLOx57is9Xz/QHUPcLizHN+xiPh3h8r6NMIhMyfPSm0jFbYhklwvvB5gcEb5CRDnyLxsO+N/wLmKFMB1DnBku5zEMreKHa8pqkm4HCgOxVlqAgO7supqgK+87PtHKaORq5qMwcx8K4MgkuhQpcRLs8kbnCPEWVymwKf7rxv1i3nDdDZa4HzAFEeEt8/9fBNksLlLVt3PyiuvnBw/zzmFwcu6aeKOnW1FeALJiwT8/owZdpdoBPMHJo2MHcBBha/8YwgZL0htOrkfiey5FXDQpcjbh7jamqotp6mf21qrIyfFvRhovShovSZtksU9fsgFyBsxwikiyAGsIcymx77j8JykAVVpekTbisRVZpvKi2W1TbbA3cM4WUO58gutPZgmNl5dLXBIXTQml8fs8swR9yeFpKZbC3FVAo5e7HCaBgY6kUK+Yua3lVjLTEkXMQJ5fAidW32lw/etnsliIGFPQLRBsoWNrwqOVOkP+41kwJZE/LD85KTdC60tt8ydGWbBsWN1hrR1x10/PCmsTC2fzJVHR4c8Rz1IO4x1sMGNx8NU58szd7hMKW0drNLv5z2kqlGXsZZ3naXRi6q4hFXGUbbE4Z13TCLaZITNKN1Ll6eTc6ZSOTBu+S0yGKWpGzSxm/ajCFQoCPeBA0+H8nddOZkXmFwrA3E5+aTsNiWKwOvy5K+FixylBgzsRGylaHms/3ILXuO1ho5ZS6nHNKNUisaM2zqLPlVDhHMKfxUzKMLFUylCwK+7iHh9S58DHYT7cQMds/+sBIbKpWubr7r+z2D9xbI/rkMdj8kfRGtjyqukOX3L1DhJr7lpenRgcYWjNuODFQhPi9ov4vyHx9txyBGiJIrDFWiKerFTQyu4rDqqbIMaswwLE/+Bs6uljLf+O4Z6c+N0uLwl1zsJJ5gsI5CsSyzWum4jeYhYYqKKiqkvmtT5dzOLJPbPLy+xJCU7NM7RYuwmjBrgecMqLxUDKbIPvagVOprk99axMKCkRGFjSo4jfzUpLEf8LDN+tFFjqoNjerss+zl7uZ8kXKf3t0oMiWqFPGI5PQV7ubM4W3eEk/+FunqpYri8zDJngWExvKaszZepa/02FjS1tPBNoyuyGrS8nDcpgWqxHOT1cQ/vvBYSCbUxHQ0+6IlhRbV1CMrMXzt1mTTaT2kXRKm4J4jG9QN5a4UJ42OzQxmx8LR8L6ZIqzyxdqxUnnXEiMmmdH3BWj8bKS0zOHWj30k/BytG4kiBmGCLhmpwa6KY4ywpylI/hUu3/UTolFwJO8tHBOMfu5qPGz0EvbhhTKB9TGoNUHrMVIZ/NKuk7rDis/OBIrHNeFmWEZNMLnYHXkclqMdr+RpxilMxgU3A618TIx+9kXwIUZZnm0u3qzytp5sJvBw67kNVQH3B0LMVau1Ens+pnSctSPuEv8Q5okVrgjPpF0aitLS1JhzjK7Hbu3pjicM0TUualW2ufMydMWWHG0iau71rizq7vWuEZyWJmgUGnOT/IKlC8WZnmFzxnPRXIUbsSjVUDDopWwylJpRkbKhJI5gmh0OEYWLqiAkhk0qDiSWTeoMzRK2Yu3m7OyeHwhilqIc5CYllqj/ESXuprCljKoM+zK+YlkuLwZnnU3WGNHLH4aOMLzBLaMQJo5hc8kQQCrqtJbwxV9zyFPU3mUu8SjlqxIn1GTrBVMN3YaulpKSUYwwdGxq2qSOYFCCLtYiRw7GJyyT4Gn+PUQ/juqLN6sJJL0r3uGT61aiVRKqfmy2xXK1rd1ZuY7fK43i68oOCRmu5GfcLnZzQaTavGMrHbxyjV0x8tUhmi1MzK7JEuCT/4WLsJjaKZGtxmBloxCuLN1D6jadHl0wytUvfazmLNEiMcwU/qk4XKAs5Cc0dDXFbZGvClY8nJIS0FbMZuZpqor3GWqqWxHfHbIw79OK9T0f8Lq/utMQHneS/uXehvguRvSz7rJkXy8vpJoejtruaJA5JdaE8yAWn24G0WcdKz6TZCwBDtIzCZYch5L2C+LkjjqT4xiesjLIQqsss/GHrsWkHB6UMN6JDUDjE7arTiKSAr0m8sLRGi0dDNMRcSjN0sSMUi0zzkKTLLPRhrs0I/Sc5OaRpZyc9qgusiPTBVkTo+QuisBNDTKYgcYylimbqCa2gsiyHwWOZhDLmzKOLJxtkasaD2cLdaqh0sLG2wKL8oikfRGbNJsTbi4G6NTFZ8Y0zfGtxZcY5NZI4i0xXjRNNbd1pGnEkyOW6SVVgBWC7Y2RKtXqfjAi3RTxBbDaVKEEtHrysC60940FTsqzU9jc8QrsbsUdcWSGLzEU6O2wpAhowFK2aa3V3Z/ikgKRFzF0kwOuhjkSM5mEytzU9uDwrA3k4+S0DUKBEdWkXPERxYMuHizM4rakXOKFjuLf8IzNyuxz0UKRKyue2ize4SSTLK3LEi2d4h6dKvS1zSutzhGFi6o9jfcrjfYOQpMss9GCjjQkcSIwjM3K3XEanyFkmyzT5OzRIuzmzKoYjf8yOhKlzdLgsJhDJHGR8r2N9g5ilqIcyxIttUveMt0t9U3mM5ydBCReW3AwkkK9Ee2NX1KuDcrNYXSNomSSLY1f2qcsahAM1aMbNa8RbSlvJWkbXEr+TgxW3zJPIp64IXZAMpuN1hncxCSedB8OVl6eNx8WdQZIajbErdRkvmGwvHPT6NWZEhncdyR9BwMBBi0ukytBDBIrDHaSE6KboAaEzyoIgesf2xcinj8y8PDv06HjLLDKqjmSLpC+8AUwtzST1RbkU4PktsWNwsvVkNUMMO/pNe0lqyCIuwwQ4SszNFmMdaC+zt7i092U8vSOmdHHCGYcHq0a8jBKYoaJPgEJPgEPEgMr9f0xG01DDQA2LSYlpKnVMRcmhjcfLA7Wpq0HE+aFEPBXLds8wwUiixnswTQXEHWOTGL+6SZhrknqPCRWR3Cv0bWFFXMshXWy9e6vYp0v1mXhHjMi7zquxcnLlp7aNSPkJsvkdt2+JlCOHmESNawVQzcfk/OF6q2vYqk+bKEW52oq0+l3Py2xjCBKpQleEtuE7r/Spfbajvcv8nRhpuuONuiFiGoq1FokBC6v3l9wtSmbviaQu+Gt0yGUwQMLpZV2Caug3J/KggieHzxSpcGt1EwkcZDR8BBR8BBR8BBR8BBR8BB20T5RLt/8DXbtxUWt9UWt3UWt3UWt3UWt3XWB/wszU9zc8CSOYt0eGiUvtm/1n6aRYCTekyxk9xqt1t+GpMlGhNupNcURtjSA0y7h0jKojaLyCq3l7PXJEfaAJIbbtyAbDlsB3QrT9C62khwlFxCS6/TdCq7Wy65C2xAB2wlT9C6tJgqt1uatljLK1O3jAQQOnJ40lNQTnwpshto03mqu9kVllXZeaq723uMz4BaNqsHGMzs2FC6OROicZZVWoLBR6TKOUob0Lm5ZtsrCzskBla3SGSnqxJlXGi0+5uiGOSltn+qhMewG3LWMdYIcsw7VNkEqMoWas6Ul9ZST9KKt0h/R7wfWIGn+teW1stXMcpI2HhU0HTgmTlseYbSVM+60ovXGRFtQovPSAe8OpyHWhjKK5uYSkzSc2ZceHQwk0bQg7cQ5A4Kiiybs3uM0gyv19WUmKTBsox2D7w6VLiSwLhTTHnxcnjq009cCkyzz+lPq1NMlsJFQBeWVdbBTNST1lmKLK5TzNU2gdf59r/Dvxuj60wYzsytO/BUVdgiUoqal0dcyVKzzOtMnAUxwNkxr/G+GLJYpcF/OrsPDs+yzDCVI9PEWMqykvnWfFnUWR1ILK63EJLT+QrE3AS8uvvPmryU80Za2ZjcrDm5hJezOzpIbLmKijyKLGdzENxwzPuMkaTDRVrPU5iopDRj0oWS9MbQ08rcdsyrhLP7hsLzWLoOOA9Dfqckpva8Vra1xMMvwpWLNJYaFlmceBxQtzIbHhPrlZY4VteF2e4WHsLowRlynJi88Qrrl9a054OlM9YTttW7qL4HtIelFQcM/USI2eSWLcKP7A3D/hTU/kSIGWY5hc/rhKzsu88JGcnD2PsRYlqxmAOnFcOTnDxm1hbLw/LBafDHWk9PvYFTqlWvSszUDdDWkMcgSy7Fw8dszTVygKa2hGE1NSyKaLBLWHuwJMKwK3w8uVmED6i+NBQU6EBbWzCcDP3EejKckE1Pbnh86sRW2svDUMFpUEvLrEgeaNBLa4wfXHLopWJclRYIX1meqp5sEIooS3snKy22iaN1XIbAIFLXObOLOIyFyoHjylyIQh9LTrKq5KX2tLHMEkfP+YyYFpbz2kyV1jpP1SoUzAAku1GUOMT5G8KDk8yF2Z7/MMOYnCiaxjo0w0Xa0JJOZzFTi1DalLnZtP8UGNirmmgWm0bKbjcrLpbvWg8yyyyr/lzZjRcEnML7QJSGU4SsJAecjNd5lspKTGLch1qKE6jBa3Q45SDDgyuYp7bBGXJUb6DqFDz+JG96RjI1qFmH2XanVGx2hxp20ylywk+w18FFyhY3WJuzO4FCnMbDcGnGwb/Ig+GwepQTLA0KsMh8irfYsHuAkhjWy5EpzJbxh9urGzWBtwSKQDdzE+xz1LXHN1hSihovSGyxtzCR0/GKGjBIrK5Pm3NoMQtNw6RT0EpPlcqqUFI4ePy4OBtuN1hfsxxiOZkahIUbYLSQzEVaDzKY2Wlesxyks7OAswQ8SKy0t2gxu5eemXiwplt8E6wH2BSPaob5kmbWMdZQT4OzHCRCRNynNJYei3hoxJAlyMzsz9cVVijOV9ksC8vw1nw5uQT+JThjN3zxiixDbZNbYJFWs9fERdrQkhsiN9PkSKgkqG43K65Pw1xP6jvUAHpG4kjICzU4MzdYm7M7gZL0RkDXIJFC9b/Shtt8WVSWRsorC3t8pe1K29xwzPtA3HDMC6DcwZjQ3HxZVFaH2YvQmaWipEqcPDiTB9wpfM1YmdJYYzlZ2REnVcr21FdWuJo7fH9Ykg4oR6R/b0vcUFI29DfYk2+7QNCSU1wGDCRxz9chc8/Thmkvy3UG0lU6CMrDCQS8xMIfCsRyzk/V2kvLN7zxPu6juqxDEbRP00BLfBx8flzqFMQSPdtIldANzgO4LOpKFkjK23e3Ty22VkwQj4OUCw8yO064qqK0dRa3QNCSeTS4emRm6nZ8BLmZe3mKj0WhSDb6wMvMz4+SOYVCgIt08MdG2siYVlRAc3Kn/ioV5Fi3zVuMzmm4O8gWc1AgFHRJo9kRT1DqTx9AEhyqRkzHw6ymVqq52SLosygIEopzkZQz2jgOQziSOm7QMQuud063lpbuFh7CC0GAYHgEGMoHTAFEiNnkliL8FGxFICtS0PNPH1wUvE63hJVWOziTSnKYkUDZNsdZvQK3Mhsr69yhqpgXbUSY1jUkoy6WK/HQ3HZ4bG+kWctKoL42S9iXRbeQmdOztjd8Fkt8xTTFECTIELSo9lC6G+R6GzeYzmK4+6nIX9D2LQQMQ5gPM5fWEbSHtoi5OZPs0NxqN5PB8weM/USFmYQMrEKSeCiap084yJKsOMgqtDvEwg43q6hQ2FzCWQNEZLe7uz27U5eWFBZYbJRJEJvQz5PMkc7USKi+XROKYDu705p0OPkvuMQNixhbrbdczcN+0j5K2QC3Gfy0k9aoS9zHTJBZ207QMo9OOvr8I4/pMlOroNBLlZbPBXuAp7okFsS4R9wCRIiZakm5T9AqT+hyfCZEFoW5bHlUOHpcgxjEi0tLcp51n3FWc3BguQkclMZU0LEOGTPCesHJWLn5DnPbAro51BqDMqeqpKMWpC8UtKVBWzF7HauVrKqEpuZCuVlZ/8AcwcMzcEWMwcPWwRlyXAP0h9m45NGGycNGcPYwQljn2jKLHHrTDRSM/WQcx8PjEFWJp8bBGXK0cKAAufnZ7lqHmJbBKbdIl5apCddIFsAGipqbdKD4h6SrvpZwzNt7Lqi+arobDit8Q7uRrzhXWo+RSZHT10GU0I/Of7OLwhkaVM1PH3kUfApXVxY4rN4UfL0XhSJ/eGQMwlYCVtCwH6jmN6utT1NvFEMfZ3ToPLLDPl14pMQO28hLu8nBFLlZdjnVg3jMup9QVqiqkpOv23OTGWSYypxJQNsye5V62wcckWBCEq+qDMmDWnF0alEMZEgWLMLg2DW09ktb3P3AnMCqIGiuO/x42n5VvOx4y6o4y+lKdglR2GzZZg70lrbWWVJooks7JFi7P0p2XMrDh5yuXIJ4sKtPKbjCKggGvKi4kXmOuMpM805pusqSuLxXVqn7DPTLLtjx2gDTV8q2WLrTPpzQWZxQ0BOPjryqKqyuWzX68KuQWVvPe0x7c+iSeU6xyvyVoZNOuaj2pJoOyvC3WUe2G4aSSLbbtqi+HFjAaa63yt/KjoSS0xA3mHMAW87PGQr027+qUNWMSztQdsLTiLM8qOacllpb3LhWDCX6RIuP6VxU0MTBmehLC1JqDgyX1rjICXAoRxq7fdw8S0sjS37PPU+jQpL8uj9WO05QgFymXIhA+pai6hSslsCZPD6WsH9D2Lo5tI0haC0UjP1EvMiSZHRPUAqovxXMw1SltoK6WaFGDMTDwhPAMU3QAcQQH2yYVk9tApMaRlbIxTaUGhy172Jquln+YQ54ldZOwwjZFhR8A0SIOW5WSbu5l5gKekbAanbuwNNWY1asxcfDNsEZcpz+lMXLw4lvcyXFvsM9ezBoNRTsvRYSzMZqTNFSuHCnEHwHnFqcAjecxioUP3Z0oE+KmMTcuM+Z0xA3S5qiqNCTSFqb0o9au6gmVJl5MqzTawo3K8dDWMDhmRkMnqiWAJrb4jfzgJn5g8IOEJqkk3vCwkr8SMp8VbbbuajuN/uAwhA3u3OCwkkKrLCj1h94sx8MBEYWSGYUrNMPjDpZTKjMwtqgzgYpqKqS+a1Pnv7Yy9Thouw767BP0KA760U2+a7XRRbJBAxEeo3MW0OvpqKw8hxYFtpxdHDL0Faoiml0pHHSTy8WDMQbvZiYymbkmvmDwl1zsJJ5gsI5CvTFbIqBGjOoNjersk9ec3gciWrQZbM7Nsi8pcRKcKxXFimoqpzTZr5M5w50wCZOOx/rRcreihp0yQmszKY/lnSwFNeZ0lu4BFVGU4TYjHR4SBZ9wgkKxEc2uc5PdXPgNyu0T4tz6NFTAKVItE91xsLDNyu0T3NzYoIaM6jeCoRIFjSo4jdLS0hssk9zc1CSCVm3UZJ5i8IJCvRFNuFGsLJPHag2N6uyj+Wzg4jCXXOwknmIwt/ajv63GUUWOqg2Nwutj81IbLJPHag2N6uyTzWF0zUKhEgWKKjiN/PURcBFlpZzsJJ5gsLfCmjvtxU3S4vCUQpERpYdqL87yo4360UWKKiWN/MCklatTx2oxjersk9e27UvtxlFFjqoNjcLrY8FihozqN4K9EU2uYTStE8dqDY3q7JPNfbKjjcrtE9zc+iRCadHsK9Pl3NQkjl9wo1Pt1GSeYLCOQpoz7dAkvmtT5dz6JEJy7SDgsJdc5CReYjCjee3QJJ5i8IJCvRFNjGxg4LCUQrER5YdqD7sRbCyT8tgN1wKZBqB0rRPl3OQkTl9Qi4mWIlz4DfrWCHIgMJRCkRGFv8ZpRgUKNBPLxwMTFgqSPzJwhAAmfkOL8gQp6jQr5J5xsKzzEjKN2v1zMIONyt3fdJ8hZIsr7eS+c5eE2tzlEYWP4+zi8JlBrfVNxuAwrMwks6SeREqePwKfK5PoVFKlzd7FCCoNrdAkJIZNPjE6Er7m7Gj2SfIcICquN9K2zRGyNr4SvkKfK7PmVI32FdKqeq3QBRG2hRI2pRF0JMqyJw6yFCyqPhpBrz1P3AOerj8zE7blK2m1BaUMMLKx4+ryqOPHAoNoauPBJWqDDidyruPhJVa0+7EhArCyvNW2JiZ2jC7U4bDuQM0UPt4MtrbfCmOJbtn9ytYtPfsb7yKxsHmz1N7mdovu6uMxtncggjCyhSPQpSZGgFMrLFR+9hJCgScAkywSNqoUtlILBfWaoRzT+oY0QZEN0ymuO4sFqxOwTCoRvyxrcaQH7tLcpQcqLgcwcqo5qvKheHEXEpaLMMpdoSouDbPEziTDHGUTIMWCvbPU4mZqilQt6SouAaPwgBW2IaZ2ie7C3OUiMHKM1ZYHbubsaxWMTGckAmOSw/UbZT+/yVJiELmMFk+HJm5fXstkgWhirZCuhfCJpTbL6SKTiyYUomH5BeWssXJs3zjl9K7Hivq72gchk6hgVsKiALzrFNIe4mDpTXF0zyJx/Routdkh24osVmF15KHuHSH1jKylKmK7IXXkYcMhrcssvwzlZKuB5TDTE0HBOCFQ5iy1kEdbVB/xBAh5sfAsS1HCnzQFABcC8y586W4H1Y4x1vEk5GZmiy7c26UQsJKOFa4K7sjp7gC8rVDoq/nOYxlQvJ1hdWXXxDRz+erMTQx5b5TQuKExAd2nIa9qaLH54L09n8Zn3qcy18RaaE0tWW6FV9vaOrOFUeAChcA6wDN67ugZHVswrVpyrVkGEWUoT1W+D/jG57fiaHjwT/ky32xL8PiLH7ulz3du6NVCZ0PSaHbQmPV2UjD8py//8tEpkyiO/me2ghVO6WdWcmg/tlhvM3kp4kRIeHjPgorvucnjL/Wv0KBvuppnaTV64RN3lTtqZvYDXsjCKF+7OO9Ogmk98T1Y3oVZqiV4lCS/vufcMVlfrVsIBVjPE3rdA5Cav5D/vioje4YjuwkLl28Td4UPYoSoTFZYwxO5jS+2bPJ3rFfTBqo3fLNDfsgAFGdnDWSnu1WpaTe+aMm2WdQ7fj24AIu3jIt9Kx9AJf+3qAO7Og9TA8hFmHAThlgMoWWdkYA+yBOPIv++x4wkR8YUR00SSFgGSBpo1kJoJSNlA3jv25e1jVo/M4YX5OPme5rxM3fvw3joxMgeaMCuR2lU4NetM4O63/Z6yAZt2wQCMdwVfPO9WysjfoeGLaszuX/LeBKU47bDfQIjfhE7XdMZY/FZUtlJPxppDlZYFoVa0OYxmC0zQO7o/FZaeIVY21MNpRFbFXRo1XJZLWgm2IutWiglV7nWOou9mrOD5e9FDkd11RjdWlytV4AlWpv2Oku7tLtZgpFkXxWISQBfey7nU1BPQkPDuzobWRgFWy54ElABVat7RwYXPa+7bgAR8D26R10oGN1YECVY+RbESH1e6RFqZ/viSL7a74P2SQ19IVm10Vp4xz2P+/DPeaTP/Qn+UL4oCYZUmmbRWZTxWeqtWoczrVOIOmhMlEbnlNh5wS2C63dEltDfJ7u8b/32eKpEHse5NGkRVlk3zEJQXdlIQcbo1vpGKIO80hO5URO9gIr+L/mER0wkaIoVeKaDd1M/vowDeB8PvvTnhmgTvQq7mq71e4iZdVizs0G070HJ9qnjyE6kR/KvBVUnx/JnSaZV3PCX2yN5UiN+CSuk2XWIOm/rvxgDumwDvQojescvhcn2quO52runTSlogv5o+JlUMlAxV0r9V5ghVJ72vmaDuVMAPCQeUxeP/bPTd0kTvdcv4PQCqgctbzOBTudeHVdFjVgWhVpqJXevHxJnFXdLH4G/+5s7I7eOI7kXJ2bnY7l6m1nFM4LG55ZSaHe8b/f22NSru3UfwmfLuyswEKhQOUDQP6boxN5I5Yo+Ugu/KtcYsTZVOCrfAH6ZElZYoAN3L9S8OwA31Kt8YrO/3+N5bQuww+o41Ku9bpuXdQO5MjO6F+L9X8Hd8AiUR7/Q70QSWLVeFYgMJEe5FEe3dqN6DTOBXThkr7ZVHne6aOkdWDiNV45yaJG2WJIjdwOoRpV8VLO39c/3bufmHVncrVq8CvcSMkgJaItaaDE1d+IjvK8oNYxI1qhfezXvgqZYIalngzlm77ZA2vA/RuVvtviiYKxihVmiJXMg/6HgPK/DvDQjfHIjfQELWFtOElIVe/KreAgvVlnQPebnw95nRzllyo8kR7kUaS4pZ4eeaFCsdt02vEabmmiNWj8LWVtGNEeQGme/hmhlkzfYz0Vu55VCZ8bIfWDRWtTxWlVAUDtoz8P8z4aU739i36BRmdPVeUK7mxeVfjMP+ebn7Q1apqVXvfzsKDoVeKmVfxQjfG8vw0LvusntoOFYXf1ZHbV6dCN3QjN+ludDjlhyhAiBQe+JhEe+JllNG1nHlXwTEAXw71IwT8Ya8ADJ+R2v1sxIhrRoz0poUR1bGoVYW09MBGjZBVj6NX4FD5hDePHfRaXAPbaDeMQjvokLt2grJmAFnsk5OmdLWmjxDViYBVmWCA2k0VgC8Vm9jVsb9R1vw4RHekjPu/zPRrTv+HbnUqRBz5nKQmhM/F9qZqDhWpjZR8H88D393ERIjDRndh1Z0kJnU9JoetZZGiFO2fISFlrugVdNrfx7H8bN38Q47mkk2TCtV1MTt0cwAw5oJzlCKDQoDDFarQOudZT6qM+9/M+FF+oj7p/+/d+Fj+u6Ab1XS71bIyN6bw95Ou94VugVtli+D0k7f5FX8TOA6M+A1O//dnCtnPO/Ud963d9+qM++NO9WHkeytg27MVnMVlhDI3vmE34G4sMqL3usSQwkSD06Z1NKaFJCZ9XyZ3u8f2J/7j94wDo2M3wK/7R3rPgOx0Js8D5C77zy1at8Sx9BjsjGW8O5nhN+pbsdr8Ji73jWXK1dK35Gg7tTD0ORxupzx0B8z4UKz7ZAIkcWWYiNWzPcraULvIsfwY3AOqgDeoojvuWtWra1e4EzuirwA+LwG4NkyaxIuBRw18aZndj/vVeOcEA/3nSZFfFY+GZay51Z6K1Y5oVabBVvi7T9hk5YkrrwM7+M78kISKNe67woA3rZPwQoozV+BQ+GavXHf+jPfCTQBxrvvHbnSqRiqNO6xptaZ71aMbV6UiN4pTNM1I78A3gfD4A678keZ0GOSBi94NV9zbV94iO7rhO+tSxQZwfAjEkWpEgFAH96kw/90NA+2u//6k3g5XsKkgWXJ5tSuZIjfY0TfqUvoiqGb0qaZ7hKaJJhNrm+9xh0OZFMMG9SIki+2u/LDlizgGk3XGjAIVgY0VqBdEhB2M/AUM+FhM+DCvA96kXydCFXxWZXq51XmI1aNoVaIiNyI/cwO4hvSYRIBThzQc7oDilnVFBPgIT//xkTufyyI7Mfwv3fhI7nuEpoKS1bAAFXdLx2OmHfRP3v0JRIP/jvyqZYNQO4FBtYLK1X9rlhqzXIuQpobQ1ZEoVZA8sEOoVhNqKhs7V8aiO4BS9XGNCXRdFX2vFZzQOodZRWuCT/LEk8JllBVEkXGmkhDVfTE3om2OZo75bYb5OsSAEAb7qaZ01eaGM1fhS+I7Zrd4OZaL9qSHzw0AUK33l1BmoWQDrplX6TED/874Vy717o4lAsZ/oZR75725rCQmgV7FGn1tq9dGhJBW8ccr6m8QpLvNybV3x6R0Xgz3zm57euSFsQyng2s7jG6DfSZ87+Z7ixPDXqrbjzefjPvNrvu9Lnkue22UE7p3kdWp8LV0Y5UqmmX4Xd33o1z/1g70ACaB8lWZjirW7rvdO9WJWleeQEsT4ZUWgDyBI4c0H40Ab9xtMZ8St9zoN5uiO4ATN+MtGqFAgWlGkuHVnrE3dpC1hz8o1y0VmdA3ffEDukxd8pyLAJZPk6Z9FWWFitWj8LV1QlWbvDI0s/+myLeQqzu9jvlpZX2KlIBtboYzV+JS9WG5O7WNzxWVLZaQ9aaJBqaAvyaHe2WmQlWm45UesjveKbWnedV9ytWjIBdpvBnseWFEeLNGjPYHA4NUYjRyAD4e/VlEdGaM+E096fJwp3Gv5gM0K6z018Uo1XeSANgOFYPSu5EBuYMIVZ+iVYK00VeqeoFX5Uq71Sg3mkM7ym57jwaDFQWfzVe5mtbR20A8xa75S+exRPpb+rXLK8MyfvGpQ3QFRRPigTSmfrzV74GvA58kVk/IxI1EsO6AN38y/MFlkHFjO0CF7AOM+7pukMuECjkoEkCp/98d+Bhc/EfO/7T/XjevNDAvTQjY9T+es9Dw9/jMA9CTNoYhpXgGZbFa1ZHiMF1xObsrkhNdOycasV6IlKaBJxIz0fdz9k2y0NXRV8PbV3ygtVg3Y0e2T7JEh6SM/E3M++Iucq5bT+AlUkSTsqZ4/iaSsBZ9SZRQ26wVe2K7lyu4d5+NAGeubxlsf2Sw5JKx+GRQpniR1aKLV4/iO+lhN9QRO45zAE8k+eSS/QlEe/8M9DpP//ITN5IsAwQprQoVppM7/Y776CaL3+aFMDWSQaa71Cq3mmm4OudYIYPlMDfyITu10zgwfJI1KgO9HfhqvDeOwDvyIjuJYTvUETuYUPZuq9UVqSyWeLWmh5HVrSQmeJ9lh0IUPr/Gsv+JRIwcPze7zQPpTv1h5nY9Rcw6zQPjTvfVnTQNgDi7L+jAZZwVpoWQVXx95oBK1gDa85SRKESIBb21e1M7uwz3+s0AUm6TiuRBjxr1OGWizZZ/teaJ8ledICdgFLw31AG5mDM4SU77xC74TJ5qoDvNKzQ8vzt7DPRaTvjj5n+bZX4/MzrdhtA3nsI7lOM0KK8D526NKNcAVo33pn+1i7A3oPL/dB0NPqmeOFWPjzJA8PwnPrU4ZrOZgDuaQjvnIjvLsKj24oyGpngf5Iu4LvwehIdMYGWdHRV9TxV07pZ//iZ5bGRlmm4Vq48Vo3vVo7A74Mhy9xFX3rL5WmWnLJSFcmV5u9Wjm1eXQjeRkTe+qA5DrzQ+Xf+zjwBoZFGLSavvFbIalpMzV5LMxcwz7HfIRJAE/rfRMPw9DPoqw1CCTImHAEkkgdkapGN8lopilo7S1Xf85ImbGOcx+/GM/EXt5nlChVtliGEXb7qjyOu0dF8M9G3M/+k+O6ORO4URN3tz9VQOMbkVqIYG9GjmdSuGsP7aA9pc+CRuhdLVngAWfEnHadcDwP21pLnVfbI7dyI7i9M2hBPn0DeWAzQ6bo0v5nhI1kBZEnaCFasNV4rruHUzpHuO7oEmpoktx2nHa0vv+hy7I/e5AzhbTvww5JKVEyfBlHfoZYDv1aU41Yfq1YP/Zaq2sFhN9+pd+9EP+5CiO41bV3sTODMuqv1Z98/d9+n/NFyM+B7O/78dD0DddyyWhBWkg85uibJVpbRZJqMVl6JVqfZb5yC7wCu1qNQFA3Q8N7nw++zM9EM9O35y9D8lW+bzNAXujKMVn4YE/GZuftDVsugWdNtlmGFXF6NNIMSA4USHsgT/pG50EdWACtWB8TfvcvRPJDLZkzeWHgAtXPfFDPgYrvVQ5ofox22fK4qqt4qAN7nw/3pO9OPmkTJViJ9AWC79GIX8QYz3nGyTrsz4QW6GMld0QZFr3Mi346s35t33wPw75dtXpPD7mM7842V1w1fLETfCC8w37R71GkR04UaJRQUDuE8A4eZ0S2WjNYin05sVgLnVlatX7VC0/7qjxEq7pLsVnAWmgm6Kp9KkC+aDtXjPFY151aRnZZbCVVAas9DY1YTCFk2lSYha12RJADMSOdV35uZ9lckngdWJZxLhGFWpcLUfyyPmSjd/kmz7WfcJHxHidqbT3kwBpohwNtA7sVVIaqN+yFE15IgTRnshVXAC48acVXFb4MBOQS47gpE3okk+2g64ZbMDoYwDgUI3pw/Nr7lXuJsVkDnVqFjVrKrVkABVmPE3o8pQP+6M/70M/CGctVvjI3wx/CNdAERuk61lkZcr5PK73+m2NutZIPgkUeV+1nk7ocI3oZM0IG7iq16QsBZ28BdoKyPpMQOnzv/VLwLsaeUQA5yYlpDQ1aToVYBzODJ/Uj2p/6L+u5HCN9xhN4Vy+A8nMtaTNCbc+9TM+7Iu9Xlo5IADm/L1AWV4C1ePC1JA8ffI7n45gCTg5nxyF2Rqo7VrNC4M/69O/FDlhVmVOzdH+xIwlTgme/amhJ/mh4jUcTepmTTEkAFGeiPVh7lXsNtXj5E7x4gWfPM36w1Ll7oVio8VjVdGePZlirlX8MM0Om0/bzxPTvgTZ5tgk0zixIjBRIgzpnQ2ZaEarFGGN9cguAZwyocAt6zJN4Jt8NdxFZiVRoITV5zQ9+cIOVfHqzv/vzfdD/eg8QBrPjeQcv/HLGqNO7Sx+7lc9Dbui5NXlaI3nWE31nL6vDsQMTc5VMSIqsaRQJaAhqZ0UFWxPBLVzzek7noj1ae5V9IhtbHDtBBY7fRGHfwoXfwxjP/lDPgsTwOTxvwfL2HakveaRpBi1ZiAN6DWUVeO6zusDvhAJoStZbMDV8rQtnG3Cama1ZdoVatDthBWUnSBV+SyA9tfAKqmf50mjS/mkTJVduJXUEaT1MZ7wRWETxV+0jfAULsjp0GiUDuAojvucvf8fXL5WwA4RIgFXvzBZZpz9W0L2PwvzPvqbogqB2aPIFzNAACu+44mQ+bTO3Ye9NpldNSmjKUE+7hMWvC+jlNXepE33XH477tgcV74qQT0KT84AW6Iczdqr0vkHveYRJPEvzvcTvW/QKsFQSfiFYOPV3bDOBsP/5CiO58huZHq1aHAFnwpxGazPpE0JHbgctXzOApO/73vYcMDvc70R+5ydlt5rvl5oeRjAGlld9tXvWC7S74ziNWWytWAA1eLEzfRLoNdom0Vj68Vrm/VipnViTHlM2x85Q1p9D4e/RpEiFNGkAVlnDC7Y5xwkSFEf3drNF6M95k/OGmdN8NO8edB/8m/O4ueu2Qe48NufUtXbPpa+DrEeONGfVUmeW9lgXD48QDp/9OM+F8PA5QufmauZf94j//D8QBszviw5JKr4CSyJoQYZUHBQG7kesDjRosyFTnhIIlGkZNXxAtvCueESru6OxWj+dWj5iaOslWH4BVZkQOJHfQs3vyJRIeeDnwQJ1qrH9O5q+8ViMemgGKWhMamf+QmhT4mk69kBedyaru/ELro96QHAGlnBWQj4xM3s2YMCB4ADex/omV2rJaAFWV0y1d40TuTsNnPV4fhO7dS2c4Vf10Vq08VmQSmhnOXQNn8Cfw7dTL76OZ+l/SjJI96rv9/bo/rVYAou53It6iyADje9AqF99GNACZuh6vX+c+UjRrEjEd9V+vy98Ame88mi/vmiDFWhTGYFCaI+EeeSIRCZZcslnli1Z4hVvfsoUR1caaDENWDalWnYKDV/6+M+43O+VLkeYlgKLvJgDt9ATutCKA+8Veuazg4TvxHbYwVCZuNlovVBPvhbowzNcsOOVfYaDuQobWQAlV4P1I7bzgE3/V0bxWyGNWgZyaEb2V9IjagNvIVqM/VjNqWilNXu4pVeWKiPSn3uO58NKZ3nSaTmeZ7qcQek2X0SP80LQ74IiaM7eaNScQdMZoNloEmpoO+Joiv5oRwFWhywJPBRHQ/XvlKJnwv5owaZDOnW9oLmyRj85zgpRGx5Cl8hBgAhcRMfoloj5q6yBQaX+IKi/YBpVaoFCGP1wqHII1YOtpU8qQ0HZVaj4L/ogI/Vt1UxiQ2HZbKjQD+KzpW1STHwOGnHP4guOEkQe+2YaVf/vIUMU/gsaExqg79priPZPxkMp3huv1vQAi6mae/seDohChAzEQ3AISCQhEVIo2hTQwzOf3YBt3imvyiQlPU/0u4qypu/IhgiUZEwYu2+XOjOwtyFEEvl+wqhRJRhNZ3aPlRhNb/ZfJWxwrFs+Pi/+MdMsVLc7NR6ThMumNISoXPcThxJcZ7upoirrFRI0rcBIFkkOtR+/usXPBJ7AiEyw8ytCSD5w9sA/PhPm9gvbIek+rN7LLHJ3FjYy9wOPKwJDaEmslsniAqbE8HR2IkNwdpusTx6TC0tXITLLpKVXM6saNjclLyLEmPVMHg7ztpT+LoXcNf00gTHMkTXeOmeB+/AhdwvFIfXFLIRmU7zwpfQ1uQSZdPTVmPlUpsMIgomOigKQFWwWEVoGKvkh3sLDaHaY5Q783tPzHzbrYqirKh2m1DcAsTwL7Gbsbyi3NzEosqi2nNxwrKuVrkqILNjwpVvfZsgUnuk7IczCMyzv8TQq9qDieSGq9Dmi727DFvZXJSEv7eYC0Tr2VkoOlTXNMeXbPjSihhceDFK1pEGSKYBVFcWjjkOYg8aiwNHrdtEUCiT9LS0PK3MuJ/Wqytt5b58PLkEHyJWLi8x84IhdQUK+4CCewUAx2jnf2ZVHRHy7Gdzv/6uIzHvDGgkISRXA62QdOX0YCJhVTox8Exlxz+Fhf6785KhJS4kae9SIheAafIsZk5pETsRvQWxJSlAkQnOeXUId2YMFRzVb27EEM9Uv1aOPJHyJCEYTh8hj+s7PRhXJrnxLonERf5pNGE+Ue9zrnLKgXjlDldl5yOJVZ3lzVlYZgRqIS60Je8qaUGuscUKt/VaIYFu/zsRO/LKahHOj64sUQ/jZ6ujSP+j9Qnvaf7/plU6gfZMZRRqFKINQIVVqPUDI/ZMZulAlVWk9f6j9kxoKUCBdT1p7/z19j+DzmvVufUKw/VAFQ9r8hYjgxVKmQxbFKNo0KPhzoQOJjkNA1ATDyI5EBvxgxYq1anG/7V5/gd3/E7heQL7Ehw+1qzzbHg2f5d2qran+c5hFjSxEMROQdknERRQIShQXkVKC/OseKgWJ4u/FZQiIXcYFXi2pq5P9CSoWe5Ky8Cpw11lDixlC8MmrrgZANd3nGfx0BSurNkg0RTc8Ux19KEt0H8lFAxm1KmcoeHQj3VBO+78d1xodsMyzpbWbKUTjGYMqcj/pJn+83gUok/QczVEu/PIqlyiQ7ANk3WDjrKRafqDSskTYGpaQ2VOnZm01bsJRtk9cw9rdYKWrQpAeQ0I9QSqDcBEELkFDYj1YkNhTruJRzkT/BCLdbJpGEMqoESyvyGDk+5HGj5xj3sRpzhSaeSJl6MgMxrAPsgGALmHTDGOexP7lHsOhzjqaXczIIBrsqWFRBpIGUoSE/c3Kmqjs1AjMIh2rq9HS5GTN/XKiXOj6DMIgGCyo8VFGkxRkDsNv4n0auGImm5BmkGBNvpp2zNxzmOypvVHUhO7j5f1oIqLo+WIeA6mx0upkb9pkjMsAKxnFFM33sB9sqgVPwL3JIoBwHVySXmNV/hiM/zAkXI/OY87Eks2hiONuqzljtj4W1h9Lp/7QTGT5Pg+0+0AuVu6hUKcRhGQZPeKyT4jSNgKgGoauUVIbBH/yi6jKFOX7kJsExe4QGoL01gjFFh5rqCrET/KziN5Gp5llAT33tjggJQatsVILA5jtzBqlMlGowVYl24+rA0juPz2MMl2o2TTCcAA2BDA8Bio1bGrExuQxPV8uFBqCVh7DqTbnzVFDBEztWhqstPvQIqaqTVMXEpJkzT1WMoyo07Y+ICtO0p5jrT3nLbIapDT44Clu0V5kBT2xMqqoyJYaM5smrKVS0wQS7W4ajjT66DTyhFZmzojjQy8Bb64SnHSWkhx1MoOB9XT9+zVmxD70coQB9bT+OzY6/U+m2CjQJsgIyq87KPwm6Aj+rxsIzq8LoB7zHUuvFS5Vbc0PRHP8vdqWoRqA5sQo1CbPGlDm5Aj6LzMIyi8FoCazJluydigJdI6ENfWX6nemz3QKjyFFrE0n1m4VIwWrzSv+coIQEPXp3fwWcKp7FnCqqab2KqGm+fDETwi0BC84ENzzB5Qbsz+UHaMb5av1I2WpzS22aP0Q0vSYni4WWx3GFruwws8MtA4vEDDO7zAw1SbR8MbPFLQYYxjVqc0sJnJiELbwIhKO9AaPjvUGka7zRpC28iITLvOGkq79NFpNgOFfjYLxTaQWS1A0J59A8MgHiqqBx6sdmziEhBI4RIUSOKSD3znR0qT6le7ye6xs2novxkEBZ4p5ycRcGBvqrsemqqbHlqpkX2bw1198VBNLXfWI63dUFWtSMNlfT7DuB78d4BfQ3X84Vo/K+vXsdkBxRDQ0H2sqol9CRAYBbh5+BGk2f9Fi9ZCrXTDNB7QquIeFsOffeLDr31iw2d9gsPHfULD133Cw6N98kNLrScQDEVylhjF+FAsrUfQmH0Sw9t9ksNefVLD1B44qfxfk3hiHhiqMB6YqbAemKoQHlipkB7kqVAeZKloHmSqiB6kqkgeBKp4HoSprb1Qw2CeXHVs4TwNoF8Md76edKkHnlx2kmAMeKzjPA745DwSuOLcQJv5WbDJ+dmMprJpsgIVscf7OaPH9jm7x/I5nlcY1R5IKc0gs7W9J7OYnnKK1F+gik6ebDfAYIg18GCIN3Bf/JAb5YtCKuuLSirmW5939zmk1w2VixIK1QZIV82ws2m947MknuqKbGD4NnzhHEhC4hSOm+VLR1ryuamn5ktLCuVLPgrmS0YK6EtCiulLSornS0CK61u7N/S5s7f1uau38dl/khbVAsiYveuzXr0rs3699chkvQuzLJ46ioCeuolwnrqKX737s3a9XdJITV9SAJV0UggVpufqJpPL6MZKcujGQDLmxkga+28/suVWsof6b0ciY4E2DGHRkLdk6Y0XYumRPx/jNrog4zgaH2M1Tv6MOJogYzfgHyM3YB+virQgu45jY2mOu+f2SOrsVrT39s97cu4Prvfwj7FXDEF2EgvBSAgQQYIS/kFy0h6l90hPpTdIJ6UDSE6lBkhWpfZIIiVukg/BVEhapRZIKKVWCBzBLMgdpQLIZG2os75tCLMs/lw4JCCLN6Qf244rYTmQW+uWS/JhuY0rYrmRq2G5j1vmlkp66ta0B+eWQHrs7tOi7aCb+T+2+anJL1t8WnwcpQvA7JOo1yDJT1ucOqA8r4vCDEgcxgxEHMAMTBTRNI180BxFnMFcpVu2PKZr0xxJVNMcP1TONJOY1qDJ+9tNGLPchfrMjD/UzyS1htuHU1zcQNPI2wTJvtuX07jbV9Ml3LBTl5x+er5MQWzTFJKk13yQvNSUjwTWOLhw2krJhtvEyuzaSspG21PTUVyBGqDcX9pu3CJYi9xCWJucgJqd/EKMzSS4+NmMtbjaespZXAxYnByuG70sk+zWMMn82uDJANs+0y7cONMO3OXYlVyBWp8cpxvGLJRc00S14ttUyR/cRdhxXIdatxy6G8h8PnzUXEfcvtypm8V8SNzCfEQ8zgyNjNj0txTZaMk421nYk9xY2Dzc/thr3OS45Ro+OH4Eyn2tfMptrd+4/DdFvPBXpwv212g6F9GJOgORpQv8V56L7Veui/VXplv90WfaPcW806B+NMqnfpTJja24U3KtXMplrRhTsi2+WAmxzTLsEloSIEq88H4bvHB+HpuXftTXe+cKxlgXkXGMHkVGPICt2FlqIKjVd2Nz0hLoCsRI7je7tAfRWzx4reebk37y3BzTuxs7g8fM3DxYrHb2RKt2FlCreRZQo5ZQq/kBASYlH29tASZvASYlpRomb5hs7e9vASYlb5gBJm8BJm8BJm8BJm/BALzEN0DKsqZZOTqcyNda/JwcW1zRycKSS9O3SJq0t0jMdhqkurX0UhTSclMU0MKVeNhPugpZVstzm1lUCDz2VEg8fphqjHmYisz/VBi8gsvTyfCUuwy1UKWUgxwisjHHCDH6gpsgOoCxrtjA1DbJpZjoDiaGzoWEcVeEZO3Iwmi2P0js1tjPL1pm1yWGPC18B6KjKFl+cZSEi0JiClwyJprcatR6L4y8/aFsJ5q3KMQ4Ypc0m9MKE4CXB9Lih4QvVppSm6hXyFmDCurNMwaMIky6c1YmlwqUv5qCL2Qy7786gisywRsohlOBW3kxj1qg18VAacmAbBiGbNkyBIaHO4hYQJfAGsTB+A292RB8vVWsF8e+he2ouddZNAbS8zmIsUcEfEayrpcfSS2GeCW6ibH7sROCG2Qie2/We/UhvAVMd4B7IjqMsd8kmhslfMxYa9epLrx9d4ZZ5OMQjzuCY+UOIoZ8Y8VZBPrShIBv/LPH7CS2IJKnIZbBqNn/3C5am1qYRoy/gJdUSH9XCIy+gJdJAE/sLbsFOKQeOIRzW4X+B9JOpJjiazK7v+5X4TQYx2DuV5EbIsIDKNIKh4kvBCPFG81psQdhlyGCw2qxipelLnL6MqQuFBVCuBcnk9EPMqjaAFIoqtl1a1SKJxIO1qZFN74I9vhkkGElMrs0gNJW2RU3dA2SUYsiBnLMgXDXhIBvpOVuii9gQFE4B37PcjTgMh6GY4WocpemprTeMrQ0z5UDPMM1mfGGG/yIJNJ7C6GMz7NpRAnCrBZlqsBSthpr1+PSjSeSBI0bBrJDX8ucyHytx8kBekcj144EUgrwe7EKOsWFaizHrvwPIoxDMPpCRwYaMmUKW4YLU7Hes2/KJ2p4gzgNqi5DM6l8g7JHJFrFwdivLiQtwt8CrIXc6T8IhbdkB+fHW5YlhncKZhyCI29Xli9wRMVQOF+XL1aI+UKjtIlXQ8pZTGM7MqnnP7N+jnFYMrKviJQ7KLepsUdxgKnnSTNM8IQD0odWl8MO2pFHZRQXOoclANcyBpCneEinKiu202v3wYVGaze+hSGIdka8C88qMyS4zIV8+XJFUtlwscYHEtVvOyKoFccPJKbyFbtfSDyvp9E3CKQQ2lSMwCpQpxvBVYPMpBd7Nq5EFbuoK+jvamQ2Crno0UfuNk3bly77zPhSczLzRYzTX9BElHaIWnqxIYhsBk64H3q3qy5UGKeRzHoziRj2L1JQL+R9x0FxGaN1YsSUR4PAdjKsiUjD19h0WqY/s6xt9+zEd4/yzDjCWmDXHgZWYmWIa3m05oLBkr+RL5xvDAYwB7SIH+FxB9yH06cKsIoPCpX3jGvXsnkY+RKdLvI8RBmyTME5ZjdzMo+qw5cNUV7L9BBchJx+MFSbfrS67kzGbhN7lr91N1ebCqFrpVwXo4vSN/o5jNjR9UdJkzEGzOcOLoZZsemCx387McdzVFJmq2v3w4U2azdlVzJyNWA3g7EkhZInYrVcWYCxteqXCgNPKSl3BRZ2/QMqPHalFpamRjxfpQbSXosC3OC6mwgtvHJzx1ekmODSgM/7TSfpHtqDmZf8R6xxStd+G5QYebHY+kJDHXryl2EWPFD7ZBtRM7NixNQefxZK16J5ghZQsAzDRQ//M8MlAkRPOZJQcZmroXK2iBnRbjtUwq6rOhIbr1hjqWxSR5ZsUtxKUsM4ymyS92SXCTSHhoV3J6Z6JJnSMBu+PFYvqlOxCHzFEBebOiSYdpJDe3j2QsOChtaqLPa2WVrDTkyxRBfHg1mDbD7Dn8ms0fYKTS+8UbF0a9faEDp8ZsmBeh/p3Liuy7nWtPq2N3I3SHTTi7iCWIqCwLpeF4HPGsGFFmu3w4U8+kKroJFbqPTElBau9nbQ1b/oiltPcXawJphSKLI18yUCRFSq3xojSujbMByoLmVsPWy6K1rRqEEynzkcqfsws9SuvFOlQ4MBt4YDd95QPBxcHEGZZzzHmOFQog5QktR0K1EDxbpc9/hm19GAF6mWn9yxNE+U2yiOMQMDQmF6Bgu2SJBiK5rESMSrd3a0l4kxT8Oicnb8opFZX8+pu5+5QHh6gpbgFFgpdowjVoZTjzCMgLFffFFMmdNwS6j3JFq/hRz5cldxFzK22IforjWGKVOgqnLn+rLW52wXGBSLTIoxx6N4ZQ2Ci/2SYC8AE8hZNPyyWL3zaw/EbkV82sYy1xu9OydRM9LSw4vDHoKT71LgccdQMaTBLbGgwijTwTGZvqeIdoAy7pJpLkf+hvBxN8SF+mvXzoW7hgPcicwCoIUGB5LJrJeCUvmy1kRabNq1rJcyMC0Qv8C+VUh57xj6zDgEvOakUPqwO9V10wf5sBit12tHyIVeK5smpNEr10KkWGJarEkyvPeZVidKHgovR9NOq73/sgxrN76F0oXLJ1rLVSQtWnHvnEfCFp7ZLwdp19BMx6i80Xb4DMRU+oT03Is4N8BU+hbS+lIQxx3ihrd96wiywlQEAywVWteYO3jfXMWPFoUIDHOHufzXRTTZfmwz5DIsghPYIDwWqk5MoEiFL8zaILRJa0PLB8IQns4HPKNGOpAZo0/CMp04inGZ66NIG50H8IsBMmQQkS6Gi0RRKNh7rhJ4UkXdO36n1MX2yhpOI5TC9jEiclcGCNLyJ7IdsjSH/oeGL8/LxjOCwZot5ILHbVecLwwVEnjYtyEkENappzxPkb97xhIWN876p2kceppnkDAFUnO1LwqlIco0xyMzXcGnLxpddIOxIgvIOegHGIdBCiw8/3JWV0F7D3ZZkrpzhToihwNLOigIMRk8JKQQyNAA+yhJMwJ7TbE5Mdn1jFdRNlDDg0likKtrn4hIm7KIKHVuS8yBp8h9lhQVLoJBwYn9PMYogs9zj6FyJxrFskqGNSe0Wa6lnCPEu4c3YogmAowz7AaSCkF6mJsSyoOMUQPH77qElY9RKCA210VkILfYqi6G7ijZW5Yx7nGIlzHi7rqvyXUbi1njN8NMmtNVIigxlieHRPmS3zI6BtaU5UgIkuhSujLXRQqLrySYIIZagaNIG74FLqYXVKLTfheIWZaFyyc6LyaUm0sCuq+yclHoJ+Rh9YqxyNGyWDRyyX5cPH8oVYc1fyj6Mn9nUjss+5cx/MDxRyJ6b4YmMlJHtS7Waw/YkucyUqpm11tkcNfgxzhSabAyUmx4wDuV81CR9AuQIcuyx6n6QkeWTTZQ6TCfgQMHSCd1TogvKojcpk7cRmZO+QobcHxTsVycc5KyUYl2sYN0fLxcA3wGSFOgAxKulTqVczt0yNMCR1B/74Ob8rJSm+qy3LZZKBGbg0MwKHwIqxyAXPcMAzKLQ0LIczECjKbq3EBHT+rImVkKNRh8NIfux0KCW4Z+2P2KgzP0srEK9S2o7/SyCFZpkFUKckR74nqaL3QSfKIBz/eysw5Ls8QaNMZZvDyCxMywgomcGS5nPD7IO4o4soeLyzrQmbrRfDZGG0d+KMlRsRskWsQFUHzUCDs5cpc2hEN+vwoFTXFJnnBU2YSAdtcptuiUvcZ4rDwiqrAF1qY22bZliQKLm1CxGySyl6IXlNCVoy5q+QLMesDSusFVsi/R0gVViBuAeThS/DGXMmypsoVXyoE3nlrVUid22PGwQ1DD0DfIjwj5UoeSy2ro1HdSuNZaDKwAywqXynxqxxz6diGKdFCcs3oCMNwE0trMcZpNWoO020aqCjYEQMoyzINo0P+4qQo2/zuzWf9IL1DLjaso2nzRnlJUeRxf3LgaVr6PA4+qW1n7O0yyNM/Wrbyop6y3q7pqkrDIy6vhELGpN9DRubHUPhiai/o+c5qBa9OWwAI3KJsoDeDveoIGWMELWiMm+pHnU62IT+sHW4wz7lLLO6o2moi+mlF0MTQWAiNUraQNLHvBsKPb+oHXx0tEdFOUG3dW+1P5TGWndLmu7wByl6EuNBbH8LFZgtMXJ1tMAYvBVOW/yth7WGVscnQ7d1wGclj8Astzx2hYCY41hidVqHIPLKLwcirRgaW5oHeS0KfY0ZYSHoozElRUmUOxlDpW8M2/AsMVhsN2c1b7QxtaEnyld6xSqvACUOxIG74SfNd3rFeqkBHQgaoZZChRc/TL9NDp/a7WW+2yAFCHeFCEVpybW6EtlFPZXFNzQnDbmEQ2coCiSIvEhQOF1Q5LI6Jsrr5byLkOl3+/pMViZ/zA/jHZ9UAtzkApJFrZlNZDV6ohJmDkCa7D+4aLIJI0h3KAy1odrKjk/K1a0hyGrHHKszCsmf5rd8mFIZCzGUg7sTCUpxnQWoCEUMTCBVZM/NwTqAiaUVpMfXszStbd8lyTkaQuHNLXSLZ3eoEPWLObqzB0qNg1v/tyN4xsu4ilsah5gKI0rpzJY3pZxlrSDosKinxF27AbGq+s75jL2owkCK4OW8xU21DyVFzIuQmoxYyM6IjkN4nhL0pTsUux8YJbTbGGXpchr/0oqS07d4AnGMf/JDoaJZR9xv3Eu9vcx67H6pNhiCgm0snh/vvKB7KoYJLXcdiAlQ+IezZy8IpwtDYfWYoniYSk7AVyxZhW3BRDmdYJvo9+l1osf7+s/yohCVghhIseonyZqIR0LKe0tLGwqDYnSqzAR4wxNEQjioShCKfYrYbCOLEPwnbM4QMXd4bMn6Q6GDl01aUu2C2Sy3RH4JKhRM82mZenmHKP6nLHxYXNQHNFh7GihZVUokCXm+NsxrVFLCg4hTFQ2oUcr+/4cbThkiYG0Hp6Z5bO2Cv+O6r0xDdCL8ouK6EXh2uA9xXHoq43CiQ6tDp6FodmLzgkyHOT+4DQur6FmPlSzHXQSCYRlEuAtLswhkOqDtSDTwTwzLCaa28YdpUPGPYQX48hcuRRm5UP1vPZqO8KcURTFMOnG3U7+Nkdps7VRYkzvH5jhrFKbEisGTh0ztQvLLKY8GYhgi8Ex/WsI6J8lHQkonyUNCSifJS0JKJ8lHgVEoiKRpBmNfCiokJlN1KRw/BSR0yx13sCgKYsm/xxFFlvAmsH0rzcGZ2pj3+mc5WJdDFUK7MAWqxBmuSreoe471AxKiR2BAnDV0F7RxFRz1JSsVWx1MdFDBi79DDSe1fKRtpmZrZEuLBRiOOAWewnQnsI3LDQElRFw7BfW2x73Jo09lIgsg7TF4dXFqPQnm+AEknX1gDVc8B2DpzL9sp2N6lLsMn/qhKdoVDkhMn8Ih+xy9o8tHlFJFi+QKUsQpfTbqdZ6y5Kk4uWm4AnrK5YXh8xYpsvKlteumAvEPoyQHtSuwTqw7BkY4ED0gi2SNzasrip4hCYwue5OLJJs06QVwxaJsS4Y1clwnio9+5sWJA4/JYdiFxXTD3XsbkCUSxNNEGL02aLzmzz5043kqeJ35DzN39DXIbzfoszxyqxkidKTrE06FJMdbXF048CyzOGUmZ52HFvWJDCJ2LzrofbAsCncW0Q/VhdMU+6agiQy3csFKpEY8NQoQNo0vZ2rO4M2QaAZmCEc02cHH1BChDOv6w3AwqSoV1ehzwt7OyxytjOTHumRBsEWz3C1hpxxVC1JKX0/J5OhX5gJ5PMBVoSOlZketfbNYa0JhCvMryNoYJggg+0gMi7rdKSIjoYlUE4KQGzV9CMzrnNTBjsNtCi7CYy3Cqa/MfAIWvGYCyzyDMmzHdkMij8swjD5i+4B8waq0jKoAKsz6WYl+JDakqSHoyYz1f7NFRLrdZnEzfEU0vy+lKiI0TUx4U4E8dSmRqHry2G05zMWWO+hcBr19TYlxvW+n1QmKA3ibuHyV4qlxvQ6mWRaKGWNq7P4ChZiM/qUXHZgzCZ0gNPKUFM2a3v2ySBp7YfHBwvDxIuqijUx/OJtogAvzQkujRzWthNhldaSnrYA5+GWpdh2ObEGOvYkkRXtKHL+uTRubwiWtr7cIfQ3lrplsujNMKma/dPHbQUoy5I+6+uG7LOmxiJtPRQkTzsyHcs/LPWoWyzVkoGwlWDMouolTNscQfaJBpfg4KyXLHSkiNyL9bjF0ePML9WJOqHKSoHUgY72fX4XLEKtcbBuMyFgGtP+k57zRYHx4VmJNHEWwwXuxzKTvYWzjpeZmpOBDWCIyjSeYCLUrbEJ+kZRmYOcIKHwZnSzr0m+raqpvRMnvqF5gc89KT4xQUwP9dMs5aIbdlLLDlay4VzqWDVF1sOAsMbBnK5gsovh/Mu2ZgvoG9SqmwYR5eAwxjHlLzRUr5lrPPghCVCM20QVc5yo4kWQ3MClzeSGoZYuTlOwXLGroSBbzSDrizGW9uuNq40CCyLQ8jbgynHyHk4TYcxw4ajYnxbAVevbsXWI0BHqy8SeFjY+/I1boNzybDcegTrw3afYnwapYiekYYCuD+rqskAaUTLZ6mVpjcbM0KqB0ejr9G86pTHM1Ksrm4aoS5wLlxcn9lvcJffwlc3hwz50nhwx6ySrBqcB8SFJ2uXGSzEEEomcaxZpLcFcKz5Ci6HLpLoUblU2KbvVKf8Ai4IIJkhkP/YeQ9IYTYEGPPGN9uPvAWvpBIInDlUGIZ35BYCo3/LNLtRsby0+dYpzYCcmrI1fjW0SZv0W/a7DjIof7PczJFWHzY6H8uvv0cnNjr/LtgLWXNmt0Q3TCPIbk+TRfhwu7iFbidaZ1ceBvbABHEPrCcqNlBpbxLcmqrccDsQWkLXrNF3xmohwHiFZCc7gL+G2gyPIpY/dpcVNHmY0Dxf9JznEj4E9cz+UMNm16LJx8L6PBl8Jkpup6c0i0H8pbrXvNhMMyK6w/T5coVDMLwTBDx/sXGnFxLqsskcwxBQstGVllOo0wov1qnLw59YW5AMtllm2pyX5G5Yi+qHCmZTAGZTS2ZTI8OrHsvIv9JqTrExJBo8otuoVqFYJXskOdqEgKIo6VExpoDaWvRG02vcUpyhbJi8LiT6QtN/CwSPYGtvfJbbf6vFyyhKzpgvez/bmCUHUGonKo4ih89bmanz9id6H0IIEtVPVyCGJnTICHqGotHLlM9MStqKpFizkKKCcjIbMVnkEpd7e5yDZGsiCk54p1TPPNdWP4mbCssxu8PXl6E00lI5doXY5kx9p7TH93qMeoDLUHGWoLVUegq3PP8o2ckF1jdUBIJfhXsnYnhHMtPjOImWMQfW2qvVOAEcEbQuT0ZSunPiCtKuwTw0GlQ5pFigLharCVi8zqlYNnwVTGR1TMVLVM92LKbTF7ssaxfLhbz6UlBI2LlUrGq0LttSusfHp7az85QxDPbuEvjttqdYabGLJ3ZMoagsN9gHzE4vwMdWsQAndhT7qfV2lAa8RogkLVvoVWsHjoyKS3IuwzqowRgLwXYURim2ioFLNBIEV4PXWhh6rFnYIRvs2Ni7Ca6UMSmHVkSiwchXhIvWdiuhpPIHA3pMdsK0skK4uoLQ0poo1KM1JLKR0Vjm/BfWUxUnozwydiIpljL8NNsPIllKTK2e89Ixh1awpNlLoo4a9Fdsx3yb2tA75PrU+Euwh8m605bE+HQVx8uYUnjCeFygMoip2/0uCky8itg90LrXGSfb1x1Z0dxG3HY87c25SHxYdLOZQjLzDBtwyLmIqLtlZ5wSRcOfXatXOhB7LsiYyI9kLvpHqBOY/D26LSfbuoNVx5z5Qqd3zGcUyYqshXaAQ7S/270HNqj0hbsnGrek8zLHJRLnMoBra85XJ2qkmCuGIXz9pVkajLMCv7xR3EqlPKTFntcP0iykcNRvhHFEWwqimXBxxSpbkKD4NyRlkIdJzBfXlBi71jUc4hAYbL6rlNWoGz98eAZy+nLF+k/WlGe/vFYPvHqW5czVEjNmQKUaL5mqz9j9zvN106bUu6xaP7+x2Sw4MkiVi7bRKCiZMIfiw0XP2ALOG9VSccsw0FqpGCRIzCdXhVCgb647V2krCsQF1kjtXJxcEKRtXHAFy3bUSKrW28g8l6qsFUdegBMXp4mOw4ojUBHQez5/1MDw2ntkRqhljtOWkHkRM5RRB8ckwhpoZ9S3jEBSODOuDGr4prFg8NL3/tyPLZnJnPqsmeb/3MMt2VQS32unIxI0ksEqrxI8x4XI+lKYgEPQnDOHoTk3jdBXhpt8hzAq2Ft4h7hvGaqWjyywhk/CvICn63bLid9rd7+FxPmSry7MFsepUda06kIKhixIjK8RWkvwQ7XEWmCriQfD1F+bd36oW8iFDpBR3BrGBdB5V3PAcluu8zB3qPMBavDEsRTURoxpcFemaJfD92tHxYXA0mJ1fs+62H+LlmyAKSj8oniKz3ZuE8ylWzNg8iWCG76x2RlHLplaGGJVOoYCVcwFUp2EXCK+GtaUTbGUbdN/uzSGQxIQ7pjY49rbwsb0Uvlxd6RrH3KV2AJaueQ7r1ocrS6g+gK8Q2gcJnVdVM4qx/tYYVvYWBi7RcJ2zhKnnB3UhmYc0FsxDNeHPOiIYddLfgoDlAWWX5l0/Xfvhig7jqKteIrve4a2kadVZlfPb6KXyb28UgFb24day9hXDCqvRJHMMnrM9LF0CrIauu+KwbpOGXxmZZ4oUWa+a/fIBTDQxbSrfBDMmVPb9nZlmk1BBGewnNF3UJvSc7a/yDOPITCxnjMC2MegwtOWEkm0TzpoNkZPM8ex0wjcNkd/rsxfx7k3h3inyJusViCse78UUVrDylEQlKm31njQqCOP7L/HzxSRD5wbQltGh4swkDZ8OBUCExjHEAS8DIVOh4KyM8jzdTp8pgTcg619uCejvG5Sl6H8yFEbzBjEbIxWnwSkFJu4ccCYyhMam06swVjX+sqKTILM7jrI0jt9cYCv7wXQCRmuGPTDxwQrxwQENJyErCBb8M252JIrCqD4j4hFADgHvDg5fjFAJ5mGMTixI4KXfhsuRw1HbC9A+RLaGprDCSFavIPBN5TXGlqbzH+/nNnNloAbWrzzjLoLKFnam/uemWxReAzXJdTVQmuHYGe0WXDAklAxLDGsGLHroi6w+ZKlLkguzhu1aWeMejwXktnHwSjRkU6tyNfrpUJGklyI+4Au+PnCGbxywA7CTNJ2LtXXQDq/vaTme1NQpNReB3jFlc8KsJXH0NfWrKSqcBiwB1C5fBW3EzKQRsYGhArc0UWDggyci7z/20641izUqq4p2CnJp5VnxBCOWMcQuvg/hDOGa6dPMZZ6Vwmq6W18G5FIhEOFcFd6gDcVxxuEc55rBAAYu/jwVMczGsSFAmtXpC4Y+dKyKzrTbcB6UzGnxDfCFqepKBA3gzzBy822U9e72wKCwQw4d7q0WKcQyIbZyRqLO9w5rIVU+dJugBvY2YzYftULpRk6JdG4RcPU+jiY0kwWdzxpbo7OcEdo1st91lqQ3ljJUJzjDuPy3BOtETHZmB/Q08WTibWAxL03MbIYQlp4+kx4gLMYtMGj2FFaZlscf9Kb0Mx708FPgjESvMSB0x+iXD6v2U8tpxQXksnYiR1Upu+o67XEW7ZFut56l7ouapuwrrG/GBpzlFuEMPCyCSSNOORSYopCfNQTvdBkUZwBzws5n4H3zKUsxLR00IAK11GTJ4VkCrSWOtpVJKpRsUJcF3xtuAtOvFpXafuVjEHpdsRcnISVq9pXZZZo84aL0MvKqpu1OfTbxozbklKLLv5HS7ggPGyXBjJd9JzAcLSUW6eIYfSMrNnPvnJVoDGHWS8WJ4YDVTByx2lXHoYbhVUsG2dXIlYsgL8O0X+AO1Bx2WDvTgKMdKgxZlJGC84pLIaTGMfksdAndsw8dtK9khl0Vc0edlffkjGGbNA6xC+cUXHW0l4bq3tIbYCbVM/6VLHcdEe2N32yxIWwxwnU9MWu164unBenmYjShMB2ergsQjnEWtyRKX77dkdrJ9HDgVbTPX+w2Yt31sIM0CG1GVAQO0xr7lwj2Lxcx3nFFLupcquJB2bPdlK5wRDIUH83qdgQ3MaaSlx83BEM8JqMczIrbGRWMzzijCw8NmhZbxwhBtYGnUWCwYTdcNjHFtWJL884rNByhyi2QicSI4rKOE80QquleYL2ChBfw8YufxAUrCip8CrwSCCoSNIMJKbay0NUpsDLBoy05cACL8/4l87V2NM/tJaEahyAO8YMrKqJ+ITNvxjx1gFIMly6+MhyJ4bF7zhypx+iVM2ihTqnmOlSHYZXa0dgZ8y4mH+/2NPbK7aua3dq1zZyVepSN4aU+pKqLrwVx0Qk2jUmrArQw9piwIzCQgtOTX0JWL6sbO9aR0Eb/vfE2bMyhkeLUCwvqpSLybDTPC9aYEJmSAy0R6NsV9FMmrlSu1c9W36rWXyjWS9Av4dSKjqTiIAp6KkLOXskmVrPGb+n0ajthMlAElKJcojL7zD7cwoSfPIC19nFuDc5jmRzmQOozCOKMruhCFJarH8T6bLQBZsIEliu6FjYBvjUKapD+g8Y2jhHyFk8fuuGWSRIyFDY6nLYlLxcE0S70Qe0VpDYU6RYvYec08uWMgweqo9UwEpzGvs03HDAdzcpqkOBQqE71mVrtUj8ru5YwAAXP0wwp5GdaXjWSbNVXLurG0ZhCT4byA2GI9KMhLR5IXtWKMDUV1fRqlj/Q5rUsRycoWLQOhXv8FbcMXJGvxfUm3L2Yqh3xbN4rOWXpVSbBKVbbkgmjy9PIiwwx0cnYQRxmTM5bHSAmcOFH4LLTbFcnIzv2pt2Jvq0sVKLm0Zrl02qdJGuzCqxS4C8gjW6I7y2OZXD6HSazU4QeJahpIfsaXSFYUaeYmxDt9QsgKahaFabSFvQTiEQWgT/fOujnDgIHHxmiKaBo7zvl4diyLkMggR3EGY/z3rzV9tzSwihu2bHN2N0FCaH4CCrvEJ1PDtc2fNakTQu9CpyAsGUHb9813tLitgsW7DGgScqhXnMs/vInSYpNC5ZlMv0Vky9LjvDupebHyR279RRsTtMJGpUcVYf/VyG/lsCO1KMKBFXN3MSnHo9W8oFiJALmN2SMcIY1oVa3qxZTEs2NHSFFCDK9pfHN0/LtAe1OoiPaze1OnyM1uO1iRCTVb72MigWOMkwx5R7i1DUW8PQhVTL7p8asAe+GmxUeM+pmHOjEAKhYAsOK4aMLthx1/vSwKlvyGO6uALZrDcCt0Sbfq5s14eIsaN6ljsZiHxloTDCVikye0ZeGUsZJyk4qZZ2zFF1zKHV2Jah4JBBG5b8bGy9OsmTHC27TS/ArHeU0VRmiHxwu/TaOsTP9oxPHPrKWhftytCCBBy+FX1xGaigJzoOH2ypdu5XQZNssbv7JPpRMX+xM4A5xLtylk3H2dqXgkOkRcu8aZTEiSiZdUvc3LvcqDt/mzz0Je9C+HSp1CFTbwX1OK8o0ZjJxLQ0J1nLjiItyV+T5eb01wQs79vuRWgpvqPWsADcn8D2RWiNzb8xzaec1VXukSJzJSOU0dfNTF6TZWXxeb67MXmkfQon6Byr5UzdRAGRsrxl6WdEL1/VEH0CR2hR2Qg+LRl4b14c8Le/B7fy8YyBQb8JX5OFIAgJThIJAvOEQW7XB5EiOms5J4kspqNW9Ld/e2W/SSUGatD7kSJabmBQSv30hP6RIeBuZFzqCQKL6MHAFF9zRSX4thyfLz8/HdsaqCat87RmH3mmXv95BH4Kd2b11789DlviRWj4IjZ5R55PFXQeKJHzws5MYoKh6p5oJUrjSq4qMZ3G9pn1hPSRomB//5cqVwLZuH0KV2inxRLGdL2c4kquJDEenHpbBts3pZp0hWcwDMAPeZet89ohElHaaajOjF6TxQyHwBGlld/EN0Vo3n/jK5BpdxUUHzjp8ZKtCg+LoZzmtz/tADAnuW9O8lsIRWieaR0t6aaV99z+RWakxVg46WQeDhGA+9ugre/AxUzWdGDIwOyolePc7kVm5tGXCqOgfRVzTgrbrK3v8MZSOBneKGbRrVKBQx2LSX/uKwVRGisDkaFwfw7bQTUnsekSnoziSg4iESKU6bpdXBCRoZBpbApDn33F8Zfu3PtFZsQhUNk2DQUzZEufXOA3v1au31wT6WeqfnjOHF1zVR6RoXzgKGYKfjgl2uW3P4tFAsG8wUpi0EbFMy+UICiZoXW4P/vpZ6wflL7MXZM1/be9+eW6a9AKkaGofwrbH/XxnGLLnRzeCs5nRWSc5XPvBCBUb9cYkaI/rvukcFb0a/Q3P3bFXZzxDwwQzKMsY88M8FShPOtgf0fDGoE750rOjsUBwBDQO/Z8rfOYIkS2THbUpltgc7UIl71c4mB/OEM02Yut79hlNjhZ6mB/WMPa1dQgKMn0us6cXh6uANDe2eR9Autl+9W8H/8ZkIRpU0VmYH/021QNBVdEG2Xc/ZGh/r+687ygL38sQ/wv2B/WtFHYb1f1c+/aD9i+1GRzFR85uL8kNSfppfldHO23f3ES7URRw/15Dm2SqPdp0IypZE2jHyghif5P4mCCocB27MBsYHNlNyDOkD4GDhvQ7tnmre8Wsw2Wd559dXXWBYYsHSjBNqDOUD4tKatZ6VzvcVweVOGrcaluFSwfODGRI26c7+lnhnaAznxfc5Wh9yBHQvXxqqDcn5zut3+DEvPEy83AFfp9CouTo34YY6TAvOA21InmFXqfLL256DbCiWZF7nZhXBNIbzm8iaZFGM8Bm+g3vzdI51vgNScBInufVCA4EZGDf1puRs9M1x84EY+DcNxX9fF+pbDV9q3zaor2Fb6lEBV2rfMqiXbBSedg/+9W8xzot78rSPMrO8EWeTml2613arzmrxBuxEIMHii5RKqezOnGdqXoj3R9Cpc1UE6DIjuhdusKrqp3ZLzy46JppSiBG+oKrrp3bFwc6Wd2buLVrB04GT0KoXbyVvbENkVo+7P/eQJuNE07YnPFQgqjzOYoZrT/jG+X8Y8DOChNcyI7oDbrNnCKghUI/6hNMx+zQUgWq8hu8hWI/UiPkm8X2J59VQbYUi/EHrM+SPLb3aUyEtjqVmJiiZqzR9kebVb6WjCrTkVmZIkST7JigqGLxTiBW95KDqE3KMegDQWbaZsqx0tFZiSJUoHrYh7OMtH62Rqt8/CK0oErX4KhjsWYgdvfSs5xkt7aSNEa2cBtWo+S7gSS0dgVBq3zsIkqTxEoXP0k87e5y0mjBnTY/itWRWiEigqxHOBz71ZCHJ+sZImaszNWeofVjplDHiipk5O+HOQ26gda/zTjRWjEispPEoXRhjnq/ciKkuDaH4KszcQfyyKJek+yklOmsrK36sQ4WMGXR8pyiIWSbNf0ONiujAWbR/qdNt825opgzVLI7RlF+qPc+49XNSS97sgF2bYX42w2pL4Ms+bViFJveabTBpaHBYO1hD6XWuM7P3wCkudBS7dzojmQOvPQolOA+AYTk5oVKn0Kd7emxfh9CkuTMD0ouOw4tkaNanrruLf+FZ3roJ5TYdkgyQXX/qJkyvl5fmegyRl5JPH8kuhNYwhrjehO+zD5RqRNIx44aZOof6Qd154L7ByRCJ0KUyLVbjr2S5KIbUR4OvLajr8EUxKVuovrHJJInfpTCtV2OvjLkcidDMqXTYw6/PuQ+C2gDK3zpMpjzVSY7qsGorBTQHkc8dyReL95YskgOqo9fogWaZY3vfQgOHFSkiF0VJIfdDCZpbL3M02Snpw1jn+ICisCogeLU80vNFg1srLes1JSYdI6eqVWar+Si6sV6vH4l5e9OeT2DDQUFlNnFJWXqM4vmbKy4LvDx2K847e/UzRMUThFaFOLm8UY8hiW18C54DaAOeCuOvJYmOOgG4v+1Vr+GBG0LdHdtA1RXKJei74VYP3Ay/f+pLoSJ2uYv6CLDhVslaN/ZAfrUGpwAMt3/SQ8zg60IXlui6bF7meAOTDBlZiDp05kk9V0SBf5yHde0BVBC5hDf4Qew25I81miEvgLU6pejJfDnwKLVk2GSBsWdB44iU0KIYxhoW9I7jnCN+m8UQpeSDkovjiLwk2KSAIWvGOTNcQ34rxQimP4Oki9A7Q31V5I+rnJNwxAr5Ieo4FIgGkmtAP2cIuqD/c6OEHhl5On5VFKcO7Ft+tUllMt3PRtemlIhGkjtAt5Gm0aaUiUaSm0+9WSSAzZo5Lsy1TKBKzetN7RlG0aZsj91xiiMIsgzbyLoA0ExmVpoIGAwQbkSi4bxnVpoIHAD+twK6UWe1Hvu3FR55MlFwqA/8bpmRDGCZkIpo+WiwKWvVomSxUNpujkAgKgziYGE5g/pTsUpuwEBIKehibGTTcv5Sss56CEcP9NIy/xG3Bx4EQDwp5EcOe9iYEf1Tkv6asrByh6UG+ngHw0Wf6G36s5pXd2Me4LJYfpdAIynjyLlQ+GB6vnohImsr04JrK+t4H3zcqBN006L0pPm+BKjhuG61kUhgu5bTH83BqlpQMSXcwEEmF4b/ee7G/3oKomKr5kJqq9c4HDzYCB801ILyhVBYby2f6GEhl5sePbdbHz+yZH5GwEkoTbPH4KKwFSHdzjSk4XhgDZVC8E1UQvRFUThujxy0vBjrq6rvORIW+Y5LeCxVPUX/tUTMVS1GKCudo+nRptecbLnsX9kSGlGuF6fnXG+2fwM2mVZL5BBkOYZMAh8lC5AE0nCMOXJL7BHjjBmKR96P0YGtQ1VWZY+YnLe92MTSxhkrlwvnLLBo1rWAdJvXvrjFKsXeq6EL6qyzaxsO9Psk2sI7zfZhHU+bW7GvS7wnvkmJfEoOS66L491P/VbVgO+b873/xTDGIguqi+AMtyTXVY8lmxmvfrVIxebJa0n+7LUs08y9JNiVjgWbmaLqOHWHBpMtRD1YFY6Hm/u+d8T0xwrsi7C4C0miAjjFiEaTXUC/aOy7oPP7pYQaGX1KdlUsxw7si7DECyWt2rTvxx7sgb4cSX7FBrDB+L1csAxXR9CjtT/GJouaS9iMvA1Sj9SG7Y4Vdyv0fUJnkUfQKzlSx+vDFZqFr3RAoBh7pEQQGYrL+ZiNV7uE+mzCsnW71TlgmO9k/6UZi+U5T0W8crYxi5Bk2EuOwcVISejLrGTZwYIYZMfgrrlaDNGFTh279rn8DL+dWIGGwZhLnixbzy3E30v3ljoZAYYxuAVbM688QsReaoMPsK8Uos4vn0kSJvhP+3isXSMaPOVcG84ibOMR7Y/U7IhmerManPMaBmHX+0MPo6tzDg+jKpzrFflnu3Daww5DvBhugIVcegaBrqPRIsIFWWhO6JwEbpjNMRYlIaqj0abNl6a9d78833LCh02RmP8pmzsHdAEjFJwUZgUHo/QCw4taGw65wGcbx0R2yb3re/Iyzktbmw7rvBxuE4VRdwt68AXNbAQ6I4Gbo9CCxUVYiE5EnKxiJ7E3u7xbjxTNTRYkoa2r76e16Bk9ClPOmWsBD1k9TpXlRWY7+8yvZjy321ohD5hHhE4ZcIkaHgey7Fy2caGUA9LKw1tagQ6xvFdh17G3tmxbtnWhpwTtcei9J7BsXeZ2AaME7jBhvHdmsQOU6RROOrBaKOe3YVwBmQrWwIa9Spo3Z9Fa4Q5MTmoiZ7lk2PRPvbcG3WxXZsWydOd0T+qzGixnsizUasP9n2bZbGNl9bs5DxGjBOc0QWq1BnrFgzv6kzecA2YtDfQUtXM4A8MVmmkONEe79ZrDd54mdoGchNOzNZopD7RA5Bq1cTnVJ7as36rAOVu5D2m8i2/0R8RAhZrJDqm8y265RVU51sGRi+dHs6zeSsS1WfkCQjm1SMeeJn+8wbdFmsRRwJwhrdcJrkwgnN+18Gu6ANsljhQ1Vsn43U9RJBBkNYbMAh8YC78E87HUNh1IF57rswTyNVLKBZzPY1vRooew9tmoi0J48ibrRyQWb1wVu8yGNymjs1snjpDNSDncc7HJmveONIWLC+MrvticDqoIia7keFxGp/yAez1MOdSJlWjV6U3TvICgEsIKXpz6OtavH4WKi/OYy1oTj7hAaRouq758VDZ6qa8k5LYXNFvoppmybOQ0zyVZSUB5mkOOpTzzNk1FdInau7N414lBOCyzRZnTjkhBiRISxMOlHsRWbkmtKumvFYWPi90V45YJnqviC7I01llA7boG2IbJQG+cNK4yRWeKCuu/PN8kwolbW45wvOk2OMVridgruTTWKU+jnGSiwaiJn6rYwIm77KZZD3j1dYGJ6qu6vNIEz0laK46lvByuvUVVidjJmavTtMTNWSlAxC1B5TZrvbTZxU/dmzGPX7zetevFZkn6C7Ps0kzE1VsRjf28n64lzSa14EmUC+8oKjnt6CA6WQCBLuSwgS9mfBBvnCSYYGRTTPMXV5GfrXb0SdscF2rXwZ6ONvRKCRwRYNdxn0cyt75FBvxKjbJjsF2P5W7pL6LDtp2+I3vyHP77bvorxvdJ9wpqjOLAKMIdyL1STPB1UXVhLZVM/3VQNWCtkQVvoZeJl72XNMYEmKP6GU7vPXE6a100pzTos1s5TihPlBNMm4B4C3lOqTzkpklNhTnZObes3rvAtVhEwU1pjY033MNFmtlDSjZkz8yci47NjW653bm2DB+cUYAdgtTm3MDfnHGP9Ao1QxI2jMdWnzvE4Vo1Tfa9J6YWzYK55Om7BNmczpecUYKEpw/Uh6rE+Qp9Y5TXOs6nzQVr5JPA9Zu3S/Q8Tptl7V2U1eDOoLz4LAnN9mJjzlm8fooAKb5TnDaJ/Cm/mVp3TkvM3ynbKbHyeKzqKtTAebwgjotNinoFRa8r3jPCLVe4wPFhQfMxk88pW2NPJbxYjjlNaHoCxZEr1TPArVhizbyov6bdj9PPrVYowLucqIbNwCAVda6r3ePCBVrbTlW8xI6ezYd5+Am0PNdYwW2aK039vLSObczZJfhFqKvpxaSn1yr/O3Bsp9GIIa0YFRXYIvF5/RcSsNAIIQ6YJRXnYGuj0VghhpgdFdtgaaRTLx76AGmj47Jzz1KMbsqIPpYcIv43CEGUGcbg/hMyv2ZzACQvXX76IoMGOgiC8jnUgwI56jBkA9cHGOjSKnFVVIp+G1F0L/mQpCDxKRXrlugileVIMpYsowg6CYL0Od6wYQPqxxNk0dp0kVCULrWRFCC0IEg6kgHH4VBkIbq3FxYsUE8nwnNuGEggmjfOtmgnECD3Mvc5+WBqi+aAYIvkgGiL1zcbLNmHESjUvHN1UqxxenE12JpobIPtCx6s2DsWrPaS8UnngwFKBzhjiltgdSCNfzRWazhrjB1ge7c5f6kya6/qwLUgSGVB6zzbE6zbuxuo1Qx/tVPMc7tQJS/Ml3l/xTKBrdzCwa5ViC+3/JYGdaL+zA0TPJeFfhhPxBS4P7Iuwt+XFX6UR9v72xwBXsBusmGt78KxrmZIN7b5p3V/faZb+AhkRNYwhrLBroBIM3+1cVsuIEhJe+sIY71SlHD3l4d988KdKgVoZGTUZHl6TvqPG0gWNNuzFZGBLptIIjvRiGLpUbEuRLKapgeDDovWSGYk0oR+lbcTfzSyoK7Bwrit0cLIrlVIIzYzyBM16YMIifGoayvTSGsr7OsffNtLE3zUFHStVYR/pVB5IL2QCSG9kQkt4ZeLftV9pqPQZcQHXJTOda20PPsDRcUHXLTN6Q2go+sbznw9Y4oFlc+DW9TOio1bieH1xYNau83nPUVGF01xieh9urjXac6EnGzONMzlRkitkaPRhcDFWEnBRJzMzomNbYoNja4D5M3D21pBzh09LsYtrZoL3d3E3VbVzh+b/84iTVpJ0u245NkVz5+cB83aTWBJ/O26bNJtzxFaIc8hvCfOuE10SlrtGsYazWRA470NqQrgwGC82snjaFlaUc9MRCojTZ0E3zCAvOrKRWMs4S3B95gmeo2mhNcwaLzQyjNua25tV0fTQeszjcL5WznDmjY1yCaercBxZ327JNjFzq2bec88vQjGC817Sg4NvqzRjcI1WlnObbvbzp7NiUnfzaOL7u3BPVcFwYGce83lzTzHEOvXR8hdy+vCr4KyCLz14aDQaN9Jfg2H0EjTwjIr1daWGdHk+DHYvbXiCt/BUJpBpN4ZxpPy69hflaos9eQM1/nU41Fk0fox29AZkJTWd5sv3YqZ1GUVKlGwFN4zrgt39DvQmJ8o2ZOYbgC4wCRyAzsV34s+ZVvrJeQTUUbd/I4tnBhuw2ht9GzdcdF0n45Z7TXg2ZCO1e+t8uVVT95FPowZ7Y4OKNWF1ajsXuZX78Lcn2BehY4qeg5ODyPcwdIrUELfbT6jFeYN8yvr0dEtUtfRf574Xe/OuxXyDgkobQ7qWH74Xg/OqxYjDf0r6xHeAVAK1tGawdi9JeI82iHUCV/a3xC+kRYAzkd6AiXvPBWeJPQuyRYYzjN54CXrPNkh34lRGt8wvokWAI4Mq+yF7rTTJ9AFkArWb3MyAzfh1ElQOt4pvyxeO045eglOAavZcdDNVCfRS58MXonOfRZFjg4L60Xp5NPD3lGe31J3pk36CtvAj76+lkHOMjnQBeLs2EnfVVEQ3z2/n15FzsKV1c4QOfsF6mzbxeBs0pPQeS2oYFr4PAeeolN0YQTUklcYOqIQQefxFK87d0E/h66QpudxPken/1KXjosLDDnmmR1g1xk+1Dgwr/RAFKDhcozq+RAhUy/s52k/E66rd/I7dPUSqil0YIQoEGsyw4YlDqwad7k/e64bd/Rrf30epnFIOKokbjCk4wtxdRUKK4sLOopSm43biCSmFUg0pvLneTNiNGt/P2gkY4QnGDSmD6sJOgC0YYPWyReg8PsFOmFSm4CsANSuzJdJP00yy4BEAPShwk+YkVAcpdaSmiZLDrv+liySiw635kHj8Pyg1XFZGiQEYkrQB9CiOD+iJsX4l/RqS9dZHATTm35hUbygGG8P1OeFPn2glBhHdT99p5v9BGRE1DIMuhsKt/xAWrKpAnThyL1S93iPG0J6LWRkt54m2lLNCfdLBvvr+R8dkCRlvRiGdMgYKeikbGzcSR7Rlz82OcgSJ95SN+8ql+ceo2sF9WrfoJXXs9/tHjQI0xjQkp63Nkbj3idfqJ5YCep3Gq5jMedDOp6jNiVp5HDRw1+vPhSJ0PnjeNDTX48+TILYcvjQuXfz+KPVpVUo3eifhJ5cji+J7XnqPNdz0wtf216Tv4Sev448I8EUnxSWab60+E+Ulim/tPbPlJakt/VSSN6pkQtfOT7JNgVOK4oOue683LPSS1ArVmL9TkGKDkXzpNlwgb9cnj2OSYoN6e+009jfT58cnq5OTYb1wljRzX/iWp4eR//DP58/np/OrrXmzkZJ8mnj7Npr1NFRAV35vt+QKkCxVjj2j9iDBNCVeGv8+9FXlCbfouTd/XKkVmkp5mxZTxvOgro7aFlQYV4sRaouxfME4TCEvmK6TWLc6wvel5+mcYYBBOGzDZGRXoRHS/y71JeQx9AuvhxH2cYnMV9Xlo2yvO2L0ZeSBtCEZNG9cNQZrnC2GEX2hBqYEMcw5wm+Hjr3SfkdHCDXGbLyMo1wf2/saIQmGBjF6O0ZKxMBta+pd5vyLGyE4HHTg5eZveOi6OT9cjeSdndIFMn4Z/NRJaEKuCZ7KvlJ2osJSn5Sa8A4Di7/7GuD7A0foVKv1ILtcr0eptMgVa9NcjpQdxm/ha8EG8e5vkWhBBHHOb9FroQRxzm+y7d5v8kyscXbwT2v3XU0VmGLDsfrge07vGZK6a8iSB/J72clvxGu83PznXDvYEZ8CwbMApKhxeW+dPBG9b7xrqNz8j1wbRsK3vELAsgHwuWRPa6asJpRdtWzOL4MYzD8hdv6dR9Fkauuq0gli+GMampnM17JZMKiweTC1ZHLpskC7OoNERlQIa+ssn7J4Mr6DB1g8aX7uKlQQa55wnrF7kr9C9rtHfz/koDCHcidU4V+l7KQzo3CkMLMc2IgiA32stkRAHv5XxuvZyTm/xMBCHHVwjMvWlheNg9rKmcOtmXmn3jU8jCjUKgBOZ/4DriXYudBmSEMeAjGHPTA8RHTyCVVojILUVgO5Jb671E6pF50ylRePMpkUr2ytt2Ilp88WrbdosIyi1GoDyyXCu99OqReDYQpFi4BC3nh72yr69aevNZmlrcXrldtj2eq1w/khPI0SVF4DoWRCA+DlwrjrTViPs1VsjDNUeI0yVFoAM2QmAHLl2Du1bew41ayKj7ZUUQAW5dP5cpldco03VSqPlFuf2gL1U9kAVv9T2QK7k8uxCaWAcQSldhA8Db9fkQTxuDvbbGEDnq/al9UIpcsDvdwuk/xEga2J/BBHwpOh2tH42rfR36jAfUMElYsOnbueqACzdD7wg0K6ebdkSyk1F/mlh857JrT/16gpegiAoPitFFonuNybbl34yxYjyyGIzwLE0Se03YFBqv5J+khXq/pAYkeu65Q93ftJPESD4vWp+atWq/tARkea797dpsPdPXPq3X0vg9rCtMxZrfkpPyR+4viB++k01RQRZGZHoa+zKY/AfWAXS4UFU97foRGHTnkQf2L6prd7VScX9efIXIau2fqDFxPH0YWudbCAkvpOtDhZHfsDNJcVh+WKtJrZYdoRBeUR7c5p0ViMjWMM2x6alkVnJrfEgdgt1dsZjvikMCXp26VAQMD07g/zzQ4Oef6lRNQ4Q4QhCYz6aqeVJdfZitELDncgQ0FmJYXbixaNtcg2Q7boxjjZD6bt1NvPrrAns/KiJ3TylieXEQzNj6BCInXQQiJ80D4ieMnayvvh2Er3XqTdNMENK1R5D+pUWkAsk1gGQG1d4v9Op4xV8B1tztu1EZL+rqSMVfCA/G5AO1+iiDBB4v8kz2RaQ9hlztvnbb7bf+6xJJnvwdoqtnAc3vrMVi034kYp18UtowGOhTZX6KeaUpCZi0VmVYMnKTST15lRftr6rDQS54vNhmJ4PvsvBDOfUbZqK9ejUnwYzie7LalBiP6pNPHk3bdoplRyXHlX91/cl6WTkgIwymRsZ4YTukSJ4zS3RSm0aTVX111Oi2KCgTpcGG+373lhhJJ57vg6B01/JOJ9ArlqfwK2afgLXYgR92AfT7Cyh9n0VBRk224cakaEgvgbFnmcgnzBO+2NpWFWX+dTN6RX/GfBr6axfgJ+QvsXN+RUDGXTZQKDQrdwvWRkZ/GvoDGHAoGglWv+Z9RoeTj9V5qsBRWimvoLFBP5QB5n52nG/kc0neYZnsKCITXtjqZXNR9EQZ6xjtL2pYcmCoEiukPFEZLS+Gey2KGS0gDxdIUlV4NcionSf+E7DBovnTJ9WIM6KzUN5EmdIoDhNu2M5FKA4vhi+Sg+HoLjOvGKTte273rzszHFO+7vi1GFUoIyfWMGMqUTKYpKQ056Ij9OgFzbkPWCJYE/rQ/pfKo/rqPZ0AtyfHWiJgLEZ/8h1yVCibjakQkxEem2aelIv00GzBrZwZ3CPK6g7p2+cRRwKyInJiAkIYvofcwhiO6dPgEQFG3TCYpCQb77QNgZNK3P8m21y48RDgnBcQDPl2vtBHHbyI5yM1R4z4UQQQeKoZ5+sj0+9q4kZ1Soz3tEh534U72BeJTZ1/AbsaP/yPQkv7vMkB6CPbgeNOYEHifGG4wgkh6AoABI9siUKVTaBE5kZL+QzbLFiav/SPsAl4Dev4a9AbmPF+P0IMoHu1yOieP9qTncg00lug8XzbRo4gfaXApGhim7DxTNnigAKTUtgqZglKFVYgfJJ+EbqGCK3nVgASj7EJRhVPIEayfzG3eQhF59ebitNLYEQefHGH0pw/kg9gfhXWoEY1/qlCwiv4NqLv1huO4+s/tr5xgrYOU5QgYzJUKXLGq/82n6/JG5eFTjylCLjqI5dc7X79l/b4Y+UbOkiXIfVNkH1qyulq/4P+ZooTlRB4av0re88IiN+1B1T6G4OxWBnZP9ATltdkxX59mTbLs60peF5wGdEAPBOIZOBehr2pF9zJad7X1MeKIFBLCLYfQLZtrDCjDMIY49EvUEH80Gsca7fCu6oewJA4zd/SdNJ9hBnwo/EvXE0iW0a9MT/omiQxL4xYaEv01lRQqVaHtMfUfKih7ZoQVEGM6g7aVD2AZePdH2ICLOlO2dQYj+qycIVkvFIRIyhli/Oh8kyFVLx+EKMo5brT8x2muNamj9wyZIVKv7YpslSxUNthag7bJsaWGBpDkVmGI8Up/VguQZBTB+UYHOVCFgQl5o/ZMkKFVQIu3Ca8oSAP4TJShXUB1OruwtAL44o0+t5i21IIdMr0dpn7EHMn8aLtQBYFCssouSQ1L3RXzkMj9R/WCCL9LbYrVry2ETMpPbdZtDJ4MUebRIc2P3XPGdsRPyf9ugKDhvYDVf5QYKnG197fRUE2AU5eVrpC6YbK8fPyfDFQq3vCJAsfzQFm3ta50TyQeNCfCOMM7l5WiOr6KKKtkROG2PJ/4+KMVPxbZohk+hbd8qj1gm4aLt+lRAY9lt7et9UQtgm2t+PaKUrYDxDhKAatv7VMlN1sZqt8zxEJK3Y/Yg5U/Ga/I+wq6seXHR6ZBvddhi24sVgbTZwOmUbgVUZGOMsQ3RinER0ZFOR3wn6iiWr+aWrCjf2eoQ17YpfcOwKLvWKZwuANfGKY/AwmQU3+oSZP6JF6nknbTIRN+haZr+CrrcVMvGII8i9OeNm3EU60cJtUhI3/FriQcz6St1II/if164j1bQdizCuo8VI/tijRTBVWpH2K0Cig67DFSrxTGWTnUbjtg4jOH94CJNsk5+W8Dd/IJES1wslGSS4fRgePxW381qMv1quUxU68ZgiuMBRYnPF+8pdm/w3fySRANfepXsEt+a68Dc/VZEQ1y6ipH86TSMFa2dToPaGFRe3+kTpQYzvyl77iBULt+jETkVm5q67xc5nLCHYvylhicqu28WmZzB/4E57MVkHF/VEh7/Rxe15RmcsJGS/qS159vpj0Gm/kK6+FZD9tMLF5dFJohauLhWsICipamsenH3VP1EJqxmi1q5OFQwGC2UrnTaFlQUX7sRCojR/cE7zCAtmK55W8jc/RlEH1xKlyWgrJAxgqZvF6dHnpZloqyGc63ZUrjbFFH0CsyFEgLwxWQgX5ESKv5fFOXmU8rxmq6A27JajIsSAFAVLaQuhVizO2sX/eSpneIBoThtdOcZ/KK38B1vxOmeQ8k9qaAskTGA5rn8Irhj+UBaXJ6uqxUcWLPKcZotuEPEPIIBIrmSAyK0cBdv1OuwsIRSdvH/4JlqD0QPR6aVLjdFDtgSClJ3ygpSnEAqa6tozxsrFEmdIKMxtRDdXhBlIpdZzu+K0dLsKrJTR+1ZTgtSfKoLUptAHmvxLC1rdSwZaLXs0xiBNSMagjwKCbKVzcRsHtGSvpMHXLdcVGTLX4YltUC+rs3kwjSurRmtVEpEiunkQxVdtiCCrNtG6Z9TBNVuL62d6Tzlbi+tt+ihr+Fr8wcdtwCJUMpkcBPaE+MHHbXBfy4u1AKRssPBPOqUmIByFtQQE+oQUwcdt8B/UYjn0T5/F22fgUP8VYPH8p2a/6WO5JMHBfWQdKBlvcGT7h5X/hN3LpQZhPMGhvct5j82oec9NLCvi1TIrIpUUhA/ZF4TnuXQw8ltwMOrLrIbrbMGxXRzCsV8kUEegfFDHnfAWUr78FtK+fBbqvbZ5Y61yuOUDwhNju7mDDQKU9unCE2R2lgo9FZQCmRWU8ol3uPc7c7jjM6hK6AysSuSMq0rsyMNTXdJPGJ/Xlno9gLmrzde5C41OSxSrl+ZBnHe4+roHlOTX80Vms5aarZQHu3O4+ITqQdx2uPS6848IpcrszKn6BaQUVA2ZBFTlhnrxGMTropY0zpu5Pk9BUGSobjLJexgfawxBQVAkpm5iaUnL9RaPbQ6q+gikNI48yxUWj2faUASlzjL5cRgua4y/vbmmT1n+QHcY4ht5GPLrqHrr/Kp63iTBq2GAT0RuUAFBgqp66qTCq17AUMSfZpbQJXrhluSpemxbFlT+V36/f7kizXK5otVo/gg1y+/R76KClihOO2CptrnCxUJnCE80n3KWiL3Iloi+h7kSwVbgtz9SyzfVQ8sX9kaWyM6cYTmeUBR9nDIZeZjuxOSicJZ4TVtkk83ESnOObpQioyO7MzUQTPiJcpT6s6u4HquI/RptlPDrrLji/Ki4ClgATOz5dpQ0e1K7G9VBu1sVAszdgntfuZ7C+mEQ0OueRNDrqLulGP9Y4De/cpmAjyzxMM9snrHZwI8y1gQlasJ8IfQGs6wc4oymHOr4wXxetMN8YurQit3Ysln0SXHMY7TEWD7A2UG1ARziE6rUoPjPsD2Q2VG1Fxzh9MJkvgjW7pUVHPeNoYit8yjQUK2ofQpzxMR+NB3XHJzd2heB3NDovvjWDtVDWzaVA5wZhkweM7HZ58WU/tS01vK+GNZyTruqjF87jJUInAfZ/5z3iTgt+rMIhd6MBoXi+PGxc0QuLSR7Ih46ts9f17FNUB7gUeilWjweIFEopTo7HgBWO2dK5/eguOh348FMQBRgyud3cMQrpeuZfeLXi19zzctfMxX68RjzkaOW5A/A57d9mB3DKB44FX19+vk1rfvrB8Xd5PRRYezyUV8g5xegZOiXLUc1HhTRAGds81FkoOhXvRzjZnZfO01BHkzVQR48FYp9HFmXPf1WQx3T7+JgrhD+DjAN4asH9ed8CPXjRPTpBNJiX+7FFmdQ6CO+qQj1YFsuzoJfjhXQ/rSJX07NoF/mzZBfZs3QX6aP3OiDpdsMdedU9ClkHPGpfbE+pTKSPQOpBhDoBDQOnKlJeRmiXw9QTacdOPFzdmgLLwkLEOwEgzWTqVk1mKkfFo9C855Mpwlj2KgJXrxzNudcB5D5+wqQ7/sIkOfbL0MSmZFN6ok3lfM7M5XrMwg5DACZTWBpzZ9qDxPnFKa1BbkJAJlN6CSc3u8EYji+amK4PdCfys2Dn/oPQ+dUp0UGueJMBrnqOPLLXpTyy3IOMJUsoym+W/YQYuS9+mLkQsHx+19U8/tzbjBV4bsyVfHTBRmj7lgfM7qfwMW7YgSt7B+zo59wT4l+AiP0ex9sL3kyVTdrQL72FmtiRL7QYjP3wDXFXwzxl765HwxZgA32iwgpXnz0176UYkbN2J/REcsh5yDFIGdk6KDNRT7h+whpnzBiFq0yceQo8vKdpyJijTcu6bMHB+j48XJkamgHnfMi8r7KInK+WiIyPXR/h41ILhK1gIUXyTwx4OsFh+Lk87Jj7PKyXiBnx58EZ8egZiLqvYF/Y82mfyNNJy5A1TkuMBWYhfY5MbH5my+x34sLR+YU85JfzPSSY3hnt53sZ7efbGi3nkoiyr7Tf+tNJC4k1TYuBJWQhRAZLbHiewvH49w6sfp7CsfeIon0kT+afhSzNNMgiRwpa+phRo6eDRAT4XNq6oIcqB7LmT+gvSKOvo0fSeFborUF0aJnNKKjnReOjs3HtRU1FBPes2wqYbShA6g7aipetKODp5tqKmQqPxC9Ko52j3xAkL2qjrbNs7X5tRcT9JNmqnAa/Hjs2KPzn1uOIo+sQGi+vbXvFQOT8Rv7OCuIowdraIqh9uyWjGaKb4B9FQaT90R/v5G193nGZxA/SE57M3nyOASk4k9k7zhsW/tPfO+4/cAtTktJAKtoZ+hAeE3zHcskP3iuDAib7rjfvGlKYkg/uCVa6I/bpJOoxWrKXchAGM68YpO17bgCJBmTOGtSSezb5G2aUUkM2Q2T7FvxuOyUo+ulrmz6YXyj66aubPpzgPwYH4Z6bdpByQVX7EEc9hjjnGv6dBACU9/7aXpxLu4YInuwZ1yjK8B5Lhn4GGAAZ6ylFQYb6Mo/CEXm9EHsNskfmH4KGaJLkTQOlrVoMCeuNHlpcN+WR/SEfdqt814/HBfqt/81eWMrZJOlBSskZP2ONPlfsmigFXQIswVrvTneCi6QFWeL4gpOQk7rlxORIXq/GdEyre9SaOitNAizCAuhhuy25vGkPYC/j83Xv8+NJk7iL/gg092i8q4q8njyNKOWLo5WTvJ5ePE48TSiljbOc79HFQryOPI0pJbyj5wKi16bKo4qTgp5uPLMBYtqsPNPkgqLYEvklrfztCKUZHPFLTn8WpQ/pL/jFdQFuzi57YRwP7S/IxU68ZjyFKOWPM5ev4MVun4KV/MUINQtyTC5+YSMP5y/8xXa/sgyTijRHaWSlZXyV/VB3DO59xr5jyf0lB5sMfk8ufNE+ZGh8KLKrfDxBPOUpHaB1UFO5HmmZzBnGL8Z4rbG8lQfLDBZl5UQq1GlukVO9NHpRWZEaJh+RAerB8tr0Hm/0KIaTUMgi8mimq1Q/ZCMlRRXi7+Zv5sVDB44qQzLbDt91U/OHXliZ2hn5MCZf9VHzu15oq3vjPLsIgwuOTcZ6UT2QVQ0GfmaH87Sv+4VCP7Yx78uxTKt70zzbB6MMzkwGfPECqX5DPtkW/gPsGgEfbxeqdS/ZsVU/lCWVQ9XCEHz9CzWHJGa5FX5stIbGZivXSpQoPWNKt8jkzS6oxPj4CNzQVgeqje24+k2jFSkrz9GNMnJtzPlJuXt/ZEd7+X+Xu1XzH5i+1dd7f0dRf7mmpQt39Xce1CouXY25lus1FlXe9TFuVCsuZpQWBbU68UwmHve12w6rOFaS7SQHTy10lR9DMtX68UomHvo16w6rOBaVrToHdySyCJ93LbS7600U5rp0ZI6jB11jBBaULSI/VbgET+amsgSvbw/16uLtF63MhQtSoqX7lFRsqoxRIhL4rqPxxPFTOJnblOy+r2UPheTxwslow36PFLssjOD8IjLgheoUZiH2B4EMhrll1qyoM2KhlfhWRKwk4ekhUMOyolXecf0BccxsvC9mHVTNBrid4VXd8cxspAxqHWLhVdrR/Ow4Ig7fdei0QQyDC424iKWilf22Ygy3IOxPdc3sghx3zKMXps20uNZvIxX6NlYKRyFV+Rv7B6AsyQyzF4jhFwdivkFN5bG/C4ZhFwfzkFXzdEsHjQs3PkREtpcfdbGPC46eJvm0Y3Gbk517CuM3dqmUfjRhcZ4YLsVWhHFirCU4ZpM17N9MhCjXaNDaeC6SKPhrZpEKeG6RKMBrWIQU926VKNBrbP2MB64RFnk0X32GGD7F0D3xZf2Mn3aEENpIFrkIrp87uCqrIVeQe3xznYu5Lt6rt2bnZEVQPNFRqNLffhDqeK6FUBUrYBEyd5Xn2nifUyrtfgsmuJnjw5Q/sXFdiptSd5nFaxJ44p4tudXnakCfeSraWCXENTkGj9DGBFsebbm26R9pXR2qAUSdfsaEN5XqanCbdzx8YCbdggeDHpW/cVKEDReuxvQ7a0YQwMezHl235pIQ/fRynbrxbQQWB6UZUIelGmK4LoHE92XUgnslyrJDa0ODvRRSYnhFxuT3lEfSeVRuLW+ffBAJF1L9NjuxYG1bn24pGvfug5T6cXBtY59MD+kYCtqet2XMMkBrcyhK97aS8kxp5i1DB2EpFviFwBT48WptXZxD46QHYhAnOCKZnpgVIloeuibc8Z5tVZ9UED0XcvumOVRrLUCfQqOqB10o4tdW/nx2i7JB62TtRJ9Oo7I/TzjZzftmF6vGVMAglbJQ60gP5RfWwxT+MV3tfp9SEBUXtOjy37v75h0JyXJW62etWB9yEDsMJuk+35ZbBrj12C1wDE/QCwt+6J7f9nfIiuie4PP7Vjz0aG1UH0EojvdGhbT78UMPwxg2w/TTK08ojueMHSiO4BZQVdWyeoliz1XMskKJYtBV1LJ+iWL3mo3tKO74Fz6RbGXG9Pe1fgdLjA//F678djh0cO1hH2UoRuEl/DY/MV8PzwuFmZK31oB8/ZsswwzDhs/2gRDYNwUBcdbSVDNjF1/6mlq49z3sBQ/OF+b8rj3z1Q/QJ2cqtGatRWtbEDwHRxmKuHaTEnvxYSO+h0caCpj28R9LshotTHN3OCiuX7XGL0IHq5nM8zpW1HSEc2AdUsyOuKXKtLppaQ0pJ1s4Go1uDO0XXydUT9S+gFwh/idTKRR2Mc2bcndZy80mvjFVIfEXyuMu/qRi1fsrbay6B3ENMzqlyTSn87RargDrZqHeB7Ui0viuoRX5sWfxxXFm7LYYBMylGALh8vhSos747cvet1qNAzkuoxXAltUQtJevTQNGn1X8gHkDzoyWuUB5A5SiHB9HIgrXnsteuMajrfeGoaX9NHBxwnFBrLIHSyK+90aihfsVyPSPn2ci1MerIkLXtuDV+DFNrIgfZyKG/nRZ8cAHYyJ2+7FMrIkXzs6WvHFErKkXTs4WgnFUrKkYDs8Wt/F6rIEXtuO1/Gt+Igs4pqG1/R9FDTc59FzxxDt0DgeLjeHrOFaftcJrfSIXCTCftf5rbSIrIIvLlr7cl7H6H3cJtIiMe9125TX762siAxg2egtqX6HjN3cAgVDLBI0Xmxdf5yFluNZ4gUjnxK0Xrx5xsV3+IUZDbqHwyMlo7K56VsJsM4SlB8PXsahd7j9tnPGsXcYBdRIy3+5jJbkUUOqmn2Od9geiEj74YqGVvWRk8PuB/ISbF6ztBnrty3Q4UVAqjAxK0d747qKwzatFhKsLnaGVl6nKaooMUNHO+M6LdBMBxYSjC2mhlZqJyuq+DFPR7t/bzDQ63J5d9SFwbFZHQKEwwAHFhJ8Xfs30AbFl3es7txbLZEBEtzg2iaqNH0ksknf2jIqQd+jQxLyffSztX00sUnrV0KqRa2YR5PhmphDSK1YR6Nd25ZD+cWaEvAd/Ih25de0dyZ9bLTJ3deUd6Z9/LIp4tqVwxh93Ii29tGod0Z98pIyfYBIRF1rimpeSzQ44BeCk+vRbbdj5vVMYD9pOhjo2UeDSEdUYAGiEToY9BEwmBjBSEjU3cwNyoo63bc0mBRFk1P+xX6SKq025GezkpP2UX2T8pE1mOGRMfjkOjyYHMVjt1OtapJ6fZyGOuNXM0rf0X+3wn30tIvhmoHTHa0oSDReOzNY5cXCkiYniLfxgjJK99GHN+TRa7c7rRhIkHFXksgF0kfkBdJH0HFXkmQux7KXfdSycx3MjLrd11HK7cUQkmRgGzhY4cUcR1zh1znKbn2stPvi1z/KDn3ciRrz0cK3wB48jBre0Wq3cB28iRri0Yq3MB4cjNrixfSSnH/RjBpgr5zTKa2MR6zf2pfTVH14R6zeejpUCy9GFC1pPser4Do5VN7Fr5doHRjIC97Kh5jpUTa68nGfUjRe233L960Ax4ugkBzhokV+y+OtQMhLYcEVLZEKUhRgezpUCAE0s7ojRuL3jkuLmODZKinMiZjob5gdbutS1F1c3fHQxZdYHhyFmPzRoJfk/tzl8QKHyz6trMf7XsFQg9yIWGm7ccZD0mxgK4Vc31G414QdBLMc6pco2pB9qtKsXpOxnB1MN9zvRZnbQq2T11xg+zXc58Ue0owutohc4FFS2jh9HIlc5NGk0sxe+zbc3sWsxxyfzPvsZ/OS2/DNBF9/Iorc8dmmKSyK3PlvsHU7NNwcB+DSPB5b7EWxV4Vb8NVkHoCzPMcAuCOJJB0ubMcInRzrZ1cxTGBc3/GQZteqntxwxpzHJCDPDwXXsNcKntx4xkjSOCDPFwWnINr1zUwPWoxb+QHMD9qNW98B/A7agVv/AfwQ2o9b78U00hhdWzoc9hGvDfIRt836LZg+RMVM4/eSE0x141vxBcdMIPLVTn1FBPhDXXzdZ3FMZV58pVFHIOoBMHXLsS3kplQdrrMSEV2rTHXilzSgS3366lAeGPhT5MpHteBRNqDfrXLqWGD7r43t0bdjA63I93cejExF4pqGPubFfPe/5dZM6thgXHnGcOrKfSwSUV/bmj72WXzjohWB/h4Gs4350bJjcm2c42dXsU39gjigB61U9+te2TotgTUg79FwY/HF3PevcRvq68WVoztXsKMJxcGjUtFTauB9MmpWrXZqZF4TEZd9kPgo0YNq+B30EeteExL767evVeHFW2oc30pMGe+RhM4FV7yjQB3sSxnzEbZVGUWDzuGtu6NwHeT3LN76SRnyUVrADB1k91zi14CjEB1cr1UDxaz3rN8ahs5UfZxJGeTRaaNQHqxLGezRuaPoHQxLmeXRj6MoBTL4DOCafs7nJ6ajiB3MRZnj0ZujyB38SZler43OI61E+EyDr7VVCIJBwEp9/BG7HoKFzotK8LNagAeJYdKdBfjRri54YNtSsUWIpFfub/vI1i44X1sVR0itbP7cYpJX+LhnIVuPekoiAARga2dJE0b5RcKBrn2uJkCJsAC0K3jnV8aRZn10LHjhV8KR+h2MexP20b9G8B2MfNP6rRwruPbRg0awHUx2M+LXhEYQHUx88+CaUHdKeu5WWDfqxVyEsjaarsDDEzX0I9R6TGALdxyoVxVXxXuYXtPMFrRXD5dFXkpa+RpKvqli/CRclo330dFikug4CH9oHEhKitWXUgNVSM5cnly2lwjVp6KwHhQ4OeoXR07Kn6LyuAl75peyvzoepB9QTqJVGZiVPzhFC4u163doCJNkw5jySJdENswzQZdKrZvL96iHuRAO6FFbn5MjNNuXZMUMWCNge7uQ5MVGGpg4hDSrHFXexXvkzOqXtJ7oHtQWlaaPylwCLN/aRK/jWg5W7sVcb3Rdm3f55NdXj+vRqsFFSBDY2sEJrex+lnbaDnu3qdtMj+PREEVLQ1zeqqrJDH6WkhpaUvrFK4hKrcyLG+ZRdLIMSZaSmsjHTr2EiVvr2amygIpKySPNuLWQfpZqGuR3uLXQfZZqGvx3uLVY/3lKyZp9FqO77M8O0z9Fa450H1Bpul9EpLVKrflAVB1Qabriqo7T1H0Wsxvld0DKYH4Wsxvdd0DKsq35SIxewzUY4KpO035tbJDYfharqx5QeRplRKS24kVrkGit+USMZMNV2ARtbJRc5arO02x+Frvb3nv6TPzqqs7TLH4Wuxvrd/DJcP58Pdz5d/DJsH0WntsCe3o9fOuq5tOMfhae2+oRlJLc3apKytB+lopa/hGUkgxjw5PTgq25s5v5d7i3NB9Qf1oKEQS3tCBQf9okRSuRTF/DIdjzRSuR3OGqZtPKrbmrm/h3uLZcY8NT01qtuatb3Xe4tuweUBjYDK25q1vxd3DJBH4WptsYEQS2rB1Qb9rsRSuPfGTDAdgiRSuP3Oaqyso0fpaa2hcRlJS8YcPT07itubtb9He4uMwgUFjYIEXLPVzjqvrJDH2WYNoCEVSNnGPD65Ny9+Qbd4fgiilqk1ORlOScgBoTQmBrLHrhl0rHYgpUkZRgw2vTE4bEnczlqqbTC70EuJgfUI8a+ndwynateUk0IFCPOmhNA7jSrXk/rGDD8VgbEYS1WB9QZ5r0EYS12B1QZ5oMEYS1aH0WsrvsdzDKE0Urkhh9FrLLX8MxmPh3MMr7RSuSNB1QBJjs2SvTR0XLQYxewytT43cYtkh+lnDaGmGQcFoFEZxI9C+QHWit2Yua+3e8khSDRx2c7KrMtxwdFbySXOWqesp8YLy2G+t3GLgcYMOr02aGpZV6ynB+lpDasLGDjhi4hB5Ql1oGWYS4dIQjLHlLPOa8xtOyVVOXWgpZRLcUggcdTB4VEMocHlCDWlhHUK0Yfhawm/h3EMocIJCu2wRZ+Mpc/htq01y9uEWc57wj2FLV05wuPnrn+dZDYlIPTbrzcrPJZnIzqqtys/CwB4p0XWaYMzfIRDE3XGwyNwzf0YYJ1+WeU53xXRsgHXzMdejJ6pHfSh3sjecl4NHO7Je7WuXVDk0ZuuosVJ7gXN0L4IuEGMFeJMbzVb18ncid2J1EHQE/Njjd9ek2MEXw4IXi0983Xdpe+z1RqZ/1uo/rjJSJgF501JKJFF6YxTjlnYRkN7MKZa3SYHPSrz5z8lAKSBPttj02dOBWIc9FPbu+czJc4Z/k0+DrfQxa3TjcrY8D4BBdFp2BgArIt7C+3EiZBM2yaWWS2NT/M8bPZVLnzUi9jB3DZ2VSBU3fzRi91J1EnayLaTUYO/KOF14c3zw8+I6DPPSOw9/Y39jg5N34XujdyNdlsulR4OTf9r1NvUW9Kb0HvTa9Sj3P6u5INL2GHJ/qmVhQoU9MaDXEuvuOC+RDul72zHp1tN8mffQV9xX0lfO1z4tlEupF3evkS+HL31ObGD+y3pod+7Xl2eLV2hruyO+9F70TvSa9Sj2kWO7rLeQ55znoud+54hnhEbz0jjPdRN003RTgMPtlNTIdGo30TQFNGU32TRTNGU3cYO5IhGRtOx0ajRhNG83xrddNodfqzeS9R71Tvd69ED3YnL36XUe9HX3std2Z55nsiVjxxuF53tn7lfFV9NUMzcfw7sjofcemZVKpvA5j5Fvq2eRV9GUaavbvzdTE/7NonYgdotDuSAg9/w3yxeAHO2k1OODMmvGO69cEz+7V5dXvhVkWP0rg2fHVFg3VjGXSAL1Vfc+8df7eXOFL5MvkG9+/3B75XdRdDF1nNM14ndOdAz3QNACz5Iye7HXXF6/pheRT5NPivx0Ubd9r4iveI5peDhiNAA3qheLD39jd603/TQzN9c0bDdiqZbLeieFr31veeeppXAg/yt8R3+TeyF2wXdBdyF5YXYNUbaSd0VTOGJ3InQO9Y9QNTOB7VfxW0R6h1w5NBM39zRQ9umQl+L1BvVRd0u6v1kCZAE3qTejN6c0MvUq9nJ1QfCGJFBtqNfzgfOByfCKJMp2sGyQW43vhE97SPH0ZW2ZZ2ves3jzeswNxKr09/ejxXaBe6F54XpheZF5sE870MImunVXbE+Fafv6nVNiwSthErmqu3bpHWgq60OeZ6K0KHlGk6LqaH9SJrXoHXINYPl20xjv0nbcZR67K8LSwGuud4HiwKj8uaMvpVfp1HHfLnX/Yag0UhBAQOCKK0KXzd0nVpcdqSbXdj04A+JPzj/3el96P430aXLe83BLKwmxg+X1SWTeKhBJBN7wW9kDWupOAsB0uyFQdSySp0V5AXRqDIdZIqJziq+ST1+s2/W5CLbEX3pVZF8PtncodyumpW12ERCOK9F7cqYFa3pkEzdD1u+RV/HUz6rpHN8CgKX93M5HNqxKRa19WJBqqXoCzguouSJgjqbX4Rnsh0PeZzAmp617AXjBetETAVr3ovcUWrXj4kjPdwFNsNxjfnOEb3xfEQOPiCbYARzrquem56gm8EEfa+1XfxTztkied9p1pms27HePVDo0+/Kmv8yOK8F483hTdDN2M33zfjlqAswl95rXsJd42vYydgQOZDK3i+d2pNmFW+U0Ura1pFeCoXpBdJF4AOA00SGo3lN20CSM5XpcCLkj8fepV7VXylVIGr+bV7M3+DQhrmeJXXsrUJBZIILfdCBcNoDzzkiNSADpd4F684CQCzZgaJbDM/npduF7YXQSzIYrEXjRdDuu/7JHfjNN/KeDc4vulv7pd2OtqN5wFf8mKJNa7XY+X7k7ee/qf2dTYLkjcoICzOiT9q513/COKap2mndadohwjd/nykuvfe+A73rP5+pKz3s5AveSJ4TPg5NoRR4JeEqT/Ol6OpCSKhh3mFd+12URlCA3mtfaF4uvdr52mnfadYp3SHdLmZfit4RnhGeRZ52kb7lLdReJT3BZDs53ChCKKn/al+D2jjC4cXe/NID27dqUEvbK8PdNc86fETC4jqyO63/sWBEcy2/tS45Xdlec1VUuxN+GR3yhecF4QXfTc7ZI74AN5ZJEXHEf6WP7H583xDdz/maCiBXid23R9Sd34CyC5CyQYUUKxd+nJ5tHfHOFr4gvhi99L37vhm9/JiG07nek9843dlfRV8VXjJTpqUeJjXQBewF4wXhDeyHeFkuoN4oXi89+6HecV6dXuTeNN7k3yTdiSpVy9PJ04naSdX/gtDF3gXTs9Gs0AvTW98b3pvfm97z1k+G5kHel14sneGd8Z6pnpmeJZ30nfu5zyQsETcej95Fn8Fcvrgbg6Bbid/p1fmIAzEI3n1eXVsBpVTL1GvXyd5NT/+9S+FPwjm93U4GzgklweGlz3wsj85fBV7NX31djoJaj0Ljs7H9WdN/3kSeGb3KyFclz2Vt751gyBAE0HbdoUu+qV5rXOHEXsXYaMfUvffN6km2JNXkJMgFvfBp3iW+DZ3tXtZZtgGeRT3kddlp0fvU69Nr1Cvepdm97bPJ1XDEdK3indg9+U39Td7OAs3TycbFna/Ufa2CCRrp1cXvxb8ZJb53naDqfuTcz0JQi99r1ejICzQJ2wnZN4LdNd4F7xzfINqIeNU2sxNQK95b3xve+9z0ViUvTN7c1MvTo9kTpeNkZiUuTNDL2qqgiJOiQyNU49xsXnyB89qfPysyadxp0WnaKdEp0KnWCdvF3EXdzdzN14TDY+auKHXrpdml0zvVG9U71bvUK9Kn1PiOdISD3jrR881+Mz3SZ97FXpVeNV9rVDyOdI3EoHifu97b38Hdp15wje+eup+jg+CuRbG5ufV1M/4gP8eDSjLKMcSLylc3LkeSnA4wiPUkIMqIklh8/UhOY2l89svcXmhM9bTXJVf5TPTMmYTMGCCnMZBntVVmhgewE2QkF9x/Opx0lNRDPCq2iNybmHGAJUO7Lwb5h9x0qmOjGSotZfmIFHg8GHwxphGz8QTRDD2iBPjlZMKItDuwOmEqn4lHy9Q6p4/paW0DcBlKSZfD7xJLlfVlhAeya5u9CXArQRzC2mEqzYcLFIetRk7OGUQbvsgkxZuxAPmdNWTBBEIntI3OnCVFCp4bxH/NyWvbtG3ALDjqGatFsbUNgjG0X0xg8azy7YLokUGs8m2MZv2JHa36Zau1uKwdu0233Bm0dcI094tzw+63Cva+yCiX/ASKa2+jhb/pWqGJsIlq76am+4L1A4SEtpw6NGSx+km294hZYmd7geUHAYF3W4Ew+SoNZfm3OTNkHE6zRPsAH0ajFS+av5T43ARcPTaqEXKz+rZ7FReQaWl2vodkhmeY7J7MAHxXhBbhB02i5PRApY8blFxXqQSXBxOo1J7qfO872LNtNvwYs403LBSzUTQt9O2CNLOZPkFadieHSSDkQiSzqzCJa4c4aVeZi/wJoHiQqeepR/T0yeOo0/b8ELN84U0yJWFkUzJOIcTqUe9KdERIlXWZblDJPH4qayiVckT1KI/wjhtI1Hf8FDirciT5iKR225uTLYJUvUMspvuEAyTyLihLzAiLmy8rMzvXs1UnHBezdSA1AzwcYydCfLtjKUJcuWMmyKi73xXD6yeL2TkyOKo2lAz07c+koCBPxUqrMzV8+vWJOTD3AIXKnSdNxV2002oUd0y4XC2s6U91gaVK1Muw1bmJ7QxSBkXMskyGPUOBf+L7Nsn6kr+rvMaj7Z1diGfDE1Mx0TlmMb7BVH+L53qov8LPKLQskXPWNNwrUSFTCVaz90Mgo5xGct0/KLWLVSUnBN2mQ6FBLotATJ10hoTSqFArSi5Oi0CVMSF5/yRLQQSGJIEphbuwgwazo6yGHICVOaW5dNuqGLiAzzi8QiddTltLTJd9xdTSqJwBRXJZXTPrTYXPKLC1MazRTWy8nX1lCfUgOYM5wCOXSOSMND7lO6CzmAYcgSU0q5I5WbQ7Qq8GFIORqklzeVQ5BI0rafsqmLjlzti3LJ91JyTfqni4hM8Yt8j0jN876XLUXbJpXLQnRSmE3aONmf+g8LybfUS753r52c1ES+d6iLasylPES04DylPES0TnXQzxQ2trIVI5WrPrS9Nb6XeDooVPGLXI1I2yufMrYlizx8CzmYjUjJNp+S7JiJkGIIoouL6GJIZTqcnDeVK/R31Oa0Asm321u+l2Q6iPz0i0S1stRfTVqfi4Lc74sOkJUhW4xfOmrJtxQIOdiOSH8S++IaQ7LdqrP/iOK1vLesR+BzOBqz573tyD3IWB3vNUT6R9q1127SMMj1yDW9VLNMipBeUF3oidCK6F6oiqiJiIkIikiKSInIXche+F0cX7vlGUMaR9ryVfnV+M3hxXDV3PHNVL1Gvfa9Nr38nVCd0J1os+izKNXcLL0yyPLIEp1rMSMT4CMiE2wpaUn4du52+0ZmESS/boJuMm5g/1puu6XXJQZPR8HEbmgA9CIL3gviC+AL5ItqOfCWG086wYOlam4E/1xoMSMIf87Fr0VUUTYR3tHdqF7ynSe93b0dvf09KhHyqiGwrtvFl0Ubd2jr32Te4p3iCr9c5lEa20zdE98gndQe7ORb3dvlrfy/3GwdXGncJN8c3hrn3GzjGuPcXOdXCdv85FcZ29zpFd4V7hXm0UHZHOLVFsWGnUadoK5kfywifGkb8FoX1zbRsMXEnfSdlWeO8kry2DQBB5cI64s1Mk7lbYs1MM5gZ6AIK4gVkr/0nQxePN6E4ETdnOOr4VvgeeLZ89X6TRNN681YvTm97J1Wndad4p1inSKdop0CnYKdQp3CnfKdcp2K8pQxuTJORKK6nRqdfF5YXthd2F7kXeReZF1kXpzdbN1s32zeXOL75NvjGd4Z5hni2fpV99VUopwHU4W5m09Dwmmn9S3q+S9WTUKPz1hyiF7xxQ5yJDTb8RXzFesV+9X2Td9N/03vTQ9N581QvexyxDM7LVZbwjhyTDOb6pngmehZO9Y2wvSd3F0MXoxdKnI8QK3ZUkLhZd+TKph9gIqqynoO8PZCTD58PUpGnD1K4klKrGlJ4Gneo9/AyXelVZgTD96183VFFCOT4APeuLiYIlPdU5HEIwPgMMnWboadK51UyST/vJLKxaudC9Obrkadix1yuvN6Sxz2el68ekZsimW2hmdHmIx/44ViietyhvtF3ffKmpbeV58XjyzRha6FvwcSlHbDI0ZL6KpKgpZKERRzluVQJCa2aLeUkx9O0vKYRNaUibxItnJviJHbh5bEksyFJ6IqhjGb5EY2eIpBpEXLFHfYiorRC7O5gndYW1CiNoDx1FqqeouWvGu3ONO3nPqSnPnceYpCREi21tdmaBKUsvNnuDRQaJPVaApXgyI4ocIViSrYU0jL/ar6iZayd1hJCKJ6EGOfgJwoEdSe9cLYbsMDbDK5Mao6g5YIEVRyw4uuuVJ3mB5QlEfLE6oq+YSVJne4OlBYRUt+w3cRtIeWAndoSIs6UGRFC4yWQBFUicMLr7nAd1gfUBRrNLnod1gmUJQqLbn6d5goUNRFyzuquhwesl3YBPkvAk++HsrYjcP7rrm+uAfL5ao6fZZoEVR2w8uvudp3WC1QbEXL5qoagpa7yvGU0tMXcTpRBXdYNVBsRcsOqhp+loQR1NELlHr/p9CwmNnW8c7DrEe2kDfTcsMTRrwqNzMOKqYHgwa2hBCyTCGH0lixxW+KlpaSl2FGS17D04sy0krMNzK8/1KnlB9Qk8NrsrnOd3gTJGQZNGSJlsLQUco2fTA0UOwnS4nSzV+uAg5jWFWe0ihhyQKK1M0fOhzzBsv6qlp9lmzz+lyb5cKAIgR7DMMpfEW2BAloD1Rn0dox2FuHWhxCvOfDK3BXfEiarJK7xDfMULOIQcs0z2bcCpcxTzwO9D4rolFwc0q/bYCphhUkd3JMgTbWI3cscZzzRjOOjK1X8jeMH8gyjTsCUMcaSdphinyN0vCTW5/DBEnDsfiajiF0iIKXSq+5u+Z6JHcYhGSV7Ej3i2hdy6JR5rDhsAHF2bdAdsuiUeawcHV7o9FRs0mYe8VGqYxDm9xXz4qZXsXzFG2Bb8bzCe7+XFkwoRe3gw1sk2xCN2K2soA4ylz4rvutkFil1NbO8c+2QPObInEB9BBcDtDMbNbCuOV2xoJAZjur0UeDtA+aW4nNStxdRd+RQnmt/tvPjgxa8Y47+SxvuATtukfYyJtrNVQoe8Vr+Z9a8IdFfHHWmARtq8opzEHXBIPsDdoQsGR12yLGST96KomQZlITjqsDs346s+bMSX8NZrum0Swp/D3XRIPsDtrosPqkL6VlChwivE7a8LAGQKbUr0oGe8QQmm3GeimEzTBIlIAMIkmSGq7EpFx0y5d4HRQuGhx7L9Kizv/CpCtmL2ssAlcXxXs5+4s5TakrUSd41SRUfg2cQdfBCzEre0HbyDrLSmU3rMnPGcW0bytKIXZ7AwUmW5Lq2qe3d3caf32hzBLUNYN/mS42t1ALYpMEqMSx7xyc026CLs3xUHGmFc7KTr9sPVcHsFC/8Tjuq+IJlnzGBAn0AtbF2iXPCIPRI9BIDEHbfH0z+nJKiGufbLOujDSzCj6X9LBAFlqLSWg3mKn+25UXZ7gLUKXUhIlWOTpvxvaof33EXduRy97D/ELXwQ8nfLSYBqoo5L70iMY2iHefxnaUpOx/fWh2i0OXc0Zexux2+6zR8YNc1d66MCsW2Bl0wcSkMBc5ll3V9PSZTx/x0QqD/F0bnc/k860YkyzBj5q9rvAu4/Mtqcw4Hc6ZTN6Co1robwnWb1oUGGbFVa1k80lc72Ig1+wKhUTW/3PUDcpAl3vGriksQPqndNjzOahvmGYLgc38N1XSTGaceAbC2CDozEB7J8Mg6OSrazfYCb+8NwUnAxrS12/GtCEetF57EUbmKKtCpqp9Cigmr49xT5NCxiq075p8xrwdxAmCRMQJOqRx0dwVe8/CbDnP1CZZ1lOxtwiOshghhJkgViFCCdt67AOvd8TS8vIdAj3geN544IBdrp3znSGIlaLxyAxAR103yIxAQx4T+LXqdeCp4sPemODQXhpdGl7inTudu50bnR89PH3mNeER4AodCI31Nd8J4r+dW53bHfit6wngl17hreAJ5DPdCF7gXeBeYF0ynZ6d/p3UXQGN9yXeSF0Rbd75PQqt6HlB6jWENfQhTI9bSbpfVJnyzGUrQozTWYOxzMlAAmO5fxAtvHungld63gQ0iUwH8tDghj8TfIis0dQ4qlq22yn5F6rgdluEtTKljKxDeR8ZNAlBUEsTymv1YbLK8ShiOVAbNClCUCuekqfh7Uz2p4Ljj8aLMf4SvfEmCI7+OCnURl6yefz1JcIPzrnXWXfgE/ysHgB0x3QXAJxvL5OhyDU65qYB18+C2+k/dFM5lLgmlmVZMHd7xgcVSHpfcCgYZSNLSpMN7fz1KYJoBy9onsToIKeGAMracdHtPsToaC+L8O+P3RzDgl5lNZgwKUIvojEw7gyZgzFRifKG2wkBKzB+lCGMxGOaM4HntrF3W4TgPi6BaC34E9w357bSa3Q3YyxIfm0MEQCZO1ccfAh7OHj0b/MhDbgMcph6UZttjr8PoDp8jbhO0IIftyZx4+TYkKUyEBjuOVlGpyr9Dr0r8c4YimWmrWeJeDpwyqzzZJkf3bpLRP08USmmZUKRFhwVQfGf69nFV9KRvPLMOXkMfY01yrY5s8pQ19jwol9w943v8TVMLBv9JIXIet9yLnZyeoK/PYa1lsMt5CKh9JF0tG84dgov9oQhJI46lxW7s/fMNbmGmcAW4ZGPberia792zkH/+y+DPyZCSbv5DE+9uVmcQIFDVAY0qesViviwq32Jh3GBe5gIMskQb+2cszi9l56WxlTT6eoXAfehjOrqfOgbbI8i63v4ZFEqE+dgEi+mxSeRgk+aAuFkU+qHxh9TjYUgDjo7+9UHmS7KV+eGeXjvErxwUwIxeg84+/aFKSeIusroJXfX2ND4FeiW90NQAmQ7fWE3xIkqctdo/tpJp8K/uSFSoYX5/8p1sq43car++ga9H5ucfE82Ac3N24LfcpPb/s8eFh4J1zAgKyMBrn/bWVd6RzIxSkiml8YZ565tsnOsjAjqL4ZFg60VYnFzSwGBeKfgAvfaxCMFy6jiziOHmgnTAnkx/rqEAZ8irirCN8/BDFv3yuQvqe+7hy3tLOooXGa/sKYidMfYnT2TvKal7ZrzD72+0g130Dsr8cfPT1dgX8nANxRnYzuZ/5x4PSL5uDAiZ78+ggnHaO0uzwhm9OLObW9Y8q4MLOl+9rhFMbAh/3T3acQFdjR9hU+WqvOJooI5N3R7orZby26dC04xC4Xnr3sq9M9LW0qOmwicngYBhU6IdHuLssvxV6DGgpcCrNj4bzJxogMxmlEzAXicSvmTqcfT09x/v+Ncddi5blsu8psT0e3eDM71u5UMfObhaReRlRyyyDeoUEjPAtCiqOLEc/YAdfIe5/CeV3u9I1Dd1nrISn4hFFrvYCsXmBN4sxavclSQcZ1XIcEiJxMQRVjtii3n6cAYeZkCqMIIYje8yolyUgD1Q4UrcTT1G0wizqvDc3INkzZ4Ug+5eXXmvZqV72cJ5nQyEv/o2FUAobM5DLuv79ypjq0jBKoq6eyEE3/2J4qEz6vrq3Gi6/dTMa17mzGOoE4PCoV9Wihu29qxr2fdItIkRP8Hh6XDIchXEZV/GIH0S6B9hRz9cHqQPAWfQX7nAi43wP8itOVcb03pvaGNQyCHbU4PCSIQzAfqcCRUy32NRFls91cjsAxBX7wMnCNG7ggjHA+du4k4CU23TwJJTrNxV+5cR6rk+daZ7wNn1h4MK2gNjTYUdazDZ6jkRjWo6k8tRZls56IP1xAuoC8ROSgmNH/F6X8h0s81fgieLIY5sndohmWlXTWgBaA78TXFFuoT7bQDPFRGGX5j8ipG92RNcXGlrX9DoU0TQi9gMRAYrg7UxDDFW67xLj/928UWWMVGKBE1QySCAcjQyKmDtjFGpoDJ8zLVv97rcGQ5/6zqlOsA2FoEgKRcY1w1Ydtk9+yEvMbyGpWsJiKh9OTxOJ5CIX5P2i6B/hHvMmwQt3peEjGTD8UHFqayiFECodB7OIUDmZQybsqp0uwG9rLJy9ljXVAis65/4OPXGG1IN2Bc9SD+WzgCysao84XCCetWnIxbKybN92dqQLESJaDj72PQLuhmMJ41D/YxdI+Zdcp0AA28EV2Ve5sfm7G4BAPoLyXKLlQHlKsvIMaLH1P9KBr895z5h0deJzKspx9H7ZwktsUmUtMm7rs8CG8FXnzGVNku/hYDWVqPPZ6ya646Uw2FBJbytvGvrFLRaAgGqklnYu+ClgYqliLCSctQr8iFhKPRksF/fuzjy6ce+mx4l++jcQuuLsfMDIQLlz42gzFaITbP1/XCJP412Scx5NHhCgmuYDH+A+JH8dciV5c5EjOTpDL23viHe21yirK7MYiWHMKXKmCHW0hW1qd+Y86fIoI7JQ2u7v/7uIcelK9wmncHda+mMPg6NQZyEGu+ETU2vOom5NcboIb3JSABZO57nYgSz5RBni6Ht4Z2j0p2titdNJZIp3GHTWa7tSX6JwmyGZZ52ZthzxexspAJd6EwyBCJX8a+ilj253tgKOEBKEVhIayVl3NHbnPhoMqC6xi0yOi3iLj57i5yQf4s/bING9gb9BR2fxpWLo+aoVSoKxIxyg7ShTSdgAgv2gJMIp/IxXRpyYrHe6d286TCGaxYut3CpRRlVsYsCTKlwvDLPxCPsvlOdu4gQxG9xa4Kx/h3Dsun/4RFhl+5KUEHki7UCuT80ci5VHCteL5GDqwRDhvDxpLVWiwoYfRRWChJe+wvrHxPNy8rGO6vK2l9KjJBGoofL+BJZ5jS/0dYR318GISCK9x9hX0PdsLFhWk5gex/JltHuycZkiapZcE9szhWH/XZXTd6DVpa6/sjTZAoikkN+/HAfSkJklUrrDjcnU90R/UsdyWrOuOUX9cGys8i53BSJIh134oC9GxZD6JhL6yEIoyfIq0p9HZCO1NuBLe5ohGC0iiq4TgpWgAEt7+xPps8bkuOu618VDop71rngy2LJ8Gtk9HYchl2K+c7LcsGfUfyCdsEo8bBIugB61fa08JOJw2aZwF1U9qvpQY3EsSuYXWEoKZQYmFFyDmW8YdcNQmWVZbD68KvTw6Hlgx8Kngqo6XKn6+ZiDSziYvJfWCWfgBf7xqIO3eusAl2Foci7sh8u3+KBoO+Ozxe1+22ANhZopeWDPW6PwdOsNcxkxzCiu1kYb4kWeiQmVmImlWbhPnZwY9vYFNgB4fviLpwi+GEage2oQyrF9r2EEZ0PwOG0/sBrEpfPTKPZ9YqHbVxpuEBqtoF9J4kxlRGWP88BZe5nK8fzVckm3/7uU7Rm7IbcKVOjldAC/NltMorSn0jX3K0Lzd3HO3P8azh+z0uOaI26n4ijikVO/7Pn+rjt2MRHcp9onIfnWZre/QAUTukRsMtCdMYemBrdbBcIBwl8mbE9YXNa+cjHCkyJwkNBlYrSSnXGB0yLhGg4iiMpeEn86QV0WWF9bcm6OpgOdrQuRT0LtTv9dXO7UlcRKU4JcNyBSWVWZjzFZbecguDRTNACgeKIrSzKQD2bMLGnKX4zm9HQfA3cOjnnzK8aJCMx9ihW3RF3FpsxleI37LAjD2N5ow8NIonHf8kst5GUPyvoJyZQUVl7nhHN6J7cnsVxZV1KogOHzl2DM1nIl/Ha1WzWSdCA+rRIiIDGjFWXEkl9fUq2CJe7osOYCfSaImCwRBhTwxJQodtoKgm9IzzJltiMDUg4jyVMRb0CjGNQsynxGBW7s/nKB+GixF3bieiT/vRhXarRR5SKExlKlJ8IMxIXJjujZTCe32iFnRE5REOz4clbpdzCdJbuooKqMCmokoqKO+nnhh/VXapz5UPA6UVuzd8q06cuLjEOF7TCbJpFAfyIZ5ymN0fnzgkyIbq7zobfwDkq3aNpbhVs6poTcfTjpYcqEh7OaMihH7jjBs+FiJIVlSZIgo4Uhixexh2T2fOXp5bN07yAh9z/8LT52xvTZGSlC78McAJ80xyaOobYSVxsLNqYOK2ooBRbewSnA8Ljx9zr3F1R5qVKXmckjsfV09JuA6XgTH7Jm4w4JBXdmXHEimoYKsfkxR4EI+MSU4TXKFFWIG1VT9hVM57CIjBSBm37kAx+daBd5sufHPUlyEpeM0xo7YliJoZImLhivBjmpoxwnlpZU09+8tBmXOvx8GxdIAVaeov2tpIL8ZSF2lZnjwVGA0GBWcqF4DSPernRSH2DD/1PqYzqPFm8m+Nc24cm5rbnax2W49ZcQixedzOKSVft18Bn9W8zc7CclyvB/G1A10HwWV7R7K2MK/g+m7pW4T0SBKFLxgYu73nwjfRcVdS//3vcO6eAMqu3dT+MUYVrcuBrhhBOkyRaqMFxFW4nwjw1aZdiaC2/fisXSSFyD6GN4bD4ueh3QJNGsrq9y8h9oCD6kkSb0VQsxgxPBjksD/YYnBeEGeXj/lY04G5UqcoS3I2TsYK6j+/ihoIwhmtQEa1BdOIcaF4Ox2xZx7VbVml8NWgQtZ/CUpIPyuVI5QEmampwqMI0pGBBDNgOYq0Hxo5K/acpu9vB9Gve4v3UHjCa9Ax9K75Aieev8Ly3CNmhzXZ8B+oyHyFJ/grUUdgZYtAZVF2USo+q+kl0jSGHhLeAfoW/oCF/3Df71P40nNBlwnjIjNEhrWWM3OKU7Hy90VamMYgmgUyj03idyf+CbjEc84HBAi8xnEwCbSFbPE9HNQrg2N1F+Ph2wY2rRQR7nHnQ3QhE1kHByMEQWecjujoGjorJtSRSei2OO/qcvlSVgCW7rKhl91M6cDUI6+Rc8TnvCfsckJBYqEUBpHDVSg+IfoRSLyJgd/PN+uWucAmccqG781/gO9Xc+Mf/yM+3nj6R4KaNeX2KnwgMEloI29Lc/ceh3BXNX5h8eiyFmW80ASC5Td0+qDLn+eZ/YzGb0ma8Ff78ogdc96n6rNlH71qwocdNob7RnTSAhCBL24JU7UjgbWEZNTRuImlQuyMRSEjtxn173ct96tyhok8fLuu7ZHD2cIwJxRDoOam6EE/jDzSwx8eqWJa1gchxyYaqW2q/MOHe2mkE3rGEQeHDsCAVNL7cGDoC0gZwelWWpiTNRmJL2rkd8M7gPSbWWruP32J4mD3KkilQQE68QqvFFXs1BCbpyaOOTml7PmtuxMpuIFz+2Dw3ZxvtmQuXlRWhn7ooEYkuKtlsmTRl10xsj13dLC7r2WbVbnQf5KQfRemn5xupdOPWjD2PjV2QAs7YiTyP32+17uO5LqF+fZ2v24QFYkWOSN4dwDEQzUQgf+7BHgkUWSBHo9NAXk5o5yvgCdMHYf79aMUHt722Li2ORcYdX/eSBkggEuOjMrxZ0FsZIExg84ZqesjNHH7Dt/8DhI2goYIK2BwSXdkOqMwoIIJiGWCa4OeibJ7B5Va9QIHEPf2xw2w4hMS5QitB+mWLwe/EQl+k9M4h1b7PzX+vKAojXubr513HoFIDvFjxEIbyEwZYmUHCjbd54T7QEh0pMaGHCihfZyQrQC0xdqbAUY2pohayQETiQKDQ87zx/tg35yD9kKeyESRsNxhj0IL0UcqfAXt8JaROAVz45qWOy3HXGMYBCw2GODObcjkn6ev6HMXPFGNZZcPGhMZVneHNPvfz3243Fi5lOazhXRPco+ZlTmj1w+ICowK251X2IeCXl7+MK3L055mngC3+MDlZzn0dDeforoLcaqkakaUrmRxcscax4+bn5kk9yPior+dJ/bsDr8GwD5JieSacXpbpYCmUnpeEtogQplh/oMRTvkb2x+qRDYXmY+8C4N5Nz3QpcSkozC3xZyJZ9PrDJRkX+c4uNDswQ//xpZhlw/8d6HG5AdLD2ORsAnk1r6AN0esnqZxFqyCD20rY2LsX+a8fTh3glg/TkOlfP9JVb0W0o0b+ZwTBLQ4yeiomEa4/gmjfXiHNbUgcYiNmRY8p3LuBKn0wDARQST07c7PajVdBsTA8n5N1frWfxydXSREXmANX3KWoPqK+8pX256ycImUdoyKqVozL0fQqAQR8wuhFwu2V5XC++hlsmB7NWldomYUy90ywHTNBuGpdzfsCI567xLDht8MNmiEWd5IQHtVI7NBcVoMOTvZBoA+Y976kz+v30poA0qNp1jVL2iYh9pQ1uoWPhm+0NGz/zMXhlIXG7uG4qGdxPBXUvu/5vA1wIlg9BI3ttB2h1MYWiD2rkdlq670/pIvBeRbttspFzKtg/enCggtrcqSHdsgUQCstplravNf3yxj7ClX4gMF1BYyNmh0GjaHos8hf0+HUrjPhOGaIJ2gVQQNuoQLtRC36EWRpnrDAtrWElHZfgCSG7h4zzPlGSAGG7QlBCPa+6djXzfKnfj4CoIn4JB7iO3WvV2SGSRoSwvK62jQiz8S/55WvZCp744t05zIeXklD7ZKjWGIeA1Zw8JPPpGh3Ffna6CDOdeVaASwaIBH6Gx5Rd+tZrBBbbOEWR71+5nTyWIjhAnubbuH7KWKcxk3qRuZXQwdwpiFcYIQcytEXqsurqMKdnQFPAHtuxpqo6QZm6bDtzGPxj0wh5yWDCJQWrdYPGlzOvdBVdJebCL1siD7kBGskq+LjsSDUvaciODOPXA8EdZjtoIw9T2o7ZwCQ/jyQLeq+yHLSBDuaUnOK2tEaAoPIqZW5yuohUIR6iDjFuL28SPlD5QY5DrOQJFziQqYhdjSyfIhEBo1fRs5aXQiXKh4+sNO9RuwmxsCk3VWUDF6rS9z95fofzAPOS+xO5TuKSy7aBHPPDP6pI22RgfxLyAPipVlVgIJySLfuut0sNOJJLYGrPP1d7HPzhV59XOIMREH81RgY5h5a4LIF2R/k1q1rm88tiRzYpu8RroVZetrPwcHj+2vvT7uAlsjfKJ0p08MOuEljCIoU94OCplobmjclGnnnUtpIHlxGejIBsLoQn+Gw0EKK5ccAtcFPuR3n/GkpWjJN9xQT8SrKf6GS5mLF2Wt/KlHrKDHBc5m3wB56weatpEMZpqwYl5VR+x2ChmPP7sVyQARQlZCpE+HLVFgIFNANLsKC6tL8RePdPaLrWLZ0vDD6PXyHxn8hTi51257Jy5H2TUQscPsuOqp68hncxMYvaVr/4FdVmm+qsPAwueVzDLVn+pcs+j21BiJhyxzJ6jiNwXONP4oaXqPC4MqyUP3rGXcv83gfGLtUh6T8n8y8mOOP8GCmsG1btJY5yDb1YZ3sr/xWbaFwcPYfi+Rf4Nlogyai7xkhNn/uwNvBN+SAZ6a8dQqp3kxquPPT1hXlUZem24ghVb7n6tuOAGe9+TdmO8fAWmsAogsf+dejnhejjxTCpcNTAo0URv6q+OGiOtXkCj69fNo7sUxRbKthGTDJaihlu1AeKqMB9Mf2Q/amAc/V+igTmjCWtXR6mxJ74+FZtxPbGEaIpyDq8ylqgdMjajEiSkcMumn52qS5T4Vb/rRN+vAb+WcShBstxWqskYDDoHRlp+UtpHDs0ToVsuAGfBWR35Wycv4C6guj8TI+ItQT/Us1+OGmXgsk5N+fSAOvzTlhma86yRcdYVzLnFaadRv3h7V7lYZVaU4D+jlRT7wnPlZb0tw7mfHeT6tisvO/egGnKxNdjcLAGmAQ/9bn+tRwRjwGXCkTQFVSjoWrZaXQlH9k++GkjcqkV8zWVzhx9H49HGNc75zZwiQlrpDaJJcCK63mZkYu1A9D7u7srd6xclFx2ZUUwG4NzSRkzZ6ZvJtnqojcxs0yN4zv50hLEiYDZ2xnhHS0VGk9ArMRio1CMD6mKorr4oSexG2r7GwQY6JBLu7R8q8t5oFdnWQGbazloGQoEcoEQIY9Mq0t7lA45GZALu5tq93KR2vjiEYwPoaOhq6Jyds01EUUgG3d1c3OG/6KuUa/SihOKdlQyi2zyHsnChUGATeKJg49JRTlFMRIJCCkJoGa2FmBFeJk8Lx7yWPhoCiacaPwnoaKq1GbNQBmRG+VCgDN/BxVf/i775EWBfUTMolC8bLObuC+Tq6zvIlhwKKr3rFObu6ifoaZUR/BLuJkXQEN5iK07PTq8vgpuyr4FkrxiULRyeheFqM9ws/f5TGIzA5q5BxpvNkzjDQTbfGr1gRx3mFBDb71CtiVy+7H/CseKSmI3u22ItOv+cDyRa2tQo8LWTrsvuTrH8tM6CLITY6aXChgexgqgn45E6qbqiWV6sDTMnOw03H++5C7hO/92krDdwS/5HIoiSA1rbhu3fqEPSCr8jthD978jUJRG9ifp6/z5VRUfy1spAZezn2HAW27zzvzEZHICY8r/7IB/+nqO4CDpG+kP03t6kEf1p/gykjuvW/VuvY+Irk0ZFTkX2j5ahJLyhTo4KQBnSs6urBKEsPkjintlrbybpv0DCQD6YWmKorBLSB+FQsg1N8mkO7t9GZ0ct21s9GhwGmIkp6aIUm7vJyOO3rLmglHmVzLdIhM/LoAhc9/gCJ4hZ3otdChwmmGggGchjzTdNtEIb7L5ylEjYhjoiYUCKZgpIYtrm3uvBxAnNRUTjBbknKNZdcyF6FhiqFsGaDotHdEkItIsi48CQQrbOxmmG4EzHYS0jGJxHvJgC207VKU8CZllCzA0Sse5oYb0qqN4HB2ZamusSBsNCwUMSqexRce4YbRFREqktYqSurdxBEO09rEFhLT6p3qXnBiSNEbNaQw6o6mDhH7KtE6enBc4ALpB4YeItZXBMa8VEEr3XVTSQwbeeHIag2nJKBbQzqJ0IuMmkKOsDD/iC3Mgfpw8bzGboRcTZGFLQzGkw7I8CgsVf6KpWhXkHLZtr7v9NeT/vRR1mWflSUcvuQ9f8sLPoHORoobOm1sNHwgJ6NNeL5074052jAlgnMcuQMG/Bo7+I3haphGipmSQyg+5mG8m+nuoltOUractbeS4agT0wp99HuYM4PnB5mMyPJOmAzA5sPIqAbB1BhrE3mxrhACYCBVNghKg5MXtCEH0cNciNirXuoJ8d5KD56869uVhtQPyWtVeJB25G/h/Rx9ahbP8cM9EG5HbvIy6ZtV5j/z416oPQx9VACMrGa2zg8LoAMhQ3KRcGNXQB/M5nAFo4BQAYelOBcRFpFmHOTapm3Bsu7fVjnRqeut6xahpUybIKvr7XZIjTEbpGn7usWyHQDOoNnDzAwD1BINNspvc1+MRFKNK4+h1iG2fC+fTG1L9chzyQhqk7CJiNHJHJke++kBuBqKI3F4l/va1Keriuu5UcEl5Ohj1Na8ugqVGo47GF46TgZNr+N3j6Q/7SD8O2NPvI8GeHEj9ODixX3xlH8J/p44wR5eaiYQZtI06HXOc3pli589ITFoxUAfrKzZ3W2iOjsoFTp4WRkQkv+zXrPCVBvcarEqUXiS1fCWIVpeA3oSUbyl7CxuUHtArvpMYsY/aDVB41NCd+/ggZa/IH+qdjLLi20nWLg8CJ76wsnXnmeh7pEzOaWA3LSSeepQthPuLk+GkawLaMAfl8FBICTg3l5itiheyPVB+ZKqEnXfkWuW2UA6x7iWafJJIX4G8VBZxzMmO+ZKG+9Yyf8jyemIt4BhQavvkWEvCUtw5/JbST9eEOoLSI6wDOd8WH79D/69lo1oowCoTHj33Tx1w+rxMDyY75Sp/RnvtJqIllLXODUZGWyGcppxK+fT6nmVa21KElziIIKzNsCiCh3vM/a7PjPYlKHPG1KgQ9b9Npsec5muAcjRxbZupcRps/q+aeHryJJSKbLgYnMzzknKxx6aXVVZDiaTTBGazJ447NBWCj1zVi7P/n5V2eXy40xUXPHJw2MlUgA8cfTqkgSYZSWOXooQqlXHwR4Oj52AVUTikGLCpizJuyC2IIvKBOyeCAIcypY7HJPj/BNYiksb7ayNoG+DJBJU0N7mNAfwIv8sO979jA/prIMICfoRpHb3RMMg7x/rQV2zBU8fyblppf1sB2sO50YlJ7bp4eIiTX7MQfMBgrERvY5RphHtv5wvH1X80eX1U+7r519dY3vBAvxCW7ilFSkNKPvxz/8/nioRyr3Kq1sAidI448iRmufmRe8ilsk1eaEKR++zex0aUIjFqjQptkLWsUWDAkbkt6CLCiKoFWIKc9Lgm40NJpS87r3qBnWU4iP0s9jTM4s/OqCXoOU7ghUrhYbY3J8Amuy+BhcUYcdIrjpHXoZ0eZCt9hBc5eSbEft0uG/8YA+Um2swHJkoY9xBBs9fTxFk8LGvViImSTscegdnbhQUESAOqNCdLtaW5mECiwlheOUaUwFw5lQmiOb3y8hee3yel2X3h9LSTgjf4dSYpuxfVREZhnnLLTs5zLTE1aKB5MQp1VRZ+qBDy60ftAYzedja3ZzzcIqNgrICY2xuPADfrzyLe1Obzh+hexfyE0TrVp7n54mTI15ebvMV6Ihy2h2uK3HIN9gWdKNxgDLqwYAz6eZdN+vfx1jo1mU1qbg06lEY/FMIWyLvM95F+JWccyVGlaOE5FFJfndQGREi8nsSEZ71Kfa/idCDIvbVoP2KvcfSdGks/FOog3f09jP83DEJpiuQy1jGPVrvvLlYcRwARRSHx5i4Vlk6sRy9uAHGirar62iv0CyG0zvCfK4TyN+8kfagl45VpzL2WMPf51YdRxD4zOjoAQfJRuUqagd43g0t/Y/zDpGnbt870gsGW3BB0onrlpDWYY+lWC2QlVisRXCQp1C5GuPMnBqlTfycGA7tgYHBsbj8Ub9hOwBp4P+Wbh8vu5HPDJkBjhMgAPFEC3/11WKabRNzlII2VO3gvEGwUICl7v8Pq+H6GKoqlPWO2axV0WZTR1YeIVoeQRLnY8m2eNCEoSJBM80GApwJDjC1u5LZrcvS27rtgmztJAoPJobChdauuVz0vq7RKLJzexkAq33TQ6yzKyLbrgZT+OjemfC8qWVdTVPk/Yzvj9EJbt9O8yQ5AN4M8bBcpSdWmvPLkxPxLNoPIMimFuolFM2I3QMrKBtGMtSW0LyKuKqaPht6XRCdSqsY6Q+AsfFFiWsY18M/CiExWPdRo76dLpq5Tl11GVfSgKZlX3cp67qBdk7QsvJ8Ug3XvgYZJiGkMnScL4CZpVWsi55tz1XPtxfDbgB9g9IgmcQtvVY1kU7CwHyv3pz10lp7YXmK5pURw1LjdfZPRlFYivuzgIbwxE5x8WPPxVaA8lJqgQveKRSVTX72Tghg0mPwVeAQbvLiYTGb/XVmHOk/MHxz3riqQYnS0SrZpgPPiAMAQORhyoS03KaOkEO0m/I+EeDhJC8FUgwDATMc5StNlvCRYFSgL40amM4EAecPxG5V26V8/48TcGy+kE6qYlZAFBjR6t1IDK4deZOEskkVvCjSiKsG4gFA8LSWZzS704ZPFxwqOr4sZ04SUsGGlNi0i0vtbgnaMIztLnUNSziCXZxDKSKkTVaLvwt7/sqWRc3pld6P28Y9j9R8WIoNbMNjEwzAyRVzLynryBG2lU3GxeF+1CgbI1/1GjHtNEMctbygSsVKo9L9NcN8q6VU8LkcDFLj8YJYzvWIlH+d1Xwvqoyc/B5h/w6LCMshWepLMT5wi+U/zg7zcdcDwpEqiZ2BEbcpF5hgo5Zudhp6JC/3rZrRl5IhWaszc1O3Q5YglZlRva7mSXqA1U0X9KwhWGnkzHBgQZNYF9e/kwqarK4Kh43WVolsYiVO+7yvuccAnAKchiJ7IRcHzkcgMvMN7EkVIhNjr8vyQ/yNqYY3nFLRsDoIX9FV0sUvbMiVIBpZ8EyG/asKHDxfCikiQKcpV64kKxhgShaRiu59nVMslSz5lxnjf59CH8TobTHtM0CmAxyqIQ0/YrBsk47jxH4jIFiwSV3NFtNdiX16C0nc/npJ8UzHtKaFC4/arEvArfqaFXmOPvWAjP6NAQ7u4MF+c+vIr5tXmXg1B+BGy0DOUmvyNzDdFGG4ADHoV84cU4kjMun50Bb8Sm8gMMIlJuCDasJUlkhDAziqF2c4dXQHG3YFySflu4lm4/OfmV/RucUVTloH1Z2Egx57tKkBO7bV6Gifsh3RFMAAb2+ftUC3IIMAQZQ+mrUULvGENYrr4rrVy4TrtIdGX6nBTy3EX0CFg/3C9OGPxWPY7e98yR8p4MxBXLZJp/MDDwS7djr6UuKclqGP1mKcp3haBucg6j5Qokbj2EE1vA8dURLjcVfCSkNc0NY2MF3gBOMoyUla5pwW/wnGGt5iHX57q7fzyPsXL6f6pWQ4yyXeemQNSqPyKIcz9GX39N4yoaq80eQYvciiQqYKwtKAmhblCUfwFTC7KZd3yyEsvtYB6RyhYZ8y8/yQmJMVsqmiMMrVpagWAIwwsLx9wzDT3wlUD7rAv0ni9KYlvWoqjw7TPM0zs12SBMHVJwm/jb1prRFEqrDbwzn99OANptX+s/6+c6WwhGyLLC0yc8P01smj8FQT4IUI+5OtJVoeguHvu/HnJa8kIyk/SXD31zJ7wD5uyAUvLe0f5WgpXDGDx8Q7doPG15bKZUvfpBO9RpmoyRJbcLS919VX+sNb9IinjZ8qnQ59qk9VkTFwXrTBtQjBlL43fh4VbywCBURCsHeYb+VK63tH3vPcYj0wYK2krZflQONBCwYrVmqkqIECtbB01ekmdUPAkfh9kXNk+OMCnK4CvIbr4EoKBBPp0GmlnCSdRxbzlqTeAY00N8ySaG3vwxpwi+rdKA545u+iHXGTM0EHlC2rNaKHueiUPr1Fc7uFPtGTR5z/B3wBDNpjJbjI0JBUKMhS4FPkAfkFouecDlpPTmqTsQnHP2KNbpdeNnC9aatzShR9bfbqOomaU1ZNx72xv58WReDONeo0PCLrIK7MJl21vPb1ddA82le1kgjtc/hc5umHehVSW3vPHcFW6Cu80UleOgsVJXQD9lC3h5kGF1Aa/qGBgTNY1uW8A9BNSMcuAE3/kMut6EcnO1yFhVJv7LqTsGo7lThp2opD17vSWgg+LtnLEKF/qQtNxGiTxYiXPQzlzih5PLaKArXJ1CWiwM5P1A3NufOjNU0P7UGNFkPT7oitg11dMOPDnQEfRBr1i8uW3sgMxMbIwNW915o2BV6+ZqZd20JB5Ygt66X7iBbNBh0xC9XXSxiHuECE1amfvTwYWR18CgY7vtsLQh8CqfuZU9lLt9cMbnSNfsFzrqNV7FDFRo8Kx20zMFMFWbogXBrTrRSCMNiYAsSkxc3F/PPRGq8Dd8xKLLXMHtXvJ/nPJf+8xTCd23ZEWw5DIBPnjBc8pjepmURJdDUMw9B5YD4go3xQH99ZXDgHALJjyLHmEJBpj8dnYRNMkmx3M0sY5+ml7tKt0fynvAB0uIC9tfrq23bG4aXVbctzVoWOqNdCWPnNhs3iGn188To11j2kWl0DKf2ZnWKYXKV1rO6iwXjI45ueimPpQv3qdXBQ67CKSqDKvTsZKibdssSsdpTSy39f385RydEWap3xHVjGD43V8d8xGKOn1ekzLIm6LrLpbtgoFiGTInWs9fWtLElkQW49GukPTaGdcen2TI4dVfqRhV8Ty9uMTE7MceoTgUHiQsAhesxUBpULjS+fWnq8nEpO0MhgqYo5sw4doZSKxaYMjwW1PL2PE4GPBUjpXHP5jkbjlH2cKp3NZXysB6Myc1IQTrAk31pLpXwoxBLncp4/lYH3q59vAYzEaq20/+8JHwiKuWns+G5GabvfGizNFtmVjMtNefnmZR/XoWVLp6n9Uz8z8EutLeSC/Ld79iRWvuZaQAcjQGDd3uILFA76RXKoJyKmIutjMY85jkAvTDn19a467oq4yFD0vL0c2a50Wjj2ivQ/tKQm6SRTU0Bik2g/UOOSdth/pxF+tr/BIm+PCQr2DlDnupxLYwV42g6hRFip2MM2JqpE89uWl827yXYHf9k7wzNxxmippc2VqKZyFT3iQ5YxM4mTiUrxFk80fA3YDbaxlZ2dYMBylAC0WslbOeujezGU1WmCZabSSHRKks56lW1Bvfim7EdiXvrVZnEIpwHFob9J5P34HS8pUhUrdOHZXj8CrRODdFw9ZylzF5jwEcLPJc7kKMLFg5wVOFX6BO38z9NJVtnLIwRYxsyDGMkXmS5T59JLZ1gQzwYxZYlcglMwTIPv1pz9VBSChGQsXzYI8On+RBPKMOmJdYNqf+NSLmIRWK7r1hiadTQKKc8Qp08GJJjlsQdqwOoWGZyw89bf/101KBBUJVkRYsWKRnFmmVx1EuEJkfYjSyoNjN5KjllCtATi7spw7zuAOycaRRWDojKOfjR+i3qfpSVxciLGo44OzkjofS5+Q2tDJC3b7gvT8AmTA0KrIqAGOWCc5HYPTqm0I9jwcIvZFGmjbF+7PZ/UdPBpn+48jTTjyG0RHtClh+lSm7Z/u+UQAupCF6/dxQXnLd5JcsTWC6ZBJYFu66xWv3oNxfwg1BCxCewtvI8yVBTA7/kdV+rock20CmemRZD1Sh0CWsEOOxFyhaNiLInVkSbUUBucCTFqmroIL/Sx/Fcu3SEoiubJudgL87Rpci8+rx9gFPeQjWvcoIrJ4vRwRYcwu8ujy1/0iJRhdqRfqC088x8wvCi2X2eFH7uxajHWiMkVeMhObfGmXxO/+sfVu+d8ZdPumD3X7nPHvJOLrexPuFWDhc2tqfMhvMgDwE7l7Es1P9R91RDNsiyKpER21Mq2PFO6vlKu4d4iaX1rAg5COBL1zJOYvq8Eyiinb4COtvWiSiiNvnRafiZdUWwsswRQq7wSgJNYN9crub0+AsPvHHYm+2iDQiyjDRHxr0Jqv/WuXz50lMGJJDXvZmkRhyq0aKwJaUJsKnjSu1l68vYr88vaUKcjERAOc9V2JYGgBMdJ5Z/OUduIq8S+tlhGah9j2mcTwbq40VmfFIBrAIe8QQ+QG1wOMbifh2MDOFx0D+VoysRXp8CbMBI+PPuoB424sFcK1yShAI4K8LxCoU5jL9XEkVzQ4i9ZfDoxlJv8pz9NEIGn/8WwaCLxqWHHRNlwc5iCVJn/wJhaLBgPBe9MxQoILcAG7p0py0UXWlu/L+nqAktNIxunqmZFg8yYSAEb09vaoFUNEk/Qk9GmYJy2wRzU4vJfZg3t6XCTgFMbFShuMDkkpNFHrDeex0WmS13d1i/CHdXkWGSQfUjdS+uWI1mlcuzISxElPOTkQtLN7uzIKuierqqikMV1UIOT8i8bfdPeDBgQd5GkTfOKw5x+LsYdve7LImOMMgFiIEPqG0vridv3qTjpq+KrEbGCPlFrnNDEPYEhIGBakbrurAUH4n5UIorCofFjMjysg9kP1rw7pOW8TRLA9BP6qNtLo4TeccpmZQBBrm7H2m1V062eQEkaF2pxijNwROpzdsi0zUR8e1QMShgSYwK6/GkUKPafj+KQQHc7tkh11aoAop7sNIYanH1xvojZ2Xud463Bxu9P4lo45qniREDY1qXeUxNDpD9ew5ziO9r2WtpBinz6M/IOqDZsxTZa45EsUP3tiZ2VCp40yIREWzeZNy2qx/wFxZ0DHcKllqebZjPYHc0aZW99X6nEDpb1u+gswPOXI2gDrlJ8gZ5V0JuQWaDElU1S0uMvjLmt8Xuuoq9ko6Ish46/wJAlLAMZN75D0zZxi6CG2YORRdfhg1Zt38tz/7qGjEyuAmbzl/+UajmQpAuCZbDZKu6jy8AjJr6FJR5bVy8BoHWs99G3r1zbmafag4noyJmoCFn1wiUeS1Ku/EPVxCnTf82MFe8KHlgJuTAEQVbeMlU2h74hu4ne03/YbsS1St+hfjOESnHcVsj63KifmBPMNC+GlZHG5mU1W/DDXvPm23u2UbbG59MQBMZmUzYZT6wQ/paMnSpHKc7RQuzXRkYv60UArH3aY3Wfj4cuH1VkOs/OFCboXJYYRl/H4TIwQ+nLTiVsZODD/GvCLuZDotJpBp4IMAP+ztME4vtxM/G8M1/mMite2IGbMSxVIBqckrOiKOVnTLDlPpWm5h5LJCVZ/Aosa+NE6BO+jHOgZOiN4x/BjuhmI67ab2lbjDu0CKnmLuLkeMv11eyV6cTEHkPVImAWrFJrxIplLWRKjhCBJDxGTRIGrYnQ21AZQZ4+dU0ia7mz02gXJgXhyxGLRyqcO43hanzrsKollmd8VdCc8uvBJrL77r1OU+CQouZdKn+YkMbFHOhtanCQkzO4hs+5R7ubXM0v8IjOwMlWej6RprGV4l1e8KzQ+jgpw95VtI88xSw5bTqaN+rAmuVBiAQp5MAvrZbZUMglrW9GojpaMFf4pArnUkHyGcITMHZNxc5sP5Zp7jAwraRYyS+XxKpWjXH13pXpKGUx/ObPJSUiZG1dFKqgv4ps6oYXDjPg0KVrMI3ptvxXCwSACu6zSOZvzkT1YPsEaZ8scNZr015uG6+mqYvCM4qPumtf1rYbT6UIwITLr9gLq8PPwHq1PgSwQwlhMTMNoGRbIW+W4Dj3J/POZcccvp93ngNMHFANj71jFxDQRLUuIZOGD63TGYLXq81qpUqvHOZvG88lpICkkVwKvA5rMLKVEUsoJYhuNsUln+67ry68HzgP157tOEf5qdVVf25KhaOHitPunhNliJ0n1MnIodD2cp/+4zRqFLjRkTGEohrrOsrlpXDTifXysEhN2d58lnot5NxkW+37Y1/0Lk7VR4oGO5nN+WE6x73IiZQ/RG6M6+Fc2ZSth5bFPtP1Zm5XXyJq6/jpMDgR3EhubFXVFPOK+7K0+LBQ0BKJaZJ3ZqITsT0d3NpPPEzbxz/U+ral0v2NrNyyNp+7bPkwoPOhAzhdqnbZXPuqF0U4cKD4kT9lz6GafNcHC4keznRgH8K6+VCV6gEdxp01CEdNc9SWNk9NYF7OzuzZNAm20Fov5r80WYTTXQKcjRHZCkiU3SqvFUltg0pAl5AtYbXGWTmC83VfbnKzkJTNCUFWxcJFF/rWCfYhW11FyQ8sIY3KVZY3tZoUoqNOVvy/gF0wn5pbAk7Qlkxsd87Obqix0gvITCRXGM5+m8uC1SWqLT9xUyIRNpg4nedfq7y6mbMsGBrGHk0RCtZ+33JtOHRVab1y+HjBQBp6yPLtiTLcpwiHMfSTyMc8cd0H0o+jbbnFCC+c/+x7WHHVtaH+IV6njfzhwNCJ05PTa0nSyWWl8Ax2kEWflS5fZmUte4V7bpPJHvb0sGmlZcADNto/pINZC9EudFO2GkWJTKoOLs5pg0ZvfIQwr/eZZlVqhJVRQYTDNxoW6OcDUGXEF7C/swZeZYAMwcI6pwjzfJpTOrHPAbc6J/JJsr8F3cowxoA5qw8+Lst5r8LJMm1PwdEwmXNxIshQq+eMGLEwP5ab74yGo7t/UwYKoeYM1o/+l+Tz238y5CPHl4R478YQKoMurATAwOyFwHK7SQkkfLnnOycY2uKDPN+9XHYDrwM4vKh2TFzYI87XrA6MxOZZSkbz/hNtyUOCe/CBkWaNecmdw92jXc+EfIVEHAJSLKVBUnr9u3i+8cDYN205jaWfgbDrPMSrob9Fnwzm0G7yq+OH8wZ8v+MfMqmZAkdBYIZQnyo8itGwyP8OtTz6tYD5ryK+n8gzpFq7Cfr9CkZBGj7egzP8Zlg9Uud842iJrCE1NVyOMYJAzwaBk+DORHOy5EhhunSsdqTQlEiMRV/R4+L8KJMY6N2I9B4L0x8TAaeCHQAxaXQUZ5vCoz1L4TKWRwaaUuDmXUbjJ3Ul9YZZHDsAHM+Cq64/Vv8KwR2y16yApIHS7NU+3Xr83mdD2VWaoexTyCqYom/QsdQlSPjh7CUpo8+O1m10E36VswTNkfokEhk0ewHqHRp0Q08K7m0BFNXkbU4dTGMRGbOdju21DsjVfVOB0wrdsJBSoSs0m6KSD2Gu2Vtm0M2OUeHnEpJd9zOATu8qEfX9rSx8bj5aVMYUIf7p+Cse0ssR3rAPFBwDAD8BfQ27pii1p/lDAHrmkGaT8EHcOo7t3R8Gr54SaVdgjFNwRBKhhIrnJay8RfWO5P2TWTuiBJGgCtVe1XiwM+RTITxrNYXKM+/P5a1OZgLCDqB1Chp4NnFAyWWosYsziJLwy7DLUPmQHFRnZsT8AVIjy/Pv48Wsg9HecmhqNf3bPiAxK2gog9bo4C/HUbFhlFWToOpyJizTeI9wZT3Bq+goQdxMvrFZnofd3hubpBOASq7BtVzvtVRsrZIqG6ahVTXDnBSsEG3DgEMKCP8B6OG9RnN+l71XKXMs2eW/TfzUnAaIzw3ejnH7uVk1oNjr32Y1LFUN+5nFYPz94l1NLBHBhTwp7FLZtQW39aqcT77Dhyn/bjIYdlhfoLbFK5yRM+tA3rUpIG5clsLvDszwcoOzuY9FucTSrwhDn+CH7wK85tFZWhn7UrW1lU0vNqMk+fVoG8PbmkxLiNttz36cEnSOnICaxnFBIvywmOQtcQ3RjsuzpvYv8/T+uQr9CboTEyzbn+Y2MJxI4VXqw/s9pdXPDL7mEB7/G78/r5wND+ltclWp6r8/n5/CYEXEdMr0qQuhBNXRsO2laWs7q0Q/zdj34bQ5E+BLmPbOTr9x0P9BZRZ0nf7FjfZsHpI2lP0HwObZ4AcX0BmzN/OgW0cJwxPt5FYMv8P7rLUdc2JBjbxFIzOGTGTLxcMwBYQ5GSc9o67ldVNDFKG+tRu2LHQw5Kb2K3MB/B/7i+9LrdkzO0DYYsw2ROOnjCetfV6ziWcawRahxlQtX2wIgrurh0lO8WjJvGsRvKIvCUWYBQ7BfolSvLHDU/Aph7O/lg0DmO0fgKU1dwCXptCv2l9Ex92BdwyFIB25vN0wf0UExG8BsOiTSpJTJgrLlszJbdm0FR/KWbbIXEG8XK4BH8T8qAwLiBZG7ePhvHnJPgxVqMpfiQi+Aah3JSZ1fOm8Qd5+JbywDP/qpMFry9psZJssfGqZFcpkv+ZDcDOWfBkxVTksYJin6aDVM8337HnGksU83aFUKmYSbCe8qGuHMQoS/qPUZP1fB8U+Buu54YzJ3eeRmhObq06jyutqKcIblELhgQvFtlf9Du3NVIw1ODH2TPoU0bMEXHFdlG8xK9Te4wUMVS9JRjr0lP/mnKo2K9zNKlCcvRU1YNgrtGYQqeoJNtcBzyHSa6so7rLWXuDcQgO1yWE53bDm/H2kK0pIhQvl283zluXjpO8Lb/U1C8zVDljJdKXN70IBGO5CP3bx0Zyhm95xjvj5igIygc8sYlrWVibfSiKCU+/gKGHsnIf2iI7AhQzTsAnOMkglHEhPMlVUqFy9FwLg7hhp9WoWlRWWf+CqqKRJVkqdyT5IlLNHom/rbS7sodFo8RvOFc/cyLYWm/wsPkyVbFSssdg8sY+WsHRRW2bG0L5qSVkIknjM9O4FGMvx3jxVX44jGj1+8io5tYUBtY6F5aMxPqGjaWwQbjhrvbj+wXE8FWrKJ9PrHPO8tbuhLg8Vv6h6pWQ48w4+bGoNUs2hszrJpa7clS5vUdmXI5BZtwPp/NWHbH4vuHZX+4/fsx0kve0/Kc91jyUur6fANP9ovJpma7A9YijvNV5VMBn9/XFZ/B5QWRZFW+jpA5aEqSIEqC0cA8SvvhoWbavOYOt6zwXJAtcQ0bndHAt04Zpx6X0aqiXamiYsjrFSKKUJdI+PALU8udcL9aoR51MTfUWzGNmvK0+dUukvSpWHqt/ok+brLJ591EKwSJ3VHFWqrXEP1wbB/dMbqQKYUAW5103gAl9RUuRseddmSwdl59Xz6AMHyoXnzfiUoTvOqDMp3ssITk73AErhX7cZkTf509aTzbmGlIWXEZQAiciFuLW6E+ynrHtCFUZyjJ8mEKg/kbR9fPj4j8oNNlpViGFIsRoPPcN9muU9fQKgWNueJy+iozxH+9Gygk5o9BgSzXD7DCJl5UjdSc/ieXlCEk0g3lTh2yLZtpHViEv6NAe3vpv6OHFZndP9o5pYbHETkRjzA7vbu8oxkf979dT9noOsodZsYDY3M7TS6hmASh/BTyxQ5pDuHnQjUp4Ll0xKSgfIH+Hy1Y+ACUmFmol894ygtbX8Fvq1GUlh7OoVm2lTWzYsqCgDEt6/UW34nd2nYqou6Jd4fqcfuPBwwJLW7jwC5aWRWtxKVm/Q0gUg8m1xeN5CzcCEoA6eLOjpVnzqoprvkVb7jlmxLQfZ5UsUIB10tLmGxFqqIY3eHHCwahDIg5ytfzvm5OKF43+V72kZ6zKhgobApd84jye+kbgo2HGTZ67LFm4CYVMJXVwjv+JhFMguETfpSN2/cXwbBh9aRRddegfJ022tVRQDwQ/zFjI17P9rBm3vsjU+T9U4gdUdE/wHe7mzPMb97w/MHpnn9A/p/kgC3mOkylG7unm/8z/vEjOIZNbbghcACmrkboYYnJu7PrN5+DcYkAGlCCSk2avBSF+hxXnKA4Y0Aqe98qeoLi5lmYwtnye86hi0hEqzckOSXLBf9NrMTke4cj6XagebAjD1yjbHxeNzBS7SwzMhcVczHX9/fneal9Tr4qa73B6wt7KBdQYBg9dnTE5oIBqA7jm3OyXKsxxrUb3veuwjcbltItCWLmksoisR8B6G47O8D05IOS94WZaIyjl77AYhMuG9ZvNcXGBAtjMFCTxtqeiTk0nN/CZTerG/pO1oVbRll1LGs1Qy0jTRwEgrtIy4R1AEHKoMjk9ORP+WOIqtPLYv5wG/ckx48y8kekvlcmUR3xyopUrLFqHbyPOs+8fnMrFm845HZlZaqSuWoOCMK+nizEJqZ1OLzcoXyZzK01mwl7QQSX+3iY9D2RfdAlPQGN/+32pQ6DsGgYFcLcxJ0MpEi0hMi092OqaBgqijVI97hZ4XDlFC6VUH5L3QFdkYed3k5Lk7xB6WvCGURMx3dohG4tXyxaS2W3AcNjhbyBnBafnqgfhVT0KaXNUsxCOyuu0zYmurHFt/D1OiALgdP5ae/CBC2KTih8m4gqUgQPP/E2UOnn5GkMCMzHpAFAJzvEY61ExLq1dGGRFc9PN58HkmxiAFH5OVUW4+uefHT62da31F+GZbq9QEM5XRm2pCvWVxhUFuQ688HaRHgJrIgG5bW51lRzl1B1Vov3UqYMYJMP4qjhZ2Gd3v9h4MLhHBCW4Lc0UlmD7MiILzQONJVAxit0Q8AqDgNyYARx05pXKHNEa7/s9zBSEnKQBwMG/XXEscGqRp1WwsEiq/4Y74rnavM0GsAnFqRSDMlBfz86K7TmuQxdF7gzwQoaDl/OE/x/SyucroUyiL6J41qOApE0gsARHCrctnpXOmkbYK9iHyWl8EtE3AEoAD3uIqyuxBX6MQLfgJcAmOXTXAONEJFeWLPC6RCln+QNtMAhr+76RoeNQV29F6Yz/z1LZ5lsNbCy/LctXM0KRCBa3/tZWo+CO1qHYNqDrHGwvpma7p/kuTtVG6RR1S8lRhVsTKZwV4dw3nNsfDNqZ1hHArwtGtJZX4ajT32J4lT8neoxxfOQOFlI2WvXtcN2PS9A0X26IT4pH0ufxwvFs3c0fUuRDez+bfrXZYHslyExmgejqcPrRsuJ3+N8KcfUlb/yK1q5Qj3AOVORDbxSrgWfwmqUsr4Jk8y/VoRjAC1ozwgoiUXdiWionWXbEZJlV5EQKYtIOQXTUVc98tXIxrazhsaamwXpp++Ro2lrly/Qg+4i52hZjdurp5rae+sk++ocET/J3+iG+BARLpSuyDY2Pn7IScTuxxcjzgsBbgXKsE/6CTijAugycWr9FtSZ7oNXXpz1bVCYabDEPtt6rXQUEU5DMFMQHn6B1Mm0eth5p5L8iEmy1w+0TYDtkDyKMSrfUvCpB6Xj0id95RUoUeMkAEgaB1XgZ6W4v/dfBhaPd1k8hIPcwSq3okOLzjGdG4jxYatliYcYWL9ngCqaBmJYxkNJ3UWDr0Y8cK/1KqOlMFlVWJY+mThsrInEzC0DmHXsLor/kTsbKEj5qYwzLFByX1KgYBrOIs+FLVz6xWyC28c9nKv/jSShCmpADPPt4wTUkm7yguCtayRHE06XYR6VfxlBrv9K4kEKor+JlGZ1XuEip7NS/iwnreImF9XjSHGyY69wfg9C0IFy/6yqrYSdFNGokwBY30MrylqPJpKwW0CJwhvINjhttN9MbmZfnbewyAGvZh5m1LApHgWc7JvUfDeQPYL+iwk9rpO8YE26mj7uxfRU0tU/sZp/5OgUyaLyzdZic62OYKzo0VRGIXZZUaJs10qSYFZKQexg0fti53W+1C+DUss0xkLtE3cnw09cfD5vIauh3I8GSVLIbkNYFmi4Uw3gT7OqP0YGuzGrtTY+4S+t28uAV47bo2NcKWsAWZZiMl70NntIo18N6w0OQskgWKGoyqiHsvpPgzbEax0rS4jUKzPwbKShdAXwyinXvI00ZRN8VbMOrEe1pA++wMyZ5eumxDUryR1AP174L/Og0yM/zRRDuEsonG/YnkKe9Bf1I6vDIDy/GoGeucojuJcPTR/O0bY+JDa1Jm5JJu2FZPGJyIgyKYjgG+bHy8P0QqSwIB47s+jXBhrgApT+csCZkJPhgj+DsfjVxGcqEhf7oMIwFPYEMv+MTSij1tCYTWJhX8fMHDY0LNvdWV8lsUlgtduBA0lq454R1qhGp7JCgU7zkrulgt4NUnbYMpOvcL0nL4SpdhOeCt7bHtABhfCJd+Xu98sFWwHrP8p3SAmAZhXqY6R6slVZRMkE+zP9MOk3iM50pQd0p6NgszdBmxMHGTMwkFDmii9wWZb8ULTz65B2oTCKYSvFH0ANkxZBoqLggpSk6bphoIbZU4gW6kiiUZxLVVzTfBkyBPAgmLw67Q2QMR92kLMi7k2QoFmmiIjKQTjDXa/lp3lbB81SZMKb+Abr4D5gCC8YNc6XZqWkohd7o5WubL5SR/qFYQNSv9tiYTbA2RoMGYUcnCIrfbgGwLB8uY+dpRnLhndlwI4JdrAKlMEeC/3aEyJ3LXpXUQHhf7+FCIGAY04SQb1UEDgtD1brJmDGolINRXcziuAO4x0D+UWleCYIBrAsCT/EOogA0D1DKh7uIW9J7MTtP1RfADPayWGFt1PJPmidz2PsU8cbtNjYA+sghOmoh+P2Ui28ccwmlbMp+UNW0rKeIBDpOfTJsiqcGEVmDlRB/FerZCzxLxJLaVkUA+rsDjExdYNi4zcsySS/Wey62+w+n8cYtKJiPv3VSfun/Ap+6MeZ4tdu0sEMko4vzDL0PgLhvtFfNJX8/Rabt00AAuwbAERnUuFusLvVIIKuKhSKJMo1yFK/12zqinT+9/O/dM3eIYXRygkDAS0ZghWzJAkhwk4/FDPA+MYb86KZuTwmgvXbW84sL3Uos5ueXtHjcyywTyipo73XpP0bnkyo77on5dreYdzRIOopOgpOyJ11J8sup0HoFmyZt95pKmEzK6z79LslftTx0RP3tfG6oZQe6ZTEeBueicATTqNSqRqRmwgfQrVt01TGNqiycBqew/lVdGlHbzMyAqkuUwy/lXJ8Qq6CP87a/OZlG6Kc+TiBM0DeiisWvH06V1w1huqVOTbBouuSkrNaZTMyX1MuJ/sGLY6/My0wQZQJkZFW7no/SNcPQpr81G+72dKXO3sfg+k8nzIN3xDqLB+4hsd1OnecGdFpF1mHxOnFzSV5wp/sUGrojrlSoLmB5rNGRxus2JxOdbsvX0J2zz+uMIf7tBztpvFcuxRQQBjbIUIASbeiFVDrVhkBRWMZTAL4rq1RFEDcBupCO6PJt7D//WW8+BwS13W+qLewJlbKMcUeb4GA9DPptYRbdjBKxXSrHBUuWq6iUCSmqFf/CY1rvSV1GrrFADBNtkrISCZKAhRY0D4x2jCJoD3lOWnkT0cF2WJ8tl61LnAJT++UfkiXNvvHZyW1DHaXec2qqoEtfF2dTjQeNE+gwGG8adYmf/uiEFeNqfI6cN81UK/Rf1f4oXofH/kT0H6sRmvpPjETAzNeeERdM+RSBxdIxKDzqOMX1+YNeotREzfFfu99F2iR/VKQ8bOpDB7gPS78WadTO+WnaS6G7fREt3TNYxk50pbA9RCgZ2u0j38VSfwc5HWzzAQD4xoioQ2zZEDsXAUf2EGD6Au3S/JhL6Ksl24DkJs91Dgx88KgncHxLDtwHA1SiTQzKvYDSXNSs0DqwTyJAO2ozwMiDwLps85Azfyq3lBlG1kR/0n4ECo2TRwKVG0zfRe3IIIESvEoKW/jLi8LeiDbOQV85mgDj+B3j3ZQQdUzYFw7/CBVMzQ8pcJ3eVeMVNZlDJ+T+TvfgTnBtWyaUjrB2L2HOBvsZTQjegLh0UAxwEwMBXkxp+UzXPY3jipp/rrSOVT+hVFPFrJVtkbs6rbUXAUMVnVJ562D837jar7p3SiWk0zjU17OPYjtvVewLfFSm4Vbx/LUEIYe80oyh+vv8U0PtqPAF+hX+uBS7kBqB9hUxyeMAROi3dI4kJvMrBGgBYehcmeLU1Y5dWAnZW/CWzxXlXPzYKyUsxZHUszG53nsqyXAitUk557cTnYzhOQdTAC0MWPPbSSciyTNBjH0pLQdFUSYt8B77fj41TUcY3SxK5ChiLhOR/ycFhAruITYKwbqyMVu6tq2Kx68FadHf10AZ8KXAxgKZtkx/qT00pD2/o6ER87T88OfJPq5qsHGqBzr7//Q77CoJY+Fr0UfnileLf9UpNvmnK37OEjbB3XG2ztb9mguDTg79EuEaJOz+UKGIMOTANRMBhUViYp6QhPjsaMGZCWUDhCafkLEdHR4Hi/hZZyxK/lQ6x/vC2ZPHkB5UFXls4ctTE0dpA4CeNpvL2EQOw3FEBqMc78xqaGfy4aPvOzcN4ZBje3mzuOpJlnUU+EDgTIF3EAy0op6K9jenR1d4uSUoG8WI1g4FXeqhhXMPyydXDDxdO1/KP4oUSi1GtoHaF9Ys7JaoUpxahTUWqRPDSx8NIzPAqYlow/2RgXS9UP5dIyGln9DNhmr4DHaRFpLa5oHxP8wjV8ONtlzZLAiDkt+FGiDSn4f08/6GuUmBwK2x5Ni+luL4d+RVZikqZ5qwzG3cXgj1QebAUQReTBg2wPeqcxV1mogJQ88n4u8ciDAo6dXSUBNy64sYs3pGWOlNAFQPaKaO7pRWmiRKYqSyoEVawZuuR6GZ/58zuPEqZo+uEADEpKVr5C8Ui85m66h3TPKQ0oYEw3lSgsaMHDfRk6gYNY8ISVj3YrTKf4NLTerqkqdl14ZgWpB4OfLg+H8g+Vnoz6uFU2HGYYngs8MLCQSR1jOcNX7fOJQDnsRrMrqzTNeyVnwgg/hW6AP0INDGBaw3UIiBKl8NV+//M1g1HFXIvvgI+Axh7yM2bav1xUfX/zveB12+f7aBTFnUsCQL0iQT0w6/2sbPW11nrcx7UVkN7bSU5dFaa1H/xc3AfwSOnNFiX+YF4Fgok9jOmA68Bekqy3/wxRPkZpgb52UIOnJ1ETQaZkHRFmFAYZQn5wHQ2F+zKTLf4PXkm9n3o7Oca5yaZ5QShiOVkofi867p/pEGnawwWhft0Irr+ABVxTkFPa2zoWN4CUmXn2BMSD3JL+SN+28IoOU9FHHmPRgOHlpjYKAXZaq40HC++mlwtEtNdeRuqhKBExBDfpNXtVZ/YSYc8Ip/SetckB1KhuYp2vOto6OEVZB5oTUF+YrtZw53mpmROIjuJRfMbmXnTsy+9CuN6GtjIhbu49WYXuTvGvpelbKppLMLFisiYeflCqgRRakPhjqPr4eVL9EmsSrWxcZ9YreqRVm16oIdw+sz+eKMfscKU3vwf7uXy2J1jVepizEOS6Rnd9UB3NbA1rH27N4ArVnbfjj0E9YaeMaAlOoZRf8oB1tn36yFMBgj9A1qf6+4zEPGeSNowOEsYtpLGHe8Dpzgu3m8mNC6S8gEYUYG6YebI6Bg89Jm63DBTJIjnfJYh7qEbDUGTT7hdm/kEowXtA5soaaU5NGXwx06/TRJdx0j8WRoAg0NI+L+RsE7d4IFne/8FvAi0fm3ocOFUvLR8PyEpJtstJ9V1gLg6DUd9/snBDXDKUMltk/N9wvYwPvZslkhjxvNKvgQ7VF7pAo26yo6D/V+Ox4iNEhVeBFfi8EcVDpcAh+SaVZdioOX7n8nMfwUY1DmJtBxn9fV5TPqBRO5L+X9uP1i1RqteecRymOr6Z9rDByXWvS0jwc13WzrrAoilrCpCX5BQep0ZGojkvyWKR5hAQxhwLLIZQ73zwNvp3EWR5N11JkfoxrdGuQdvoqb1s/v80BPfl35iiPxqbmiPtwO12vb3L3IRezDQE5bo8qEuogOTOm5P/b3SRFF67Ppn05FcMNHyPAyzZ4lYmhmma6RFHahLQ5YVXTc0FrsY/7Ni+cMxM50tnlRLfi4CY16rzJZZOATu0prRFbFoEyP/XChiJHZah5o5ZIBlCYwehiZZAcqQCX0sAsTr23gKemywWZaoMrHVSGRiEuusZejEQWX76YIFEYC2mMEJ1xBXm/N+IRqspIWq4Q+zh/H8rBW0NUVO2vMeK7JrKbJTttNkGXQ5mlu92TB91nSnlQ7vESm+WHtC2QKFZO/VEW7DL+ep5AinMXZZx57NQ+mbtp7P4Xi9yJTvnUzABWPBIjIDyUvXkGXo/VwHQfevC7db8m1db6BfetGALtrS3v7A7A2ED6bkJPQsxb+qKgPwvmwyV7ryLHVHl+weP9SBzv6APaV+IrbV3lqNIgCq09B+Rpisy3pzRnfU0ozQ/VRV3Ca/Gtmow2/Kp3TMArkkV9c5sTbOkbxGF6HrtgmmZzkakM3Agp/s8U7huQYAZSSHjql6aNHXzcM+UrF9fnv9N4tb+mSChA1ThcV+B3ze3Hl1/qawB1P2+vGjmKZJ+Q7oW61RJf0J/uWTCKK124ChCzKe9k+oVAHEdz1xH1uOSvdJBptm50DBEPiHyjdkz5Ra7NKmCUzYhD/KvULDetGoNMNoZ8vbTLkAO0cI2zqGIFq7U5fS5wkfdeWx7Z17Fugv1zdSLFu478f/iLjp6CcNL/ZC12xIOv9/kaVZv39Q7ZLldwvRSFMVc6JaD2nS7JgFkh/BeEo166w89Ve1fewfMQ4GXo15y7rh3gqlOQv05TKs5gdZa49Y/Ug1gi13i8tei8JK3CqWyjBij+qnlM4g/83rKFTTrXVEelo3p9YAS9n4/NQxr+6sR2RBxukOEiWvJMI4zRPBF9HegsK+MJmeguQRU4fXSdZsCtb5HNTnxamXizAmswaO2JVCRa0F/EQeA3+frwtD6MfWxDyG6OQGuscTv08pvbH/kFt0WLHtNGHnrdSSVMCsCxDBaE2eUeVEDMoC505QDmkkc5NblHBGCnnvRD95LGF3fXHaTQpt3c2s2pFdaQo2a9qL7bdNvVLahHQjisVgpVxo/0RMz8Es38DiKcIAcdW7AELJBUMa1lgQ/Fs7RgveNP0GXFQwNKA0QaYjcHZ0ls7PbInnGqCnfH4bBH0Zv05m45VLOE0j14c4BwgBsJVt6lec3rTOMc/ot1u6CD1DNZP8Vf7qRmB8Kwp7LwaVgSECgcgCcDx127gQg9EPTYnIvPmc1MnWLOKVzan5s+CbEScYz3ywQAJyRTe1GTeqRkOVTPaxCpVGGiJlPF7lTAv1IHC68q/KGaDXdqjw45RRAzg0AB2nkOky1p0pIpPUKddubI91MrPe9SJYrZJCrl6ypvkyAUVSZA2Hx11APtv6t2fB3p2603kzUAnotdLwi9NzNANefo4tpZVvF3cQ6PII+T+jiV8DkFCo62CZNj34EsoBC2TiPDtQ5RZGmD9TQcetY6MTn7nQkDHJOWTw3Me6soxv7+LFJHMkMRxbLZsC6Fa1aVrMdm2fSLxQg/d2n2dbidob5NIfY9WnbRKF5eqFGazbaLqmyCJPHos++8kVIQanPXHRmyjtVotZx1UBEpjQE7jTjujftSq7KXh7NvjaV6S7+834NPet1GudfE1xJ1CYIPMv3PnRw3m59yxVIZp9K7FvOWZtswWH5l/G51brlpAWnXlHatGF6ZrJeJQC8XQa5NQ6McMj6agITQnd0ChKEndVBf8DAX1fUDYn496499yGdRGkmkrDdB2Mh7MKkktY1kgzE8FkXVDX2Sog8p+1L4qgyjtpz0Cwf1axhh0y4kCBwVrdghyIb/1/pYQDonchP8+p2+VURwkBXkV9ANUvm5W+GzU1thgO/wayY4pKsdYJ3NMNdvKwrFjFEMv5l4DuYPEFQvZ6hNIRh1GJWGMIikuJi2qgx4MKnu7buHMe4+uWfmyf62VogvYzDyX01jjb73sP6tGy/2XozCknVnyS6Z3TBki9h3oWtKzer1awdk+d17DGZ7zyYVYXExUOml0w4uQ0/12Yuepo2DBsF8gdYJdfxTG8DYxCVkKA1jBNtSyZePoCTE9yAvgSclP6oDK2wF8coOrpjcaUDdqgAC/9E7uzM8+9SrIVKAqd+xRP/MpiLrTKl9jB1FasyxZQ7D0a6a6b3yhsOrsjscCJ+XsUGVB/blK4eE6PocJTZNhoXtO6g5g9J0yLJdBKaedRg4umw/3lF8Yec9FeqP0pqkGbKa+Zd4xAb7A77ZYKsnkbbuvnpsiVH7rZfgId29C2D2wE7XZjd1VxVmuBIQVmY5uf3eex5j3c8Z6XkJFVVAOKRdVFyvP393egHcmcuH1fnDbsV8pfYy3liyZlPlUGa5frr6l3mo1vqkAvymZb1DV5hu84mNUXafHrHSM2bMzbXpnl+Gn0i4rYH+mtHcAWx6Br25vZVSQFWGiQ5OlP2Pn6b/WK6VASVBSUy08VNc+4t88raKdJ+xT1rMTq8V2uZX+RD6YagQOGE+Z4X+a+g1vGuLpQgQF8OCko12xpCqUvPBmewvNQ01n9DDcMUk+KVif7lZQb5T2ch++eKQJa79LBOSRWn9+eyJPc6JHpY1qWu2DpKhVHNlNzAEq/AaX+jdzg0TjAA99kWRaS32htzsAI21u3UMkn2NuWCXaJwzsHVPG0IFWlimN8bSxAUI3qINlKzvRwW7fkz/qnVuJ3tJ+KR5uXWbOgqQN3+THrLYncWk1hnKGP352ni+s249IHFROGR7HVtx+eJZyNmUY/yTGXwThrRb4JOdbpEJQKPvzBw1NsV1b/hEEVlffRLlmzJDM7EqTMAQP3QQ6AGFIz/p1tHRduffnRY5z4zWZrW6lG+2i7kM7VDBVLnHzQGelkOTi4UuJUKJQON0yblxEd3WhY6kIQgI76v4DLUnjwTlwzrJ5ZzkDIvJdbO6ERr97YeeJnqjm7dnZJZJvJKSD68OkL2r9mDxuECuY55nzlPPspRb2eyHiLXVmQNaiysq2ypGZj9HuuWJOX0q/VvTc606OCPErPBLmRt9Bz/sD278dn5KDtiOdnI7dZErPhYJtI/WyPTi0BgtBUxDkDLz0LtO7xTgABnLsc2TVLfQ1pyr7iBZBmzHzIove+nD9V6IlKeQCoDh9gmgoCyCQSAsfCPQ6dQUi8+GpT909AuDDBrHLt4g3E+mMwbH6u78pMnY4l5sxHZtAjwUW1/VRN7ACDWjdKDGlx+cnq3UIhlIVr8NDCvtkSbzPlf4ViSSS2B1Dqiabejnxgkp3qWlMn3iWal+Z38y3yRyFrxfvXMxt/na5C6qeT4Fgm5OL2Ew6rUmfZ73ijOS/tJTTHUxxRym9N+GQOumCif1wQDgToulzbW+jnd3PRyLjqPepKwPmpjvosv+teaKEZV9OdAkXwekdohWTe7u6CCP+o9haq9IlWvKPy+alzdZbLY6NNQHiwDLfu+lJIy364QCc2qxUg7tEZO0mI/xS+73nXqhley1t+ADSjsLo3HVcxspVkLQm2IjLjpo80icH8NgUcUvb9I+zSbjaaO8i/eBkzI4z72tLY8KyXMGhp6n7pd9QVWI9gw6becigMNnV1NwChcbgjYMcUtFzA6zekV9tUEvz6mIg8zuI2qVu4AD4ehTsEq7ZAuRj943djewjPcKhkvFMFr5ykbA1yy4VOzOoHj4f7whcBO5wheE8omUTWfJWGHU2+qB2sm4fe1AwTQOOjIWqnmEPbxguL7cIJ9gXiulZAMD1V60puKr745uBjOIwb8CDb5ulEKgz3kriDBdXOidX+F+R2U59Zh0iPsTCa7Yyed6mFMoABmuOLTEKvnOCcM7DSUPj0eU5M8KXi4runUm0ftDX0ctLd6SxZF7hQkGjK6DATI9MFATV30ffCfv9cRHmztDMc2kBYK4Fl8Sg9NkK6wrZXgiZoKTFnLcwTBv0BB2kkFdbZTpeaU7Nj+VZ+O0fb7QeEWRNH2RfxKhDLE+O5FE94sQOWW4eZiuQniBn2wAk/HyJnm7jhfEvQeZ+BW4fxQhLF23qKe1VbH98c6nDm1FHoKkVkWWgKyZ4EXvtAzQ+ptki9c5see6d+92A64iUqj7uRPbRJeMnOtJR1ditXBx94Q7X80UmJxXOe/4lKAhDz1bwpCTYAX4nlRWtX7/5PVmbSB5nwl0T48CTWoP/JtUDe+z4Da60Q/X08tckf7/uyseexLW/wbtdvg54QeLFFRZUSff+mvjrISU5LblAiqEQsxahc9Zp+TU8TpXoenIoUlKGNMYhTw+l0FQvEMbTkxXOCrQPZeMAvmMitSwKZXMKKxR4WkXacFeDxj73bj5hTu44ohMWrWD53uSoP69jDp2of/YJj/ZFxbEkaF0sinFH7q0jQwDfzRvLJAZ/XGN9kAJt+qv6iWVO058tVq/1W6yFGUO9/5fXI27R31mqwWMSZQRW6LvjHZVVnNYlbqxfZthA4neitO4njNAYzgoyG60Nx0TyUdRYuyzA+aML3uvjW308LdnnSy/4bcaminau5w3VQEcGY3J5E35t08eQer/sP4RrBJNj0mDHZjiQWeGLov7RwaWibdjmM34hrFsAD8J/S7b4FfciBXr9/qb0Z5d9skodqlwzKLumufKYV41P1Xg5l0/9wO8YhY1j5sMVquPDQLZG4/HfrQeRcc5L7xxC8uezTR0OORvTbewumtUVXb/aK0hd25JZSyUJZl6gpM8fGSR4nJjAMLnH1CXgqeu3GxEWGbiQMvZfIpEdvfkE8KrOICLzZi2GnCEDjjeGGHbt1pycYOJttmNR4nmth0ryceCQYLtrZh21g8s2Oat+uIJISwHcpr1xmYW9y/V+269lpOmhuvm//4LxG+M/HJP9P2nQ5qDThf4DCQ/PT7nKLE5OWzDj/VgCLkV/rtxxdbrZleBF5QsZPn1jL3kRBN4DtKqrlYksOj5Fy+LIbt0vD6LQ597PwUuQXYBCj+wdEqQLGG2XdUFkQihJ06Ppf2r8do+ZaKT0gBEBUin1pRmGJUulz6Ysv342ZDxmZbmkyC6FXFvvBroa4//zp9Q0wDoMkNPfU5uvbTfZfNNBCq6smNIEF9rcJ4+x5BGAwpdnd7GP8OAX+o4hfKzs29OjEFfSs1+LDr3zBIyaPlAmRz9RVgaK9FUVOQP6fabexhNSOI4GHvW1G2VWJTRP4cNn0/RA7XlT4qGcHFSMdNvvR5Wfgx6Tqx6mPMrvXZlMr2SfmrP9Bo+gBEq4SkL8x2z8TfKG/5y7rOTwIBSOEQJKjxuCBZ3H7oxFvZ2nU+9AE3cqMEMAaeuqYnZHzcejYdp1RnFh3li9hGuWbYu1A/KIkNIeiWd49Ndl9Cs0mR+X97K9Q2xcxR79EnsURajDdO+9MV91HW7GWtX0b4N4U4hWsW8d1L+CVoX+/3LZCLIKgC4szxOug9p9c7Bg5bM1xkjwNtEXtXuanQ2194vhW6xU1S1Vx1OpsxV+tzTQThVMWyVFt3sUveEtE/d1lm+nV4CCtR03Y6HH76jhZdDHoCFcN+jjLSZz61wCqIjaDlGekOPG4ob0oINJb2mVI0iTAuYrnQNO1Fvy7DsU8lX1XSgDyeu6ARQrwUynFU45/vy+D3ytAoqwpPkaehfdoXx1G4snTcLdbs36aPySw+QRoCxz5SXP87/113FlNK14Qr5NVZET1RJQiB8/GUY0g0uhC9G6NMjqvC1KQUf9VzYAeEhETZVO94osClfL3lAFxYQjicmOXF6u15Ve0sFZcwo693cchREB4ddEBqOkGfZEgnUM2L7CbBGHOEpWTbBG2r/X/XFwx7GQvPPJDz2jcBPwXUFOTZcaOPHYjt5Qxp7Y4WPXpgQnj/qxfhhcYxRNSoywP9qKSJxwvQ3182URifj3cg7kjkNB6fylq3SUev+rKQDzvBDDDFHHr94g/7bova+1f8wTjuy76b0oATc7b6i1FQp7bhIOHG3+StLmfxpfmn4angrxlMTv6IjrDs4gP0Dd1oPWsZZKVrNeXhLAqckL4u4yyd1UFk2qI3LeRQ/XLx203nLGPSdue5Hmf9bkiS2JVxnTPfpArQkCoMOEgmDGsLduZivCXFNtgefIvnXtyJR/EgQmCulcxRxqVdfhkFqJnf6w4BhkPtUzwCgR+jlRQrZEG4oNLk5ut9Rn4Berm/bcxMVT/EzYPcKl0/G8w7L04d+mum1VpjNXMNk7YAh4ER+AzobiK9rZ7e+88BhsWjSbSjUCbiHmjfgaBXH92BrKkG4kf0v87Mpwd75400OpPjT02kSL4eeFn//VvXQ+Gc1PPYXe0HeyT3+S84G6Qy6xa1NmWtK1jMmq0eNkLKERlDzViY0760EUXd0u5wUtkkC8yU1t3gZikAj7WlnnQyT6l3zfpqQVeqzZad42QuLPpzG4AEWhMoP/eim/P3rBTrLQF8GM3nthg+tl8K42j/ReM/RSNVC1vyFiaB5oMswvXUDOVBcztB7rx1JNazfo3KRIvVD7dbblTDbTqdGKQbLzyVGOHpAzQvPzySx6Q5zAlw6pB+AmseMa4l+U8js8qYzIXYTPzz4/q6AVK7FLCA+HrUc/+I6rluQZbTeY5LeHsQ5e6xMd59rpTGXs1y8VZYNohEkF3e434Zsm11+mFjjqlVGBn8TOCWoAnV+saWNkL3gBTudZv98SeU2ihP6VYH8bRVTlOHoXkZooH7O9IN6pFYXDYuqPC+ur+9OjQEvllRcz2m46cVyzLddfYh9Q9ZtLE9x5U7ylK67+WaR6fFzeCjgZod7jHlhXRG/OwyFH4trunK+XwReBACsDlW3gft8w36ojBwVcsiY8nExbNdzi1Ab1WU0qZ+iAWHydr+ApCIWasQPitMG4HkqupKzSwq0iN3Pib3YNZRB3k4Hk9TMV1/gsXLlklIYZ0mHQQ5ykngE0RXHgAyRAsNUrDo/2Ta5FV0TRYcKkU88yPMYwu1keMkwYV2xIwkYW9KylzZZInL7sFr/as2t71HigvCm+otHMwat6DxAEJU3U/liR3YxzNtPFkMUsObhmUzP9zIo1GOGvSrIjw4TrG0r3RvqoME1HNh0q746tGtzzNf0dssfen+OAFgrWiwhrCzshi2fQnXyVR00Xp/NcnTAIU7e8PrGnpmXrIKCFJOTpPnFLClXozlTyULiC2PZvMgxaTmYYRkBxKVzEAOS4mBCnLoa+rwKnF8ceR0Kb+FKhDkxedbendM4Vb6GFk7+rIovN9fIZhqF4pX6cYdrkKOqC+U7c3XwFpoIW4xB0A+iL6a4ng3UDljBe7g8WDLhaaHMfnqugu8EULRA4CDCAmRMv8Ipiit4PSK/y8pUcaPBLmCGHlI5ddYY1csSYp1CY/MrOHFpQ1J7PoBYhWkNBnQBW3+hbbOvYsTOe15pqsL8G+5R4y/oVq8qUCxNqUE+Yu4wh6Zz3bqea3G1a62AFDwYYvZpofe1qwM1esR3/IUHg82SfEAMIF8K9UcQjCM25QpMMkvzIWtUo6tOqzireANMHoxyO85nAe9KW6JZ4VndB/uTt2il/EgZnZIXg4ueS68ZP0Mal9J2/5fcgzvwtQM0IG0rF5IoDfF343hrSrVs8mp4wOzkydK3PVCFNDun9eM5N1UpflSPBCgUWCDd8523XdGla0V25+06IzsbvGzkb+ZJAQyrqB4joQrikTiN5vJIE1QmqfTFalrxN+cSzGWRi5+nUC3xOBR74/GEhMZmFBWIHgbtbbjV5ILygeFa5tsBHXbjfymv2CTE9kbj561EPp+Jn62MkzJDwIiJK6g/8KRLxPI8IBcgVTk6FggK7RJLGqCr0tyf3b4qxpmqYFKpI07Uh3bkbsZwG4kbDBu2zDKrL2uRYW46Vzm4hoV33AKpKz4EXZf7nDjrQP7zb1f13AeSbby8enuygYL2d0mlR5MxK+pq99pyMxUlA8PnlQhhQvdelKj+0Pwd1jL0uG6raualEMBNwR4DX0LYtSFizSzrXVWgDNErwmIreCmDPVISz6Zxi1xYtSTOG5Xkwwanwe6g5AXlk66F/mMjEbMAD4WQf3viPOe1MyDJBlWPxjBovxv2S0x2vNc0tmX2vyrqVD081/U/NG9+Lp9d0cfzVrSZ+yq1/XUVb6t6oEWv8hA1fsCLS31bzgkj8WUaLJPQ3HPSI4uWOFhX5AmxPku+eENGsr5rPIF9Wht0rO0+Qabk8xCBbt3iC+/UBu34FERpmnHRGDHN0zV/1J+2iP5SK8S3qxNUGNDXrEzYyJWwrqyroKHS8LckRYDCKGxsX6zawMJCCpja4kTq5A7D7tHOZ+iL4D4TByyllMSfyKwga1g5UHvG4ENrPrZAllmjS5QOfyxQcnbRuumStiBOuwVAos+ZMul17w9+xtFXRHRzgwhGUlN613mX2b2vvz8NkKxCqDQ1V8zR13puTJkB4xpGElmmqh+RuUISyGvXEBNW124nKIpi6FtZwyZMbjEp7tBSvAtNjBTzK4Hn3EwV9nQ8MDp8jMkmtqHZ+3SKMFeDBMj5cw8RXlvMu8Wi0AA+ymOAgr7tYFzqoY65RNKEKe4vTWj3So/lVCcdYiTPTFTWw5brJrfDBTVqXmbWPeMdaEbkei8CMUSKuP1CMm3AAPMbpT50mqOJiKeJ+O1Meq5Hd/zICzBLZ6rcRGE+SZFZfyTGZW1MRz4+S9q8IO8K7VFGbbtwr2Rp6DqaXwpHICsRMuG20nC/Uf7svLJtrE4VyUq+kleEiQvQRKiRxFVrgUkMcXbhsNu/RsMLCghpKwBpEaHhMAZIRItD77LrzeUJS5GdkQ+jUpZoBndnC/u9/fw2WSFy9es2YcyUNjalowwwriiduCjuVE1Cm+DU3gxLIRN+Mkk9IMfWrcBbF9SmCbQPhOwVOCsoV6yuvkBtqkt9EhuDR/NPr80xr2BWpWWXKKZqNNggbwZ3I9R/Eptj06491V3bMIS9n7olIBWpBCiXBB6cI4LMU3tXrbp9IfS+sTITozGP55RNtx2hL/wV+qqECkPJxQwVm+mSPwvpmHLTk16IGoaJZ13UsEJ3Bek+RLXZauUqAc6B5EJgEgjB8uXODeNc5hvtlo/Qyai49zinjTps18UW5dsB2fC51gmSkVltfDD8smn0oRmZTDTV5BcXzcWlf5V6KW8iWJAKfDn04ogFrAuX3OK9SbMROO+ib2Z3/X9ptvKWu/xEZiyOPauZ+7n2Q6DS5lt3nozB0CuWgKGUXcCAqCEycMei6VPzP04eo56aEsGcghe0AX7Qsw45mujHnUql0CJjx0Rz9CtbW2XwlM7lfNEuwIIu7i6tCWniqlFMUlg8TKeYdkaSD+f4T9bD8+9itHkRwnKkXQHVTfyaYvLySZLTQOBqzFXtlZqKpucRXseaHn12bEvh7Z7hH2FdfN+8JMT1VMGpadKSoPinCY9shSkAIRPblP1rK65jbmGhyXi87avX5Dx6J7tNqPyoNcn018MHUm+/P1dPunRmZnl39CkWSu8nAz6R6a6zjJe/up44RQouX0LvzJz69oa09b3389onQbVVWx9TY6SXgDGTvKeK5tS9tUjqQDqikA/hhiZQqtHdbEfq+GIm7NoscSbgu3+phr7DrgKhbltb79P01FRl5UnT9/VEby9JJdH3epIZNOcBktdtyNcC9ndW9bIbO6DQg53+Yu/FBNoPhPdzQUcevoyQc/V74RgPNd422+LU4vEpe6OHSG5L+XN7PYo/QUlw99T5nJJKAv4DNFuBouRuM1yWGBVuvTCXjYkrWXdLw0bQrwPmPh862XT4T3O4EP1SV1Xu/iUo8DsVz2gxm7N77kIMarUskt5/Mv3lpl8x7RgDLI3b4jgzCEY2w4ZrpRlCB+m4dYHInmQrXH3/F7DMy5DanUuQXygE0JizP7Tae+QHpNmo2fG/25C9lZChSAbIjs0/Yg6vHuo9CNagFEnRseKozfF7BJkXavNoQ5Zhia1+fWBENvUcve829EnfTY6pWtJyr64wVa3haGQuhW2sNSdVew8Vgpe9SNhcDBs+oHmCgZ1lj7hphn7cbfL4hfiSwrle0YgCb/OauBMrxj3M8gwIEqRyalidoHudvYh1vHQG8KtVbIIvzbaz6NDHnntBhY5E/2RUu/21PHppA0e/7WU26gswPimbFOKK6cI6xZdBqqb//DPcJgXdvHet47G3d7jYhcQHveyVT+zDQn6PazAP6Z4jFWY35DFt2hcCf8vmyIBE6wZJzTPniFTso5/W6WMUq49dvnNFvSfpFg5h51T/Ey32LrUPrspMvgrihqmTEP6ssDMOGJAQPs71UZNq41AGdlEJjQpmihx1f3h4nm7q+sXKHAkTRyBX8PTjAZCxa4lUJnshgQIyEOBoKRCBE7KHlHGoujayoFuPLNBUpTOKtRCeM2KTvfO3EnOCmQKYOqA2KZpkFn4kmQQMrYlPQK+//8x0n7uMYEL5S0vV+pjkerVK3wRIUvtLj+xDJmNu13x/rbYqttefTkBfx7VgMIuuhlyqxG65dtnmIqXnIYDvMwEdMtaOYc9YnpH6c+YYnQ08jz27LP2G+UOPllkLY97DgXL4Zj6bNNV+SQ1/IXUGxZlZS0eqcT0uWZJoB+d+E5rIZlRKrWRO3R/zoVUmCQrP1A+q1HGjeWvGmP2/uGt5uLQ0Qr0kRQQ1a1wU/M/seLl7Xi/6O/u07rrrI7zeWm69TZZjKvC+tWaQzeJ6Ltbk/jefV2WSAFl0o7GTg7lFBQhktsXALJNrm2d6QaeJRyGUdFXW85ugcRT1FWRaAjhITbwFNdQD8gAqmhN1Q8VMgPfjLsLD9K+g2ID2RdWCdnt7T7GYhANOs7hY12eggXGobI1xr27+IuWtyZsXIGNukUrdTjEz/PGd8TNEg7vZjo1cDxLBb74zXkMo4DM+sbvl607zsA9VR+Qr+qlVs582tj5jTouPu6nY2meoUTLpoo1uVmaQmztS/ndQm6ykTpJ18kKD4JWjJYRHbr3qdqy/pK8EqD+Ba0B6BBLsTTXRAkoPxt8f0KHF5QAI/HwC+cZ6TNnXMs7Uqnlncqpw2ui+uVqNvzesJKaEDPO6baPon7BrNjmRcBW6gwf3Ze1bDCVLVxshh3G7+7ua+23p17tHWKRx1BsEeBvXWb7q1fAi5cVGoBORCAsW25My/3x4wyYRV7iS+Cm1z2rl8QMRizj7UlbxR5Fmq5yZFdIs6bLrTTK29J1fpI4Jp03FuBw5xBY0P4Yj3wwga92xLJQTppeX3bbObL/VurkLv8RDBdm86G/ZfR65l3YSKOos4yzlbZkgPL0vO2Wck9juz11VK2D07Ii1EZbxaFUtkdyVLZEImPt1rKZNeX6DyOT8F6jEB2QmfLas08KLKHNIKUciHlNfe8pGc3DT/NUMh4so25yJhLvSjzrm7X5qM+sX4avCSqtR+PtkSOeQT7FUXvNDwAzgAKy8E/9AWxwfwiyi088Ma5JaZ5TA3C/CEbQF/Nat4FmYlf88UM14m8ACwJPDYjtzrU5K/J/xWx+7ld/j1/mky8kMoJjac9XfhMzFveYlOJ2RL8KF0f1anbkQuh32vsDnWbWImN16hRylx6WHE7Krd8KYgxboaK//woGNOhq0JEQ4ZwbFvu9/T3zNwS+etPNZL/9RRvQDpfXV2DV2Sb3czMyl2+NceE/4KSmz/A/7keUmduTSqiTfuopR/U2otCeGMhBDtGmucy6NCwg/EnI3vnwyjeIhxEfzfzUtMe3+qDv4k5BvCngjxKeiSVu3Fd0UHKIH9nIRI4A3SDzz+xpsqmeGvQUO/MMvaRggUBkJXuIZ5qjYcGMop0VDLNNeIBbw7ELrKs7tCYEZfpxfWWoQcbGaw+w04RchKGk/1I/aWgi+trGgjpmBaAQ+DGi3TgCnlSLyHi2FX8HGZL3++r01zzb35fpyFPiS6iDD8k7OsqHqa+4m6uR66c26PpmG8PmHERVrj2n/c+ofi+7L8oTl1Tr+OGmqEZh/FB+eDgi4Lxt+njHslUkI+CmYheWFN+Fd+NCa9FHBl30k3BqHYMd8V9BXttE07Bos0p3YwMkWGMYfwY+1xtbESwd0PCqiDUYfzh74r1vgNyORuHc8kZ5NH83g/PYwMO4sinUfpv9YyPe2sfzO6bFOEjGYT2XBhR3HVVxmV8eyj5bQ/gd10BdcrxfKI39diKfduktsmOfs4RUCZ7rDMPkS7NqmBpMp79l5PEfXIoKaosqtbDD4C4J7fr9+wc+Je/W3PfeYdJN0bnMAyZp+Gj7PSJ0/kfd475bKWy4PSzSHYcibOCPC/NGPXPPgw+ixKC8xif3vm89CmbAyTzzQqolyKN358LM5m5WthvMXQPKYtDwAAXQGS+pzWLWMsGW6+YGzArhgaVmttjuLHvDsvPBL0CqZiBfEtFD/bO5YHBLipqn1TzK1qkVcIHskNA8MlpBZEnUSY6sVkGXf/jgWofR+2M+0ntDNN30Gw+SFrtnn5/6imvuGFMQkv75s3FguoDCRgElp9gZVcg8/lls1x1r8NFHrAB5J9FOgSGV+S9oUi6zv5T+UFDEtbgbSvuAm5fXubpEQ+gnjv8WZXeexuhaQ8YW1DKOGu5J/JgLPhpWmaYqGVE6WYNwv2dFexHNsfvAbAZOVZ4eJ7obfYVoxFe8x4/JU/20TRu/rVyLl8sJXjms/9QNZFDB5J6Wc7dKFufeC/UtiCWOLYmsW3+/bx9V4ZLEmdaMtdY7O2SBPOWkCykPvB8cnB0vyGUEC0+gskAku6kmN5bP2ADjsG69xht2YX57tglTM3KFsDfk3YtftTk8extND0t0ZfMr6xlsADElic+0p+KRH8ZJHK2Z2YxTEZxGeIh6jISAmGQIraRuwL2yGGyPNqap2ED+EducCPvBDVIynCoMm6zB7+CbnR2DpY74D3asNsG7Avpb6lgVyZjxyqSD8UYHW9MfMeR0TbDTYJdJCmR9oVS3eMaMJRETqJ/PMOGTgT0EMSN6vb0EazibPAxtrZ/t9zwLI/FnfaFpZYd6uzcLZPEpx2LKOINmAuxCjk+RJ89Dy0qtUoYVt7Kts1XDfZFve8Wvrcsonu4k8peYmW/Aw0cE6JX7FCmlWV2Eia1UDRQlkUfKPJsyyqSdYNm3xqA2jYpJh2YiViQNWoSZZ7CUSwtqBHG5toclph8yvz7BTQwtpVEjwZaUtE7JDCWT9/EgCmR5r3DExECGTYQBNYKUJKfG4nVthreTt1JaTNHAkVYWDwYHCqLqTHytbasONJAmv788i2T+Ya5dy0cM6gQVNUFHhPFX94hKbE0rq/U86NS0Mq4HLyuUdakFVXbZXQ5Mlz0lUPZq2y90gDhcPGA2udGTNc2gZbq3M2f6TODyM88s14mM5KAP8bTjDfHyv7CGUm3oxNJR6Z/7ilI0eo5Rt0J+v/HAKUJ+aADpr19kQbGUF+jWgfovfvAV5MIp1TBeURWgZlw7lH59VTZaLCSU4Oxa68t3CgXCDw2+9+FPbUBkBzo143Xcl15bhvcxrnI5p2M8kqop43OF9gO/Yd/fCTY7z3YMR/33PgBQN2NADH7sM/mYyaO7+DEthe2QGvKICFmaSajKIGWj1mj6Y5UV0huR36wg9pXE/N2NevZgev2BdaYkHp308o1ych6rBU+VUTDeKadTF8IRnru4sljkn7m6GruKEQwEugs6QmtvPB4U4QYZH+qM5LD3zD/b1ihTNvGYOYOX3jQeta9TiutPe6HKq0VMBkuITOymlzBx2/e7EJy0PIeNb6iSLduqy/w2A4qtdDWVTURhnWoJ14nHeyyRs+L7R2S3AQI9GuTHBIudarRUl4AWLz96cL2ysc3CW/f5yELODalHfVxMwSvRzNJal703fv4a+ctmA8MF+FvzNNlAb9lD1YqybQE+Ih0H6ohOiG+Y+9KSXQ83nmBivieUptxTr8mgsT+e4rT5Vtcdua4T4M9Kf2dhWLJXITiuVsis5D0e8wxUJcy/3I8HeGg0yE5AR3nuvhWzN8awB8JPNESlVyRWzRT0P8iQe55lcb+piLgPAh9ZoQ0VaQ4EAHAu8CWMJeZjWis7oCFkoOmwIaG7vmiR8UqAjrGUWd8HC+LjA57bTjh1S2S7hVyrnmAqmUZEjK5hxqXk8fkiNY08fFVwuy+ZG8zlv5pKF2By2cWDPcdV5rcmmjE6Eg/01hIZOBpl5+4zkAcHdJRZCJoZsgs/Kb/mjja3D/MgMgj37dxYTCecVVWSdEYHRCJ1zi7MAgXFtg5FmwLTJEvhp/yeZP6sMdjtUCnIu2553SVt2ilMXeSbYy0d0Xu8oxIlzG/X5diZ4GmJYPvQbJHn7hipQV4W6P8nrOEQvj9UedEtfCFUJGePn1R50SS+yHmLJFBZVtTD8z1H8fIgZqCMHb4HkUbxFHuVxEHJMVhLEJc2KKVB576S0HQvBBXyvGoneZgSh5zehOlVVbnIEkFw4pDUpJRhwIxvfbMY0KqTmGTxDpNOGAPKhamhpa+awaqPjvERqlM/PHyV0Gt/rE99g1FCxnHusR7ms0WyKMnAiEeYmdnFGM9D8cRDYZkYwaVSSQdbUBd/zjFruc026bVmj4vxjq4zeVYI/bmFyTH6w9a/kr3cV53MV84M7uzf0Q/UJlAS3vpiSGmVZdwB9p3lKYUz9soC3gm8LdMoTDuMVFULtwoBdP+PUoQ46A9HM/8k192KYQEg9gz70OrRwNqEDC+nxp+RajWBdNS50QHxLltqxoY23FfXYF0Sks32oZGCWrA97BXfI6aMfgG8QzRQPJV+/Awgt8T03R71gEq765Nr4q5sPY89QFdzx94Fu3gMbsG8v05PLc+5ybIwd0YcgdKiCp168ZLi65eW2dmA8aLO9dVtbzoYlZ6O/LHJ4tTD2VWW8JayE2i4zPURXqfjEdSyR7bUFDaVW5QPW4crfAw+H5XeudpHtgmi7SKztVpIrzSx5CYQWOWuvkuHAIiREQzMY2qknDmUtRSH0UvceDguyfMknga/ypU184FcEzuF0ViPdn0lyB6adk4WoTPZBU2AMnwEWO52XhNkJJ22wrG8MYwU59I7TTOou2kgVtor2jqcbkzq0qZ0GQQNLrilJryGB/SrQHGllv4XAEnJoPvsBFLDAUP4f8tpT5zoHGgnMNJafjkX/hDnH6sJqgyaF8rtfMEeTm/1u4xaYUJthNsvUL2VQWUUTYqg6NS5/V0QdYwPwb1NtPE3lYD0UFFqF47LgYr/TELtJw/OKdie6niCxYECHqUmAFqJ7j+EZhGjpfvY44ZyRYpFu5ue0FtuBRCy6gvQ/BWtAA2/XXdeuHC61Xfoq+vz8l4PoCf5j2IIqT+qAHxCa2LfAmESgZ2gvnXq81NO+nBOsjohoKaC8K4FVw3IWDI/v8tTEjBhV5c9V1AOvghmhW0DBUYuytGWzmCrss7rXKIWUaLjhXdxi4L+WFHAReB2C1sPD3Znn/8baXCYy17Dl9KkeBq9fRZhTAg30XMR1Id1EIhIAJf2axe5z4wLgyn3RbyPKphS6CABBVj6Qg8SuzXv9b94lLSvI1ChfEKZ3rO91WxAu29YEVgYTXvx00hs4+BAdZ228dqHm4KBAkSYTzHVf3A3hxJq/nS7hBcw+egXy/+RxhE5wEEZfeBwNAQclHALRoDinzzbiHDingnfQkcaW8zn83AuhQ6y96+rI+0cabC8SItlcX2NFRmJt4HKn1zUKT2ZFFQ/PRUplZdRyVNWyoospPsxGXoMfJXMUm4zNqugFOJoz1JdQnc35BP6lle71+KjYWr7nqXu3N6zWuKAU/cZfV92K8bEEntxr4ipdOlI/Go1EoglXRHVoS/zb3FN+C2arEnJruzCPkyyuTKKta5oweUdeZokeL14TdwykFg9NGRhNMKd/oo++IoP91VELG60A7Goqjx3FwtgIscZryxWpAJsM6RQKKVzerZaWhEed57qZNlYdVY6PNeHi4YuMt/zQvpHNQ5o8HfnkoZtWmM2rTWYwk7rCbtECykwKBewhN/nkIBZw8Pzj6Ibd2SohLxKov3oUpo3mrFeLJJXga9FnQJupb9yrQ3EYpdR8FcEip7eyQXAj1XE4dYGwmTwkqW28Ah/2L+cgBegZmffMENISKOLeZ8pk4toJUCMWRhnIL6ZthYxOCJLBfPxM3NDlqj3ePmaen0KfPZUg4UiLQgJOtiyKma+SRJr4eP22fINouYJQ05G7Yh+A7GjGFDjT/RUiLoX4iU9JJHiufrIDmNL7EDly+GWAPXP73dNboDk7AZFQOeomfRWlB/ZdtTTH4PA12wnXdSb8EREuNesVZC6+icKs9gPyNqFLm7+ruROlKmZ0KoURHF10mWAEKAXT1BR9a1XknHRx15l0zdbMyXz06hv8cqwWmbzOHX8FR88/DKLzKiUb4DgIEP2R/+CJrpFPK3rsxINgFf/wsjUxwDeQWQj73HiIgj035TU4/c7l2aofiitRFSwjvDf0NJJOUvXPV3UkibYriEGJBn0q6zFTRYjQP+HXkcII/+ZHeZJSA9tvc+SSOGi4+Djj5ltZLzs/vxrOu18KRViLQIObv8OLmIbfSdm83ZVkoQxP4UWbe6Wr44949U7WC/cE9UIPzJzOe421UeY/rG6W34ouNLV5mj6ULaEL+1c9xh/FZLY3nJJZj7NMoiLLivmkxGvH/zRIebQrzjyaiRSMDdBnofLsBo0fGbRGddBhJttv8x9J5nmR1GRNI60PBwfDiBOtVyQzrldmSG/9+kdz1uqRCZTd/HZSAxcYr8YWbcJBQoW0e49khDaz68V9aHnBlkQUj0ekzh1BmyThUg4rll3pZLXxhyotODp+hlO0yH30l823aRwdk2XTqRWVotHxV+Ezcc0xppwfZNSSRsRRfBaEBniy1dfYMViYbd+TA+NNmYdjPkRp7vCGS80WihLKq3BgYSVjB2YoMxPTwT0CQ6xP80i9zWQsWlXjAsFf5mK2xiX7gJbIeMfYEW6fmSyG/LquCNhi3qxsm8J/ljgrkPwP5u7Rf7Hes0kbYSoQZCVSmUF6EoGtZC492fnrOBE5VciysDfRLieR6SnXWs7+zo/mnkN1DucXmqFmkRuaDAf1433elku+ge2cocQ2FVEkEYokuXhvn7t32pJNFPfJuXXb+EukPPp8WUKWBC/5mWOtzuO2oasLtj5ZmxHfwZq860QimSlSCTGhx+yjeo6NbPyAshL/TgDl83zXdZbyrFkoQ5mph5zRDlmYDey1VMCXLvmIt4QickdRrb40tddNu6/5sit9qXfjt0/DrgC6uA88uMkXUjfhcjXxRQrOXKZot4M03QdXRh+P7xBySNcEly4EBERS8wjUonsYZ7f2mMl4mLA5hw62NaUJA4WJM0p/IgCm4J/FMfwcomiT/aTmGCEqXFpzq8p/ipUmXYbWdzgs7MzSarV67GUAnOG7K8QDQCdbbSG5CM4GlUmiCiY1tf7rz0z7Qz4emRn72SH/2DjtmDsOYJmaumJ5a9D2w4bp0a2lm5WV6oVAFKioqb0Je2zPxqPDme/31bzAw6TNcYR9e4nbVRUbjQBBRW+2vJ/9kMrxcxzsw7nMdEITBK79gFkIglj6DgUYHMCd7iclQWWsIKg/DDnlT/hiXjOx905H0E1oX2VrFnPzlYjuT2pXtRYU1jJF1pE/XReKvz1VnY8jiThVUnMu/y/CEBCtJ+cMyDKvHjXZfc4udJnIl9x5o6R1mJh+W5gQQJlMbDvBiayS/bazr2sLSagtERzziJ8PRN3aRBU0gHLqUgB+3J2uy336J4BXd0QXBFEg+U+5TBbI9DiC2ggBZj5a9f0G0NW2l7QeLce+rSr4gCfpzo9oQNM038Qk4Yjo/1I4mtXoSZnnRoU4bNVduC+fQXXMiUyWXeVTQ4N8tEsve7OqXAl5v93AZ5WKatd12+UiTTM4tgDiY0YECN+VDJfl7Val6fsrgSP5Q6BEDvy7qqvUao/Oq4C/mkYQtBGYVIZkjklUcZuYuFAVDAAso6g2DjB3AfRdFMKh9hkOtwfb98GKEaYQARBzPDWn7BQztOuUagE4FvQBNVEf56kSuC+S5IjEXFi4R+8twZpwqOOjkiCOsyHFgkCENIqhDboEf6NtvwNHY98hVAGuXHisXexhsWmRI47Ef1LwvuNbJXjj2LXE9J2L6Kq5J0FDbhI7jULAEh4iWpjD0+aJ0AM63PaTbq59CRLamJIgwXFa7YL/3S2OmLJWEJL7p1ZnmsOia/JJ+X5zIu5iQMYEfrM8+pA9VhCu6iqHL2d/IEyiguGXkXz75wEQx0C1mszxoS+X6QfQU3K4cXFq4ecQMKe3OM/8PYAHeX+9ffbV8h/tsArb76EEvR/dpn8jQJ+kL/jrpjEIO+aiyopc04ztTtlkIOl9kjASuclMMDZyx2CP520QuklIADXj+mhEc9WjHkdwuKB2DsBdtWFzLOwxa9TyrTB20kOHNtEv87JDwds1k0OAL/qZMlh19kSV0IG0hv7FceqH9OmSkw1QNuFedoNaObrhE/vyBhc7OJf8hqkFnqCyoE6SnIFxsM42/Fb2+9EErF6b8Ud0VrSlPbYU093Xszln6TC6lbHGLgYDFS2LECruZ1xOBTlL7VdmNohoe0ZFtd0ygnQfYNG+CDtw0LzIDsnJDWerOUd0HFXCt8Pxjs6zaQKAZ4Iv1Lpob43kpfWrQrzjV2U6fmLsgnAC3BF+/N2kUoEvoGBtJvQzO+59jN//TyIYcmWuszjfVWRZwM0tJA7umMAGNDeDHjx9DrOw2YVcLA9+0aP7GBs9O//tifenOkfkE88O3XHxlVNi1jklp9fA2/yVRXsVlpo4p/yINv/bnTB/16HZlhl9Za3CsfKSmICysVQ3PKesg2+Xgx/bF/11tMOHgLRususNPnUiEZZinIp1XeQPqHDOfuBb+LUPlfaOWv2DoVkZEK+1HnXGDHe50ckOExwt5Tx3u4KxZcu1CwszBBh4S6m8evOmx2H1F6QL7OOdWleW9APodWr39qsIW20VGRdOk2F31zNTj6mPs0AFibRyZ/fQdWwwLvWJ3YmUrbRxnIK+gXVp8qrwYNPL+/s0KVcLyJDXFVheY9hy6irOIrKiiR1Lk707U0LKl5LTUwBwwRJAFU02C5qlVpD3t02iTqNQQ9sCD6NeRuoAjYuBvFZFkXXvAm0psRQlatPyhlMoeGbAPga4ljAvRssEjOf5IAbmg2IA3NgaK7TKq7IJFq9175TA1ddMxojIlh4u0CfqugPvLrLzFUvVcm0vfmXyiRvvmP5aDlMboKzE9fqOK2Xn2Fea+FXdTPe1C0SRYV0ssWvXKRRAi7A1ZrkTtNtWmXc1P//1ZDNDXbduNnEy+S7zib3P5nz4TTU4k3mcVWAzMrKQwBFM/sioI2uNE2P12J71aIfjuj01Mm9Z+rJEL8W2K6JY6Bwif4Nj5Xcytg7Qf88upFNkTpKoeHDMaWaKwv3uR88k2bO9uF5my65H6vXhESJ0gCHQbWqEH8eLD7BTQ5O10OqrMRGiEMrcwj82/TtMt3cCzj0MgEFTQeHGmxLLHTropG6zLRNW6JR3vGwtziBI9JyXAHffdKBQsiDXtNpZetSzsqDaQldgPeIsc2uJHnwCF7IOXfBytpLo/D5s4XDsRCGWNSzPOo1qIdhN8RFRUdS9oJtNPNYN8WOtxCk0IH4PsaLmNDWettodyCG6cE06gm5Mlrd4dlpGuaIZJ4IVj2LBe6ZzxqMFyPMr8cEp0zSiOB1YCUx8K7GBCIki1DrbZZwU3OO3mSJDfaXV05xL96+Q7Ls2zfkPNUDVnxIwNPt2LzhBqzfljANxUVHlpcCj7+DPZIGNczdVCCH9fGzvrhHs+ogtGXeBN7ByKS1vcVMY456EYAVUf7fvXFVnqTnMrmTfdhfeVlozXihWEkLVnYXWUEwb4/CSb6M3mwvNy0tCzcpISegqoRvDwgZKQprRqOA5EtQv8Tpjh/rBz4ueP1ggFEAoMW9v6z0ZTgcYBkMY1dg6kWZO1Nj5EHUIx7FPdQDp7qwxOmVGQzzhFsLnCfc7AAEpsGdVZiJ/uoKoH6Z0M8nX8W7vT7QC4ektSnI9o2llM19ZrEJl8Qfgkjhyxs1ObY8pXkkiQk9u5L7ByMsi369nljrIZwb/dSD3528r8STRjWrOuKmXA6v41LOgw5NA6agml8MbFXRECHIeLLNmFHCvjhd9lCdsVUOnO5816oD3LfSlAnoXJAbzARC3JYERB2udJyWyb7on+0p6LVLDuVhLn/4AOf1isy05c3j6KBM0R1VrQ7nExaKCEnU7pWqEu4xRk4WbKxj211DvfN4MVJXvP42Gs7Z/Sa5xM/BiWFDdGCDI93gOz4Nb34xMaDPDqnt9uXY6iLFgCmjnF6MjteckTg2M/BJrN+q3mAoy/Ch34PLaDhHTUwCX/OaYjI56MkOFEBgdBffFuJnbOVXnTzHjLzeEbYb8ty3EKj7P3V6qp4ZxvFSigaoH0BbG/pt7/LYVZBGddjHkDXmPIzi63eEmO/AzEtmwXkXtzIIH/ZQ/Zb5tj9oUMRlvNCzVfi5GvBA9tXnP/YKhb9M4PUjs/g2aDZ3Vw/sJsKfDgslo2K24fcoiQJoxsTtNSuHb2wbRNENAVmlpqwsRKItKjiEO5AK3wr0AQlmFQ3Gtg3sMwvHzU/DKBWDXzc3snZhF/XsBeCRVPN3j6gpbtYJlr8jj342g/gwd0S+3U2ouKnsb97Rdsts+jvmUjcQVOaBuUhNF5DFVAoZkhX/OgBiYstldKWz16nKMwNJ2BJ4Iu21m8yL9jRSanA2ilYcAzh6e/CFNAsYoq8eWpESY4FBhXIyPsJvZ8zc3B6mJRAdFtJVTcle+7nVPGW5G+PwHJ9eYG9zvMj4XOuR3AuLp2+d+PYRA40EJMnzQ/PdK5qxqHcXl092RSk9ent7f4e7nNkSFb1CsNqh4P+PkiTwkfAUhY0B3lWl44+fOq5fLdV2/g/FVsZ3E6IaZvvf36wLCYGAEAwq4gyiuefgcT+GITvc20y83cCQQyxccb5Ji0ouSP0yivPsaepV54FFdUhYOOH0pwd7eogbFX3lOpXN4oEBq4AYy6z+Fh32SV3lt9eLcBqegY4RtPaBH5T/DSoJVC/53vqu9vHefNOTPAwsfG7hF+NGimv+vxhJ5tC5Atb5JulecW5NHtp0wSAWt0nYnDL2b2NSXnMK0EMt/miJUQWq0dKGXxZwHxlIyou2Ei+PkKVwhxy+W3QVdxce1ygximFTVWGIAXx3wRaidGVx0RLdn93ETOp1ePheM8TccV9VGOwb3PgCYtQ2DTJulxPEPNGVCvUit3C4DuoqV0bb2CMlX6zXce9VI7IXqTcypF5Ru8wvW7hq+ud76m88tN11WsuJNk0bVtfqZFg2QSzsSN4EDObjchxHr2+ypdlmQvV7cLtA8w5EUI9qMrP0OvcXdeZYhz/70rYQsUjDDFhvCUodZbp4GHfImdCUe6QoyyI0Z6SXb1tB59yXRiRM4hETMIpeo135VyMO6tEceWxRwAYqKSI19lQGrhLjT5O1aPs8FhEmrTHbTJzqtMw7GwVYUCFixhHi+3ZxaHibOv+V5/JyTq5sv6D1XwC9KyBo6H097xWNxuc4mdZ+YCZYduhI+VWYvWg5hWJmXe2A+SU4Mmf5IqeDdfQrBQ3euwkSHOUYqCjvTY7yzBOuaUUht4luzMjMa35hXmcZBjohnQav0q7pf+6sBoCoEcXX+IcSGrZddu17JeKieIfq2seM3jhyGKhj5GXSO3R4SzllP9HfkUWcSHonM4Ds8KDDXu/eip0vjRhbP9Dm0ZOyLJyhPBacTG6RXs6T8Ww8RPJE8dtpX5bVMU5K+qCIoAAiyxAzyhZnbwxQ/INfOYTVAXgDf65xq5Z/znzOnTk4opBFlLJlftBhU0oKzD6NJ2k/gy7ETn77JKNyAVf5ma4i3pY5CjCs3rhgmIeKrtSmApEnP/RNCO8eg6rlC3ZNstQ8Vdzk8e0GBJT7D2SVHpxM05Kw9OhSs3XgorbNouzJdJAukSPj88/+wUCeuBgCE/DYVl0P4XGPHvOVfYfcagTXHqJ5cSNH9yJxdDATrcl+uouFaSaklxeSW+gwDE3cctcKRSWbV+8JHxcOO3H0mpkeIvmfHjxqQ88V9QZpmPciBWIo4nLjuuiXdKIr5D/YD+ypAIrkh3RQtXhkRwrdDN5L8tFQwlptVRX6w09VpO/1AIGeX7IyC9Pr0lMmqSYAQuUWMDm62/Po1VdvwRhmpH+dYvPuMdrmj1JyTOi/4en4ODG/qUeE2bxrfaq+28qsJW6FJsEEj3LAXy93EapMLKT4OWFevDC2vCuNCuQl90MHTwHkn5vWSuIpGK3Q7bGV1v7AkithZKo9Ea7HEPUvODlALy+jhdeKoomOTT+HECWPyfHQim3ks4LPRps6TNatb6STl5m2z2EGF8j/oJMT2BIHhGzobTU+M8fGKgfjzQ4IVycBtgFJpH5fkz96YpbLyHEtYyEhD/aF0t3QXmr9l0ZWtG/bUdAWeVeLstsPA2Koc62xZgiphdDBf0ky0PLB4jGqoQAeD1mrlZDD8B9XV4VBQWW4RSjS1evl5imLw4mcZrKZI5As/Pz0lTRsG1V2C1V+5A615VNvkZ49pZkKMkofXDA9nKte3lDQNO/UWnUcuGAA5PkYkPk0a9Qzlb1sPULKRRoHbhMP9OaLD0RsKCzbC5SE8/NY4F2EiN9avIbXJ89Yj9A5qBz6W3A3Uza2F16l5pjeajICdJZYvLJDhSFLGhMpNMrM1HJLfxP88rGpxurcDfgo78QHcTJjPwTZnamF2oqOxR9jlBW1/8eCT8jkcxgf5NkhH938itD1fJsi7WuXRL/JkldqJHOkhtCZQQ+Ha29y87KksvMcukDVh16KGxBfBAOnr4KCiYZ+eghTUyvt6AFG50yzLRGa2169UrJkHVF6bqudGBi95QPbaF+r1mqH/tUW6k7MSjQfdMzUftODusJyhPY6Y9qTC0C2ZJVovBeBVog0elqrgY8h5VXl+bO4uGd7nsQXQ2S+e5Jhzb0K98FBdc6Ni0s6xzEKsJkxv5LbjJfSZyRrc4IP2wG5RLDsqa9uqT1anDZFhITGAgE8wvVrSeIZtQt/iSr4Z1cLCN0qde07Nn3qeKlzpmXt/Fs1tAb28LBCdGxLmp/Y63rnzv1L4nnkIDQ0JgPHCRCNAbbWY4wHZM6V0xf+XyHajP4SSECqIBKdijRezrW7lRhNJpESFPX29J949yInBMvuOjGL8+LIV93fxUC7ezhw655zGwoGLMYefEDBZs9Q37eY4ZCDVEmK8+co6WXEuoFQol/YMXj7bvbXpedH3fLNoa+UNz7feSIGfjcmJVCBD5n4esB0iC9OwrwBfftEnfr/HDlGNGxyC9QvTDWEgjXGaKxnMheprnCfFbchXJcZjCfdOepp9w2jfj6yxqkRCxjUtA9Sc7djR5ixPAR1AqSUv05UBUmJ3qKqpBXpKhFpCIAldFGyhzEnmmj2OLT9Q6o7RAgXuZ72bJChjuZMFwdQTsrFKgAFQwAypb5BMJ8eREyzPiYBmw53n2ifJpXI0w8dBtmnRQSIm2mvvWjoeAscNO8sh0CIbmMkmNVz2OexJ64reB8ztOYB2jZC4S6OKN1bc4Zfz+tG1M+ihr/MS8Glhg+w54ZHJjtvok/woeaMjY2eIRfp6jLvREreNrH+5YLzpJZbuN+CrMV6kjAiL96LW13deVtH2nXMRz2W689geNKvNr1lZlrK8mfEVEYh6pk+fKHxKTDGdLP/YkHOn+q+kZBFIkRBNeIdr6obJqPjaq5cfI0jAWx9gsnIO+7sCiOGIlviIx4VG+G+A6ChlmRbToUtU1dehANvO/aO9Lm4312DCQuMq2tjj64tyX3bw2M0za1A8qAeKgMkEhxWys7cqwbcoi2Vee3IGSnqhxNAtIS0GdIAw81leFLMDHcdCQxjRj2LfF6dHGPcwtoKhzkrwm2YhWw9rKZZ4cvLbjp0VQt5tSxPNKa/Bwde5XIsNNvT8252Z+g92Ncydk9XhqPfsFSWXaRkmn7itF4kCIEN8aNI/scTtYM8pYqVtQ1809h+Ec1WnHVrC+bdJk5I+znd87bIHsQBCPEePfKqaN4w/PWWPYqq6xNYoKolEspPrMRP8m+4R6DfI3UXl3cr9eUT8ht3F5iV9sbSd36Ydmg+HEGWLQefJynYL67huYYTLGPaNNibfFH/ZaeCiF3iZ67ZHmwGrQzMtlpIu0vQ99LV+PfcfPbWTY0r9O4mvLdrhC5vJBr8X22ZDlkKAUcguZ8zQRVlv+a6rPxrGW61oqwxKKjKqpjANtfD6RUlopzOdBv6XUW/WheePA+EJ7QLVD91h9M0/xaqqEJRQRVJ9IZKwoX+kVTyf4Tv9YD7Vj2BDxh4BOgOcmwLDnrWT3TXDgKfQMb6M8645+L1SYf48qEooH92ine1zC6sZ5wK7u3gvppWF/ugCw73H5miiGx0XPfcHaONFwzF2JSj8aRE1QLdAXciofTdY5JAvgTPgV4aOdGXvZeWvrXOaZpeQofW4ko3c+BkfcPZEBAhP1wuaDtx/MgKkFrWhk8DTsow/hJgtrNtsnKV1wlRl37A4n+m8WUPkePQLSYPUQrxv5ds+l2jyOWmmeXgU8Ar1I8NsY2+Qp6cZ3b8yvmtG/bdTpdeicfZTtpex47hy1wkRW432i6tAdizsazpdh4fLt9ny3lKqUixx2WzBmMoVOFZSkAPtG/+1RwWzriJhAvOg1Dzj7GJFFV26nAxkzDLuynaJLPzv8VwW/9WzG6vW4nS7mAMcNyvekLOp9Mb6pRT6EyPeLoVPw2zeh14+v8Q0Eu6WP+hmsyRSfwJHLyGHoVGPw3OUvIAyEi2qOG6/WHXAEKtou3mUi3gj2vEK/DX7d8lmhgB+KVFImM3i/taShASrq8DEJdZYmd+JommFxEwJGW9HKX8mrzVa4hyo3CNI23xxalZqP+8Lnp6WStAAB8DWJ1l+vqv+6JEzzfBQ9RYYiQFuGl0FdbAzplQxY/jMBTWEfAFKrpDBYR9xWxt839jBKNbEvWsYrBbCVMkNtCdude38k1WrxmQkKr31CsAoHWq/ybQ9rpxBFasL9b+SSlVq9swI91WsShe50trGdmp8eVWxPDXg0SqsyD9RwCwgES5Pk0TEKgKnwgOvzRJ7irym+SKWe0UYfOp7qg3PYIgIKu0UE2s7gvYj7ciBNa6INlUdCVBaNnCcCYM0xRUwjyMsADj0yeR1P250MoaNdd5i30OSqnRy302VV2VUeRO9RljyfehFlcufmetUUGGLl+izC2uRUpk3hH16kNdnttLLa5tdAWw0E9LMGcmoIQ+ATaCz0f2ECTXHsYm2rt+R6oM70maagjKW0ZY741huwDHWvIyrpvkdfwDvTnQgUvIx58tyHhOxoa2rQHhNi6Ny98tldU/Ss5aG6/VpvDXPV7o5zXSSE5w09sizRXNPAtV4k8kVKV2hS/u/kGMm3/OWk6sL4h/lbaYEQp7grTufNDof5YEnoz2TJDHmOQl/Xxtrl07ldm9ycnLhUUTY7biu8Uv/FewDa9m9AsFeM/SaZUiPUhi6Z1FsbfGz531yUHUAij8N+JDDpiV7Q2ygjSfvXuVNpZPnnWTJXugRP6SlcIIhdvCit94pcndb0q0f9QcBMAvFEyAphSRQ4kuePGoHMcLd6/XUvepnPPxg4RA/BXwMgB5ISJ86Q/IJGwS5+wDsyOSx3zyev4HFPpi/nQgtGrlM+U9+gYvlhd28uH/GZ9iGNxiM/NJ0jFLukb1Xiu+Qzw3eH3hFElCjOR5FuXfm6Vpn2vXN/YobCSQ94YLKGxlUSOxyrcz15x1vZDTrg6LIjNVnXbLZBkkvD3BLgudADkdlLAEtdV40LBOtMTf1YFuddysPK+gmT/Uor7Co0rdnBUQIjvrOQw6GwmMkxs+0logp7JlteYR3HBW7hhkDOh3nX/dX9PXBBem1ieMyJ79ZXt2UkLk1UP6nPjmBVSYllPr2Qbcq2beBFC4NuE2SGaBTt5GIFWI2768vW1T2Qy+CmdT/0ZfKruwolsaxmIQO36HzDUBwcz/98oLKAP/ayIC6jrzGzkX7tiilSnvsK5wKFrFy+Glym3Y2ci85eofNQNqPunO2NETPH+FaXEUdE4JL8hZZQK4JzMrD7UREW8NYVAR8DGAZ5gaSqBlQxnFq8XtXEBZblJrRcddxeEzOKNcv/7/yLEHWZNUQ9ydSvogGWgEHQ+nbkE5tHfqwQSUh5UXK7D7+V5lWroTyirWQbskRAqzgU+Jd0Ft9n9gcRc9a2cj3v9QZX/AnxG2t0wNi2R5NJM2gcQ+wA6bAEhZCwtHTOuvBca/z8HGr45hGqyduwujzxH4hccKKgqtlT0rQAJD5C1kOPeRyL5fGUz8LBqBFLv41eGLXBW3c9iKyotlUnmdijX6NsiHXKZ4CyiRE2tiu1v2Hv8ezd0rSbHglHZbT7zOm5nMRvLV4wvRB9yR7uO88sgbfsr+BO6pz7ZbAQHO11wdJi4jSKhKcRWPa1zSTYPjvB0vfLfBzk//bm4GZecp/rlFubZeoPQSKJITNpbV6SaUeg7ZBJD5Y53V/b57XB1XyzdnNG3zIHTCMZvpOEG9EMxLz/qtlM3L1IqsZgsg86hrdcE69vWRKjQiKn7P4I5qnqifQsiNK/44kgKWVvNmpMiM3OwWz3izaiFluc+4wzqNaEhLIJpBwTlCzQxg1bT5RFQ5Jp5g4th203NC0g0nq8G2nMiz0Busms1kePdauzLOx8QFtUbm142hZ2rri5fMxYb89MmfDYAWZM3QfFC2cNn+UHPiKxARtM/lYRCHPMHVahFfdu2z/tTBRV9UVg4QejuL4hABsRbQvJR+tb3uUYU42zs9AgRGLvp1eq7H3nnpbemnFlXVG7oAZ3StruBZFXuQRujA3XgLjMen5ULggt4BFPCWtUmH4Agm1EIxJgov6mn/aC4nLgkg2PC2zPUGTzlqpH4UhOzTu1ejAjsXa1+WNSA5m7ogFMnM0yX7d/tHs2ZTaNVDT7MgPf0GcF/0g4J22u9n/MLojsNLJy+i3CYmS6KtQ/HZed6OOi3zYNfLmyhvrgSIstlzJFHSxiUQFhSoP01owqTAaYszmea6Z/+hhxAnd7BPWgtcCLF9Qy7JmMUI4Dd3wFxNuZtnTNg5y2HXCGKBta7QqSl/z6rajMv2JrvG0z5sHcvW6I+7bLFLOS3ppti5vU9wSYGX7kujV+i9oDUcybuuGyouW0IaBdnk3fmIe60/WmKU/QiodTuLnFCByRfDHfXL/wYe/Rx/urFvyqAGg5IeFaEj2HeRwjvJigi9x7n9UxPeA8kOXBVsIU7kLX6neWyj8QXHiELHSoGansqBsrE6vHsIK4fPbRKJZGK3sgYWE5RHqJoXLhGixxLIGdg8oWK9EtVr80AKTQCdqIXMR0+QeG0HFyMb4fSIXovp+yfywAG13f6PSIkIxOMK2hdJUDO+4EZjkWiyO3nK7e2QlJFKTzlvxlM+rcznxF4FkWeKt0kOZ5w25BVVc1ipxpdNDOhJi2TXGu1F3z/E4cRJsPXvkMqT9VbjJOVUdBZYGz4uPvxDC6++foae5eod5MbwQ7l0kWtjXxDlQmJ+dMuZGWbB34SrLQK3wLbxFMwBrh9WmcvpoMOwjGX/sjlPCLSZp5YYv7pD2MPMG+jfijpOulr0uoC34Gm0iRH85Jpl2fRamda81FIZwv9dznRTeXmBmhy6s/qm5T7T2m6V1oyO1TUtcl0xjniYZ/z/EPKkpiJOdwNnBZu/eIufM/BeHPBe0kE+KWcEnhWGPgXap2Ny73cY29gWjwCHPN5v5BIw6d9rrAhecofqLY7cQMNm/DxAUWnw4v780dtAA2c5+4JSIlOsLeTMtwfcUdc2lrdA8GtsZcedDRqk+nUKZQpS/4I+mrzyXuwkhaCIEy4v74nWu2E6UQgEvxkgD/pHbRxDo9OC9bAqUMLSyH7obEr5zMj6Ll7ZTtAP08YTiDEEq1Nm+inuAawBWrS/pJcNCikeOns6QXg7Jp3phv6nMzzoGZMuWQjF9+sjigZYTplRkrv6r07GQczNIfxj2db0f7pHD2KWvOYLlywFKVNiqeICPra9St2KT1R/v07CoSstk+AcgC+y49I4/YDncKdGjCdz+ofvIc29BGs4lDMHt2pEsnc2sOKJXCj/4lnwg8h4LNkcoPZTjLs0GPYsGbKeVXeB6kPtf6YRjjbSmlwkN5okGP4GYx5DgwCzuRhyN3Wv93dZvlTPw1x8YF5pmdeyynLGRM1oJLm5b4vIuyCdywxxDV8Xa92Y0O+/M0bV02LMSUTgXozaDJU453bDSQ39BGuakE4tFsts+wSZZF56HBS/soPCxDqLLZ4wcuw+ULLnfDbpVAhM1j+1XW8+KsdXaw/RMpMN0T4EstHefehKGTB2Pni7wrSXxXCe+vSMByQyaIazqsuRQbf19GWqulwqgt+VuVQJwN7tOFKJJluKn7g/lO200K+w50i3Mo+QwLMnfBABRcqfy0cM5Xz1YT1oBjV4V+e/tD7HDCPGxOEDWk+ob2pLZxoh2s4usRWN0/VboZG2VQ/FGCwL+5bAR8xOyQlRRWFeelrI//w8iYzqDKMAkZrMGsNbV0tjpJEBpv284GSPdT5qEgKwGjXuQ0SyjuPNQdhaQdBAtEPPU2yI7Ourq/SDc8yNbawLpZD5R7Xs/7YX5Iy49S6ttncwGzrPVJnqC/PkOgzd2OO6rbOfKdLNBkzs+M39mSnuDje/RDqN8Y2pc1KzLf62yo1Fmqf91sufCmCfa4UuYWneJ7GI0ykRXePO1QW5O1+ok+V3yC33Z0fueHgT8sftYRjbT/5m/tpehGrV0el5WqmwSYpZrvONGiphbd43F8nZXjmQnJI/iR0ehVxuUJt1XCl+zFc+sF5wEQHR2RGlnIK9reFR9/xd3C+hDsH8fQAkpNXlQVEN6//5XY4QQKSe9oeD8uNACuThxXug9uk95bdC8qB9f+A9FuNYMI1kWcFpk7jaylzObmvvxBBZV4VCc/vjgl2OABef+OKgBIo/HJBllILJ8IRgHtSd2KCMViOxk+PfnqPflIXqe30+s2dakSyW8qY3oj3ugGTnuic7apQ+vv52Xy88Kpj/0w6DE0y/n5wxJGj0Zod/FxVQXv13cPLoZc+Gv61qzoNdgDw/pUhOBi7+FjfyunHPAScvD2ti9GGfKiKGuklTbPisCdWsWYpNFiik8z9An1KG45zNc0p8WLWEaU/LgaeLBsTavEUJi2fLxPRfY6R31D50YXBBmcNELW5pWpLftC5Y1rYNP712Amv/FyCNXRo9fixX8lV7yr+7+3mjhce2rM/xIRTHeENp9f5JeEwkHzFNMlxVr2rMxtboHVZLYHS6ZcocC9vt71JzzDiJzPGcUG12bmdnh1pLCvfcCzTpA1ozoAc2+CSUNwVfQFUEnbZ8Hc2lfurMuYIhkFg+byBl8c/EAquYCzV3xX3cKKKmwNvLsfXQ5OVlzcZQ2P++hwXlIrWm2Pb/rI3vL6Ude1LqottqUHkw+cT7ktr4hQCqKHqZXfFjEhE9jrpTUHc9wg5otdzb/4prvyR379BLPTtwEfO8COcrNL3tQqDmWJaKiJR4V/yuMEypOuyJpKP4ke94sTt0Hq6PLuEZkKozpPhWsX/Ww0o1hrm6F1T95eqVmpAtTXZXC+DhCzseR0AOOlhRw7dMWb9Uy8lY7/87Opl3IMvpQHACmbsVOyBuAlA5Cgdioqn+eJ38haeMFJJ7GGnPmWr5Xq6RN8WyJv4CejBlywytSrQRHjdSPeAUTr361YcQW2yvt4w40Wq+yARkwgoX8OpemNu49oDRle1jhkD2WHFGSrRyJG6nxhO760d2l/4a64pExfKhy6YFevJoXeE6hz6M5hHjRLDt74oMWVqU7nW8f/itdRVWN8cUw5xIEZJpKATIYzR20dx4J3L7Os0QmisRtaqMz35UsCvksBffzIVb/8TEl5rPO930iRzgCiXtbT0uIIbIf3JaiB/WWuXoSSFb859FcehMJtO1KgTEmu0xRAr9NcjNusTBWcps1WbF92ztMeEGHgDsSuv503yf1Tg95zGLCNhrPZ3dmErUp+0EIGP8iVc+I5MK1dsa8xDREr66GU/ORg29LGrdBeXl+N7N8cXoh8cOKoFBHpn0flbaFk0eOVUT0IKRNpNhjwDJWBzcj1PVJTgYnYT75abPPwChx5RF8lCAv+Rl5Q8/fwRDZcm2aUF81jUBWhzOu1oSbDhueCWvRTIo9j0Iaa7Ey9y0NX/pYPj8Kdd6YFqktJ22Chtiqc5G8EY4WDQJf94TObaU1Vqt2+WYWJi+Ox97KpNWEhEn0ioeP2ZYlYPDW5ll+46p3GrvIKMORE22RL4lIp8kdQHzPVY7OAqKUAR500LoQcmqy8wDkXBOJYYkk6RYWm0qc0SE9lkOGwoWjHkNOoYB3+zSIN59o/wKcbKMRn9eSO/RpGSXGZq06RFP4Gj2swrVrLSp8NF8O2nTaaHvviBoUlBZUtge92fZ4191c0H2SyOBVBP1FkAndnwWHxVczNQkxgOAtnlIEV7/3QHe8EU+aZ267iN9CupYTTktru9AGNQTXBu90N/f+F62Bx/acOYy7UV8UsbtFBmpNW5+P8oR4T5kA8x8hfZkOAbTySlaUkz2dmd+c63aC4De1oME/VYRLhIGKlPK/eMThUjIlWtUpQwixq74uAGA5i/IP8ZKpYdFHDoK2bTpC8mevK+GWIyfjlzKxMzkd56Y9cHEodtywhO1rtZHQefaYk6N18LozdSj9ywH1Fr0HPUbGbZTEcDE9ngZL4upSEtJPJDO/YHeDhLfM30CLtNjDj+I4K6KIPH7VZ/wwp616WqpTN1Zsi3Cl8v1ZP/ejs8ehHgr4lxsWU+gbiX7J7JZ6hr5Y0+QluwOJ56/lTlMAuHeBV/ZanTWtW9lC8S5/CsbMtaGgl9VUV5RSHIJyJ6jG2Ddemyft3X6L5hqns0YBZGZxeledunuzaj8ysT0kb0ZVSf4HZ4NhvZtDjEVv81pqFw4tUzo89uLgALil06iRZ7bcxNWKVQWuho/A0cf0NqO9qIzFr2hW5pFlSfIv9vYPhoyoG1WGMZgUAFSoPjk4JLhkNS4sbThKkQYy5xuXN2M3XIX+ayDrIOG3F+TO1LRQZ2kaT1/fwXWF6DmPrgVcz83TeT01R7jmZjeF2JpSobT3xm3tszmQd5zBOY6LyYWFW/9tChWFmBisjHJL91bX8zL+6Vxw3XEQuwO+yhMb/5ydEgcfq3UsMCdBpazpdmXicRfVkXE5FAiw7N9/D/UID0vBYkYTLGru1m5Km9mW1sBJ7QWO/h6TqZ11NPYtKvyLcIQgCC7Pvacz8sPMpQ4B68JsxPs41SKZVBqsGJN/WmebF6YSAULqX+H5xLyY0nD7xNc/hHEp/CCu/AxynsaXdOJkFrTFlr0wUZMFNGoY6kF7ZVUO8wHplRa08aVh4VrSFIZ6noqLUKR+GVlztI6ppJopwSpLBTB0zY57eHk61vr9rlmEpHkwTZbp9VAerAigS+51GGgG4N/rqaQnegmJlPpBFVq9PYHK3H/7smPYINRnkhK9J/09U2S9Ou2ibCqXnn8OYJWnNt4iJDIcETTG97uAgj1atIRDzee3dX3G5Nc2zj5AiKdhok1rPk77GzYbM1MojzyBXYFrSUz0SMQ19+CJj5w31lL5GnCIqUTYNs/eLNuNPzW7q5YJhhRS/S3wdMUI4QEvhRP6Lh1tOGumslZ42Umpi0Kyo44rbvXp+GtpMaymZKoW7TD3zXSnx3IOTQVvgV46EeBDso9zW6tDn3Jzy5BG0A5kqoQZ3V1dX6ln78C4LSeL/JOEC1Ft2VH1N8ASIGgOy7/4/KSUUHeXFHWy2LCTIrU/X5Cd2swvhsKvh/sQIcFowghAA70ftpiDu4aSOZBXUI7f9Nu/z8YSc6sDXDj46gPOzS5jUJY027Qoe4G5LEn3WvtnYnERdXNgk49XU3ELeKjscO6XzP5Pn6IMiQv2XyxBEEJsrLCKCe2c3nkNx0n4Vfi99uiXpFbgrnQym7Lonc78iY95OH46uWM11N33u7ab/+AFEM7ar3/MLVtOiXhhagVr1kJExqyDYGoAhFBiceC7mf+MvC5ZewmN/fbxyc3bMdcXYpOZ/bi3R6HgJnuxh3IAUFAErB6jvdupOzF1inun/ORbvK3vHom4u34kYK+UZACoClrZ5vSlpGsJrGU5INiLdCgT2ilyNtKRX80jLmZVR20XGaqVgAfz9Xl8ANxtpNA9bhNXcRVi4gyNzAToNXK61ecd7m1Cqs7MpXX0R5O1qIbIW2iIIgeFPJwWyJ4YFq4w8XPtUbM2l8bIaWlQcXQ8Z/wDAsqCgPH6bmhrLw098V/N5X9ieOJrZs6SVskc1y3ZLcLsYMJIy4DJAtPlqMNMyx2dhcgHC8vOVOBPYZ8w41js2nuKq8PafrQbMO3O8xyhQBoThj/OtrHtMwXMQP1GWmHY+7kIiKMCdGJuHMLWOV9zcne/UwlrK/jVWEo6CSr0hW4E9iRZM07P5MwyeXHR7I5RNC1QECj1FrjEXYE8WFpZ3KmJcYL8EXsRPlahTwNnEA6utSYDG1O77uYTTynSx6qOQObI8u9zKlNzV1Nz6iV+Xh+TloBGl7p2cPBHl0NJZQeH6UN93qNwJuAnFiTIyDGZy+LXqq2fduP7pp4b/FrQ58i9BbX48+OEs8TWYPutiMqI31cRQUOs0d0Km5xubSwo7tiwneauYTLxnZjFF8zdZRu3+0GZ4FDi9oJRknFGHOatSD+1oGsFg7cQjFziLUD/XChy8pdPMVX9NoLkRkS+pVUK65KaoXrAg4Ubh63skyMLLHZg8BEnvomDJcU05c93mfvBH1GvNbmkdbeeO+WhxZ7To7e0qKzbNMs0KLWlJ6RntLr0QH87tpPvuNtuWD//mbOw40oOdpWPVYe4gWTP/ZWwBW9XB3xZWm7mRKFs9f7qWS5SsibwHeJqRWEPdcNzCrERq1ArtESlPOdXx68e1mTFw4Mloe9EMbJPMH5a9Bn6yxAetBiW7E/gCEaC5cRGoJePTmElKshzm9o9mHpBZccr2Gg01c6QLYQHKwjjNponavNhFmjyuzGnWWMoyiwvNL119B638dn8Gxvj4eOktAICPrWoJilJDVXMmwHpuIBK3HKgTo7t4y3JnyF4S+oQzz1UeRB8ATeTfqqXrP/fqZUuHEYOtEpx70r9fECGeMufAVpDZzFPMsZYKg7OwcKt7Lwm6fvxPMhaZnS2MbAhnoMUss3JTwvUYS8d5A8qDr7x7dOnrsGS27fCEN0NNzuB+NyScz9FNeWuvzO335d45MGGdCOniOFUPnjKSMKYybg0caWBEhAtFaWbPH5ZbShPIsu+IeSI/6T6Xs1BvoajWiAezhclXs1YTd5M5Lk3RjbJTKCoONG/Uu+a58LeKxEONlNqAU4xRKk3ilU0RIfknjZDJ4UpzEmk/JrsYYx+MNsOqhlY/J6ZtgkQw8KemCpa+2zuYWCxmeDVtT/W3g3cUaelN3OLVg7iMIwZOj0yceA4HPid887k6E3hguvADuLLDRfnidkIbIPt/82RwSqbuooYzzzTKqWk5sB4F66gy8lOA6UOjCC7DOdzqEv/6HXroG6Umu34DOrunuxLM8z9RQE1JX9EWeHtW8TuPhaqcFKUFUs9KlgBoOhph6iT3TGxcpTPMXUWdXC46bfwYtFCj4ZylDywLgHYP3MiXl6rgDXPtOAB6vYwt1L4yCQdfNMpre7kyuBKYVcmFRVK9Oq1jQi64lR1K32RlTBUTDUaMiJ2n0dS60mKDKd5Clm/gco67tHv8HcfSrL1WNHe7u9fB15nI9Mgr3q5GOqZ6+CEQ6Xt5Vljolg158R8W0DqW7kP8ax/UsDkl8oruFWVjQC4faL59Z6sC2SsIVVyuu5NkdKkVwt2gDpirhCmXapbn1FBMDgIOQpAT9ZB80YBVPHO2TXS+3cNXGXZIrxIWSTvFjnekkX429mCIKtjVNYwmGH3vJ14vh8zY9w1bC4EwdrasTxaWXOLw3d8AvEPT0tUfjN4cBjFZA8WBDxrGGTZbUa9q+xbnkpLr6PE8ve4mAm1rkaJ0Q1xtFFIuH8dd5Lkdy0g2DmoX20MQQ7tdbGhxCrqvKFoJgYuxUFcLRUk4Bbd3qLvyKLB4Ii6Gby1bm4AcvkkUqgUeok9vTxGGxx1hVLCa3b86bUEWOxcd3pksGhoyjaW1pOt5B7qsuIRbAYtqbPMrT+tR5Bb+d1k6DHyJ8H7kltF9SV6lBDh+x0GL8EEx7S2vPoJ2aWX2GE7RllqKWOgppiD8HvEFg3NYqk6uqs84erMIjAeiZkC7Kk1DQTMXhe57/xmAdIg/Vpazky61ORW9zU/uhnnZ89HwVqwMDrEl34zYqDI80EYLLRy8vKIhXPQf3sJD1peG93agxMIDiaA1ri2AqwC7v8+bGOIJO7JmVFm24og/sLQnt2TFKbPS0MhuOfqXO1f4e2iPm9TJz7DaAUzY3hlbxETSt9IFVnQULC882BNmsW/wKSBzElvU1XQrrpD3mKXf3ozkbUTU4LG7nfeP083B7q/xhp74FKiKSbeqmBi0/DGtDK3ZCXDnwao3Qy3q2NHOIlxvf0QjAzKYODmgzc9ClqLQ8hiTRG+gDvlij1QcSodaW7RSMRUTGl6N7zT8Ak0gDQiiQc0F7AyKChyAP5JAVlRa60ZjsS/ug311fdCJ1SZTdbvecUTK+AKgh3+C2ZlaEltCkTs8iAqze0jlrrWzsATXH6WuEI1km0hVP7DjD4N5uPuS2EctDc4EZWjLwvN7IfbFI10X1nQepz1G4AHOJ2M2y/yuWZPEabHfUwygxrHedFLCgztgdq3kG8m9rLbR4abbX8/8VdTMZzkgtDoqjcklBY21vn27uIp7bOjjx6C1JJis+4kY3oAiI4+jJR6BhyLY0bGWNPhaOUlZR/Ktlnbnh8ByICU4k7LHKKaiQ/ZQizBnwZHxqG2iiCiZTM2t1qAfAHEejrSEqXIq1z1lml+MpMlZvKticFa6LM/RuBDP+KDNa+OtywFRTr0vvhfFB+gsFcbRPio4mceLi5y+zS6e17xsX26ASy03vmKNjTWYmVbpNEXeK20wSHlvMX5NE3mqdV0cA5Y0kvjjyv8ojDm6jXJzSqs4jE9VxnoXyVpybT9+xZSF/P2UxuP9NHxiCuIjIGg1MYpyY45ZNL2B2GdFcxBPAy4bUsaPop1wp6h4KaSNO7LIeS7TSgGRx8/ajusaaSXJk7KdZi8suxFNf4k430VwLH3leApnMRwy13UVMA+K5VLS20wEbsCcM7IkBdLcgRMSBK5ySaNJ15UVS3y4YAL7QfjDQqTk7VvHst40k9TKhxdIfGx685cgjQm5+FLa0i3wzm3qUR0D9jTtDnkd3fzKwL6z2bRjQQ0ss1q2nPu2ICQHpsTEBhKuTYVLLB18QhBsw67RcJrMCe18gEZsukJmR8xjvTHRV1aHQV5faLQga6R9YBFmBDp0f68+UMa+dOIXxtGhPRxR7bJ5ksjUv7HI75ZudWbY5GeXz7XqzrDxq41UjaIvXrQfwPgCesZiFyBqfaZTkkQwWM1o1xFZbnY1XsYPx+CYMJ17I1Ac6rkNXlO4ZAKru7qwMPdQ6wNiB0u2WWiyy+ZDeG6P7wRRa3u76Z7fdWMPTok2UuArngWa68bQqs+1sufuoTQM2Iy2sgsft5o9xio6Hwy38B2WMMonpT9i8p+ifxAQvJx0Aqsw3tr38ckUzPbt0y3WPzs1JlDEL1t5JDrTvpUyI0yatwkyRTAvdPxDcZF/DL7vN4MXTLq9il0v0fJFPzogF4257Z2agJ8DHoPk1saaDn709vMo1Y61KQmCrksdQmFBrtE5c9liuzRDpKT+IS6gQHf0hYWhkzzG4glItnG1zeEv+D+MnjuhCw7p1SEa6Zo/49Gv0t43vyi4iRJVInaxOTftHum0cqZEFNj3KzrUTnOzxou+q3qtyl4ln+iGTy4c+4aqUYVUAwLHKWomAvACSZG4htQpNbblCoBUFbBGRV4duZfe73qXumBd4HaSkN1UdAM+tvxU8UNhfufA7+O+YDvTl1CHCGeSLTwzqJ9XMmCKAtmO0m+FYpqDnIFZ1VFGlSvEWx7xJZa0szDR9Iih1X3ufZF7b9iez+VUbwAJCJOqMLr+99ViCcKHW8KsKJhM2900SlCTuTRcZLZ0B087tCxkdZtMezzn3TZIKbygpO55dxCCF/TWUipktMJn9qcpF5NAr+KgEN02nzDmB6SkCKJoAGBKsGv+VIclgpZhFoAchOToafpZHaiyIaXz2wV9jGADdlptmxIJF4Aef6/oQXPHgPcwdy11dN4wMJ1KX+5NUfXVBShUsIl3oNZPZLhntm1COeoTAmmSPXCgnRDJqK+MIsFiBfdWKvUvGnSPFyB4QwQr6eE0+hSq0/nOsge1QcbwwH4dj4pNLVOsvSAPkn8FXA68/DrITk6WuQHyJQfOlcbfEVXDQ18jyngTJkBGs3NFRFVMLAft43qZx00pVB9XTLu+j92c+Zc6Z+b2HndFkyT25EUMnWBM61Bjnh9eaMOY80m0j4mvFoDv03FZOZfwRwHB63J7XGEhCfGdjqWbfdNsuIRTkHv8VM3EyGWqosPBcfGDmxD2X7kDMhGAi/UQHYiCvWLeQZfl3LITuNGL7U54QptiqO8rbLSqlOnElwrrvMKbxrcxLkQNHjUo/gYHh+8goD6OrCijMUA90Iw+dHRNS5/1UtBa0MfaOt1QyqzFk12Jc3k5+Z5gpzbsQq81oWdk+IR7EiuLCD5kt5+4onhtNeDI6IMaIWfU4NXmt9Vgb3Yjc99EqLKUwMvBZAX0viK5eZSbTOwMUiQkBPMCpaiX0rp/43qKN8toJPW8h9DvGxYUBk9spcwNbE0PjS6JuurxDr2hgmgX9XvFP99lDpGxjURdfR3lVrvL5LqNVFs7Rc4RAUmqJqPdW8gxZbwXQ3hzK0xngW8dw50t6FkMb4u1z8Ad2LfIdrprEGyv1t038eRt7xOetOt5tB1cCUaGnkI6NMGW3Jf7UY7RVNFtxJYzX09ua6my3mLMibM+Iws7db/synC+6+K70YWrN4xYF+3U/EJb0TdPT9CeeMM7o7I6zzpAkWqyIPxE7R475NybcxBLGMcDejm6G+E2PneveF6SH2UTHkk/+w/sA4OHyFfWOo07mBB8ZA5Ns1DsbfkG1CiDaSJU5+dWQOpuvp64F8f5PeS7Rs1Z3YzDnDHQLLLZLLLZrLLZHOPW1LIa1pCoFICbAj6kj94Fcm638AiPyODF3gaCZ4IRVc5RKztu4rXfX/KNQQND2PLB/nNTjf2ArVCApFp40gFgwmivRkbOwSgT1PN/ooGUMedLFOYLdmhTALwoGT8a6wG+rlFV9J4F5HziX9y+EfjhdX/F77gDcTe/rFxl9igBND+R7yjqTinsfHmh8fxLznzKvT+XK6yU6/66rn+OstkiK+cZRTHeGZ4Y9/zLQ7dLA2ED4oaAfArYyPXbTyZCMaTEcdWRw8qqUlCKqUnlNzWx65sfMfuvaBK4arPHbnZwc2LIMasepw+PFQ4LfOK5zZ9o+yVgDIaiGaZYjaIA5XQN4o4+fv7WqM4gYLdZkX1B5OZrkoQr1MOr8QtQFxuwejKVvzt2bq+ZssgOi+jl4VuuV+syRx1+cEMm/YN5M5hFRDtXs6gvywCAaKAHXolag9GXvVFzseXabZ8b+veewoIE7juQMKL0uDNy7PDoXpFzrYaVlgvTlbBbQ1El8SgLZPCjwuY08ceCb9zd0qOI/5KhTxy8CZgLpv8FiwZBQ3FLI2WpoxByWhMaTRsnjCvD5GNIg8hiXRwCh2iSevPDIm/BoDQk/HHlgNq+mMBsZ50orkG4pgCqpyu7M3Nloc1w33b0ej60ypC5hhP2TbP5u3eLq12e3UHWCLE83+ruFoKH2bz6t7R8Xtk3mjYbnzakB6J89CmNW+Q7/kw3jEe0NyVMjC6DsEnCN4oHlWg6uPpPR3I/dXV/9Ksn821YzkuXMLIE000oUFTFXIpsLUgivQMbFvRMlhJ/XimGJ26HaTBbPwq9eL37Oecrj2wfIenLwkSEF7TDm7j1O4j7NBlqGtcpU5huyUegF1Mcu21nT40vjBAXNclYPKRdH1dtsvj9U7aRyothdaJEWfBip2aNyEZsaChO8NwKm3aiQ0DLCUyWYdcZp2sb8LS2VU+OL07kCF1k1p6r1pJdUJ71pRURaKtbvq1iyQOWtExG7oApdat1COoSH0m9CbCvQcUKsXx/UI1mFOC/1WV5zX/iyoVb8JCwrBqVzgaUtRf8MYlwStOEGaupOHW9+FwHLBZI1XrtRxr9bHn1rFcu1P6hqcE59MK33kWRO9Rvp8HDXsnovZPSyArVA1u7RFxwJziDpsVEeRK41e4xjBR2GcmAVaZuBuOoKdZDcBmrxy/+8igAFfWBnt169WdqCNC2161AmWCUD5zppETy6HVyMowQl+hXHZrnN5o7MItCHp6Rp5yx+0qAV2CAMM3eRlW5p4MEzkFrgFMHm1/UGm8bSFBNLije6unFcMbkYhiNq3eFRXt3OkRPZyTQTjIYSxIISyCDNlHjOUodJ6gZ7ssJfgqmkbuWC5ewHkZtbCnnCtbJhi/ev+jUclJnsB15fFDvcqz2XwNbzeUeNVyVKnFwy5wCDMNS1gAv1yWkWOzSpeubjELdVEtZbX2BinU+4HHPqf4swcGeN8iMpFfcC8Us6kTL07bAcA+wkQ/ZrExzzOWzgCOxhidD8wcGcMAePqIjAZE7HINkdu9kee7UL0C/DDDrj5l+GByfYFmCXQTLI25nAuccXWF5XkaW+5/olgexoUiUchGiiOWXSbhgB/Zv86b2mY6lx9hDuLRhjSZil+G4GOdoFWaHrgsulckwJFO5LdIZRgSXu04zxwZn6ZA04KWcg38wB3/bCDJZ15QebNvsx/bT0TzINDyE0zxJr9z0uvdTJlKSeSpvn30//ngIG0llqZ7KBc4IhRygBi3aL1b9Mth3aniyLb11rzN3BbpnmOwsAMCreq98JlQXtWZ53YaRonLbqNgqmyg3hfBcO60jCMKrGuLmKiuRJy58moijv+FEWoZp3iItdqtpIj7eL9hmEcZfY+drbsBA+u4fm1v+HrtrLoAeHcwUVEI/xdyG2nuoJ31Y0TJqQ+PKpzZ7JzAMq+lYsuLrl40ugDUSZASH6oakQC/SqWO7Gu3kjtSaRpx/tt13I5gcr34eoKzsyJ6cxlPQyydPCHVaiUdvBNtJV/99HwO4vjoHDfD/5OBBfwSXBzHakIdjss1nhhB6iSurKK3/FQjLQsYlBayg1HgG1v4Ln/58GoM2dqU0MJm2+RjZdkMLpT9Y6edzpmm60RHKcRaCR4lEZhfxFm5KxIwI2tFSfYzCF6VYhMbhHDaCeIurLOsSehIoHd3CPVi4kSym3a2k5JbdNrr0iturOt52lD6IH/KsmSSqnjJ4/gGuxBDW0xT8EYZSWJEsrfOxQ11lqByQubZkkANxWkoFfJDOFh4id0+xXezACvnNh0m3Ksc8H2QJ+/xnfM9eT358z3BZJ+jTLd6ZEtq/G6iF3YMfT88UoHtafRBcJz6bhAosZPG38n+0memmMArtjyrF7fExvJ90gQo4e6EzHGBJxBGPJvVjyW0r98iz97Yhi+sc8tFLaIDOs2w7gsS6r2g51VVGPbKc/MKYhdl40CcM6MLq+KKFVa68pt5sNOIGRtDhLiq3rgHZkl+xf/2iplUDvuES8WVYxbv/UiNraT6Xp+yefYluUnIpul/DLSbUv9WVp9RedzkxmGqpMN10TuY3ETqzIoJuf5jQynKoB4oRcP63XXG5WRsvPYsF2Vie5xhTwpLy+XnbXXB49mchTlkXBv3Z7wkn3N6rcyZ/fNnmWijD5BSnFyb4CXrB5vedAfI02BOYUojED5omcvTODCqIT6H/sMuzFpBFWK7LfJMW4akmt2v3PG//nz27MP4fDCjgF2vmh1AFhuDibMkQnWcZ1N4if7B4ji7n14EDNNKrpfRWxdVsBvnXc56kCyBhFT7+2ecaMs4yCON1kAGxkC9yMfCyesTDmiendpOKsU5qT/tv9DlUo0tCRYzJTuG0nkjuN+H0L1VinGhE2VwzwImARg+fnDYrdq/BdqQnjSIhzM8fMsLhczJlfIUyhZydtNl5B0Snsc1CE0y3wash+l7VFrbyLey1AYQg5idh8bUvd0LZ2eV9Q4FpDBn3fe56FxdMQoEojbH83mWm85AGqy/Qiz4q2ulPEwDlIuQiSTE3Z2j26Ya2c68szM1GBQBgsdHeHlKLpT0PkiZ16kz9sy6GZ2Q/YwSOZDq197CKIiHHP3/TZr5eX5g4tl3lhO1W5dMHhd4Uhf0goMj29bPBTWrRtCRcAnGQuHx+vqXTJBJqn4ZL6rj3E11nADsgv0PWINCtBcUrcWMLBM9vjihuhH5H0IRnNMlo4imWwpPjQD+//iDpjBBIjWeLWcin0kTDVWWF9bp/44PnnxoUXeHEBMpuO0OLFKKw7RGvp75HvA2s3qe7VUizUl1sZJ5UEMAzbDU24aAf9uwCtPMWEnC2+UoKCTVP8sjQieKqjlLyRNahEc3BPxkdj2d8LARCDrb2cDDtkLbu4f25MXWvMSULe9J05PLYGq2av8RzjWK8/FBQ+Y211nB0yj5kyxF1HutYjbH4uHKDSbjCa9IQb+9AX1X6l2zkEtGd86hMzVM9InLM7A//fjOznnochX1hC3MiD1ob4fNrxjGSOm9mx5gwHQxWrlErIG61Txzt/MIKswRdoe1BtkoTDY6QhBg1cfvfq5kGiQCn4ks6Tb1SmDkwzAjJ952nByXzlZGkXpUfYo9xxCuTZs32sy9GER1ADdGgAykRvUS2R3JSlpT0DO/TSnEHKReqnnQ+JrNJtBkFfkqzSOYhhA8avc9ez394/uyQgPamwKUNaAQg4Yh3VV85ExxrFge/gWCAZ1fK9PsqAmsGQlypBdnNBUcskPDtDZzkOSvUrMp7I5ZWjdaFIYXei0WyoD1aE9ZTAmCsQH8MVZWnLo3g5vBNP+Q4Yt6v0RLuvOxFDgCeXccrfZTfcHodLwROq+YRT+8Q6VRYuadg+tiuayn4DJXjgHi4xhOY7cDFBAZP9JGV6HLLaQxSLfDbZQGNYnYwqfWnBqbnc3PGjVNaXS2C/iI20M0JxXzgqA8a1Z8yG32f7vOrnM3FyKobQWbxEK8JzsndLHU4LMIR83kQ0MhdBKKumh8j05Wcom0RlwaYP9nd4HxfOOSKJH6vcIW3xG9qj9YnEGLyQDsFRaRDqdbLDdebSROmm45hCRMOxpH3E0/8gyOwptxGQKITeDBMmKChWzMeHgczJlExski2c5WgGsXFlCd3efUqps/oo1WKlAiRiPg5thecok99a2R0sxlTxcA/hpxmkJtaLE4OQDcWznOtn5hUBw83LiwmHlzpUVr4AEHTPivMBB1bDu/kAqE7JyYQNUbUgNrnv3nySrKVRO8K+kj4H/SY3mX6usnAWP72fJbXuKBKWpXhQNeKulxoTFpt0u6ZSdPEk6ieJyxdLJ5jEnnLWanWpujaGP0mRY3Wp3bKXjH1pe2nQpbebdn9QkNyAuSdpSnl3nWYsL2hGPVy3n9OfQTZc+9otIM40syBGhFF4tBQGVAXxd/fVPOkL2MLx3DZ95gU9AzUPsYynEEkc0TWx+13OwuW/iOo8wzUPsYyBFlGaKgSc3vpxWhg5vqj1tuaDJtT1y3z2pBGaQWd+r/1Q2e1BIB0G8sFbp9NMGQK1547GI5WK8xgu7/7ib6eLxqO+7Av6GhGlSnXUBx5rdsJlojyz6JG8FZC/+rCBksR40pTdXICqClGY+IcJTZzOy0qo7v2uBBdftkVgk+CjutcCnTIph0IAlSQdZCXt5Skeue71hWDj3+LboEVbaGMLjG/I0cDSQ5kOtGmffj4/oOpaOWyG/YGWiY6iEEdtEuzQ6/9LAA3NqXgCiv7PnL+5gD8shFf6+V0eIVvAoG7m/udzgM63+FiC4p/7JL31z0xXR2nirveZwdjTYhBdV5HJS3ssaiRh7BWM7rGKTHW0kJWdRnqR/hdin/eeeCInofkcum+M6gNoHFDcCuE+61MOFLI+b8m7F1oUvx/WTQyChGcwrrtkc11dCmiVB/9sPtFLnRGD3Fs5NL6ggmoS+UfvD93aVfhTkwpJ23vHye38EhD4BLJhJIz8ElJr3xjTN9ycojiSynKVjauII0rR9RecxjeUbpJIm0Xg5v6MYczCrTIoiyP1AFiXDMfXCvynTo46vPZ3tNTuwS5nmF/3OtMjPPOiBzYmkbLqj1MR6+lpI4TCtO7HdMRiFoC7caN52SFwEkLRF52Jw7ugDFRzWWIFmTjOsd0rdl9AmAERQ1aiLSQAKIlM4TewES50pJYwotYd6mXlyg1VN+jJZnjv8IL32/rZMC5dYbKGtEX/QJ7WLJD2raoqo5YbolHsBt41BIyo+KJsXXE1au7lIh0WphKbHrGsXrdAowOV3muSzWShsd6DPUZyO+ACUMVSN8b/7kdfpE4KpPc+jR9z94X+UG8b1dPDi4OBDNsTSdKxOl/q9l5DBiWC8ClMLP6Q+E0f6KrNnbQc0hV5eaT4aAZ44wJrXj7cLrdLwnvPIwtvbzxNdaXXVHgZUf4twfMP3/ZHY+Fy16nI+r3cUfImlMyz6wFaXx6XXY42xuV1JenGTmWPdeBG4U+43Kf+4UD+gYe1iuyw6Td4t4mxgwaY/+C7z5hAP0y5/qv9P5Ch2vcSKEColdC4643UuGU8B5oo3uWK9tOdXS6wpkK+OGUF1xe6+mZfknHwXhN8MnICK0lFtKP2Tss6OVtxLYYJh3qR4U8NTgj533HI4ZJRjRaCpx8SftVcD10BcTPzVocYrWJvTK6iabgkY56xSAuLZKifP3CWYLTeoceoINCnK53g6qeiH1zbYSeHQbtaLw98K3/aPJk33vpSIa0w39nPilpvvRNrYVvrSLamjayxucyWUivGrl7eNRSVn+ERDXKpbZlpBGxrn6WluutQ1dj2F65nxU6IJAVGNuDvJ54cCBPD7Mfy1TSjUqNFfVFiBdIe8IDrQmU61p1PNsE29qMR7GKd6OLAJOPmP+eMnJKlunL8MpG4z7vkawf7GCq38W0QhQocnbITsZMLsDNquy7/0Z3kzk0gdFAan80Gz0oc4zBd7MgLYtnTHxVRnJ5p6xi86Rmdp8UhYRbmJ5FyYKOIkFP5Ng1NPvK5j63sfyxsOLCl/f1kHiugUyXxDiwBCpPCtV4mxYykmWnxjvA/ROTW93u9UFWLT+9Q7YxaxhhVDrk2RByDRrj3ZanJrY1OxPorcaTCQTK1kkeBSvJUiOkAfzT1jjqkPpJ7XKPGpYliqmJO4ETwnS9Zh67EdYzTBPpvtd2q6Kowdkkwjo/XFvyRyaAiON9a2rWusViCQ/iEhCMxMhb7f5ewhsqHjYQlap+fPVz02QjaSmgh46eoOFX5Vb1NdU0b02t1b+mARoHFYTMx0Ud2rjJ+FVp+/zCePMOJSzkH4UHR2zXZwPD2JcLJKmaPaLL9gAODDn3zmLFKsGY9N3PItXmgtLA0JujnTHkFRmgoAckli8M4LAEP4ycstjTI62EPZK011KS0PyV8E6ofWRrWe32lXjCx2Iren2BNvCIn+zkqa6ShaM0iBvcF9taTlsad6qjkKLaURcUpaDa2tVTm1V1aszyTxoa/DoMSyPEfASUQOL+UDNzHHy7OyuLh7ZZEfwMCwPU0LzKVtPYSRubbn9z21ccdmwkxMTAtulnF6/OSEIRup2/qwOR5F/Vsx10sNh4rllOAIxsi6NoprLK0TtbS4Ii0DYc1M9bV0DqxURqy4z7S63NrtraxdTHwngM9Bkyc4f/K94uKL8pSp401SyPB2GYhTu8HCmGqwiHof/Bf7CZV0pDyUGd6jtlyBT2CKOiGDWmroLsoYMFwBp+NGWLz/8+HBUFCy5k0pNxz25CP6cvBB2bWj0xsEUdUAIw1aLr1Z2SYhHcWZY2ripGu1I8eMp8GwZXqWxDAyd2G4RnLPc7ok2SUgkseZZBHBs/bStdgo1jTBh2oq22BFAJu9jGzFnN948b13WcUw98wM9Oq8aThTC38AoWrgxoPjH78ieGppZE1KOSHrXtnIRhuj8UaZFLyeCbVjkcnjMxKVAoYpEKNerr+hQ0NUrPPkfEyB+8pRKTk6pQwpfDS1CoQuGh0rRkztrMaAyAyGQOsJDOGYGrzKQhO+xE6H0LXaOUXw3L4FEjzcpRG5bZGptRGpbackYmO81eFSx8gzzcz8SiPNvJckfXLHxtm/w8JkpfQM4N2Phco5y6aksMGVITlvq6SJ5ojLDYaNkB/HqsjKSvpWimxROdrAM07qWTvr7DvlcbzlfMpJDGoNoWdxt48E/WTVp6nvTAttbawUsbmgxovGzc1w2W/OBsq8+YXEKwG1xyU3y6LCT0xACm1Vdg7nssS4yrHGxLjKOy1trMVNCY2MZZWRuc9rwpQg+rwYXWUg542cpBy0lREDvlZQSkZtnQ2MZJ05Dfib1XVxKaikNAFpQD0Lz0APbNvEyD7JDpd9pSZ0ejEMYyUhAekrColinV2rY1e/SULypyu7Dn9LTscGjwkjfLWm7WDdwJMiyrQoo5zQUK0NKZsjCIqRZYdaWBugsLgxSAZrNHbDuov8c+CWAaoB0qmymLpDQVaUSAkMjOIub6vO+VFdg6Q9RPAYi+QVvmcaw5CcH9OrXWCnY01LBkGH7rSwwjjxlbrH2w/AXPDz3X0jOlanFxzM0Q9MC4vPSwuMgtiuvFAZnIiI6XVZWYw4XnNhByyd516J13u2SrxNRwkGTWVTM+tF95drwsjIi2zJTEfMyElDVwH5wlDEIsuiyLG6hfxNPL4FKIrKMUgJisfSlLg/Rf+/OBWofO9C354sUjm9a4Bq0lE32S0jfzzb9Pz3hp9fzcA8hNTxh2NLRU0FgeANSUwMgcWoeN5cFEUc5CURRuZMbSNdyoZ3BktsSoxtLiY9bQwSPU5H01Oc9YEBh8u1zaMhsTeLx8vNrLnJRZlfuEvG4cWYpLgzyjl5StvqLCRU8KRd8I2FdZXBzy724cXwyS/Hd3ued3coJX1k1YG3ylQzHNggkO/TB21WS46OC7asN85B368glrptV/NIa9c2jIjt7Ov9VT103SVj6qCeiob/rSHo+z0MgPDA9iRbYJMWZW1IerQYqlNTmqHFg8HGzL4qYKmymDtICtGpkVWJWYeLusMIC2ws5MXxSa11CpF2crS8uLZjTkGgHXpvyk5eKtxXeKCEj6vFvWD5f8aQAbbDSCzZZJsVh/wrHSDRVUcBh697bylF8sMHgVGX690evkgVFXDhdo+nLHw7A8pBvz9K8miTyLdS3F8zAI6nFudzlhTsAzdaphsyxi/EtcmvKB/lDOQg+ogMlggdWBYeb3mG6wMI4jS3UJq6z2olZs8Keg1BxsjCAAQixsy8vj0A8XnMseTwTvoQ4W7LENaA+6T4B3u8e9Ouh7lSsIH2Mgo9IT+TKWyjt8mREa2Ax296h4vBypTZe5bFLup3OcwEUcuVj0TMG11VJbAFBXDssSUAsoPhNneNBD0TgL6QkCJHjMRywrTFGRSVHpaSpBBR/etysLwI3/MMYZmeNviLqgwsLBWd+xxpUbWpKh4uaSPUBua5UX8g22i29NDHOmIQzj68C2mJ5E/J0oUUBRwIqtKQEiuMpzHzqCY+b/MgvBxnVp9pqNtpIJAs9aDWBy13MBdWjGWgEv6yI1M3S6CZKxvXfm/fqjfQzT47CJKDxPuCIqglNkJzFmonozSYFoeFfInABc1YfTjxM786ly/KiDA0FGvL4Tq5b3SrjK2EjoLC3pAtZBfsh+vonjCCl2ghz7hBAwkR4qEMWP8U7KTHdKK4U8/dCK//QpVYp4iYjQtmJ0dbJYjZvMc0+MJBLi3TIykEDgGtjLeGSaBLCzFsSy10o3gKvSuHrp6riQtqZ4qsjO8ut0iRyA0vcTrKU429X9TNojVCJL3LDL1rLSeFM913G9BXfvSWuZl050NDQPSk94o9eKTw5yOsLRWtqavuVJSkTJK42z/AS49JZg1lLHhnHCGfqVMT2muJn/yR/szzZLTt9fPBGa98M/AgnxMbY+LgtekfVh+w+nIt9ixMqZXubOsP6ce7uPcoi/dirgw7ZLSCxP9LuZD19CcwEFaK//PceNDTvLvlrXQQiBj2aRvljFvfnSMkuuQcAy1A3lSk1CGy2pgFYNz21ijxwxRfP8i35RaJKQm0i4qhKVy7IKYbvioTNxogHiZ69y3MDh8YwbLl7pTE8R1VG6G5RNq9+r/ZgjXRNpt1G1XZdjjdmOsDZfgIMsrV5/b3K7nta1ruE3m9RJFNBxiSXdCdl7hgEw1v5Gq9Wki7aEIjBCSpHf4sXXEjg5ZfX9vJRBM2abRrTxMyWSjMF7n+N9F5FkwsPLwpqIcwWmBGIm/EaQfk0sDqytdEPy5upoLYz6JZDiuKBW+K+DDwRCwPoxZ9zpNgzEph1n1uvMtjpIniyzjq1qZZ3CaR4ipPwoImZ0BnEsbL4UF4t4YMML3whhuwbS8OUSUZaxEqyv7q1ESXik6ne4lYHyM2Itz27bxPcQbLmfSlKaEaFfHN4dHJzs0JWa2W+Ucfwn5ljCgFGFsh6GL0e0x5QNUSbRdJx8HtsP/tp0VwxxYkYYAjyQCsTpDLxsTaWa2f5Iw0rWu4ZlFnaJhBrolOTT4Qgg104t1kBpzMkWlNLeF4kWLRBJi16BqjRVHJS6ChkHaZi9JvIQu+Qvs9nNbhTjOeT8M3uELEdi65o1tmT35drblaobx34uHtLeZ1dDBjXR8ooxagbGPmQEEbIUgCrqKJyMe9K0qcOSrKQkRlQ+p7F64wxTBD3q+oaENaSnc8IWZb0lacroiHZZRzAsCbPeKfxabTsTHH//0ikatZN4F0d5Xh8WKZNbJ0ElWw6gjxNVY5Z3FPj5ZWetRycKDRjec7KXEl+n59wqLnIB93+WhPbVSyUJyC2utSGbedEyT0dRJWcORwnB7HsOkFHTnGpxCKuBYfSUGqiHCzdq+FpCjrgymr7Qj2hdxQgimpuvFlVrIMyOhAiwvc1CgQ9H986pONJJNSVWrJCNC4ya6TQqnDG2gzvLCqQ+w50soB642z+fSURvYbqJCAS4eVhyAE5gMz49HnSqML0knFEVXZA7ZVslUgoNhqYmxbvuPmekiiKMCdtZhC86uOgokLCsnpCsQCSXG93fVziHRlrx3Xw3IDkaGI/v32H0b5A5strPCgM6CKNwNMtPGqkk4UXF4ZSgD/LCEYQGPVkcFxlOqrRorwrQy0o63btx/9B0saDSl2zMQfRwh1lHb48pKyDK/hMUpZ/6EfhftagbLQrfUhOY0A+XGgRJjtjETxBPOHgDSoczCjVKotUXwNj3EqdPnwcrZTpTvsXSjlYbpxKtEFqmkGOe+EZHZM2RPixCuwucFKwra3KWcNFGEDbrCrId+x3k5u9kccjvlQDsI/uF0SMdhXIcLTR/aDZXZcU3FRJFA35rtgGkj95USXavwGNSj5f/+6u7BPROCOwZwlMcpjjiVfAQ2Wk7S493Qil4SGKZ2LKbog88IP8RCjQy3Y8KdYPG3BT89YaYmw5WuW0t5sB3X5h1P26EoP4zmfyrjd/73oC5fVGxZMTPOdim5GALRd2BXyPnev1Nv547/cPvkNOOtSwuIY61qNLSrgdm8PzElnWigQ5btCcUhQhNuYYCNlNDH7+j563QA3sNcsYPBjT3gHUE+jI/VW7Ag+OsoxkeKpfW2+WINOt3LYVYV/ka0V4JcnAz/+Bl7Amr/q14SMseItiaF64FqZK3l/bdEa59tdYouIm5R5RZnpBL7ugwZUb+Rks4VYAkXXkGzGmZE90PGFMN0oqjwdszwegMnVXiFFoR5Bi1Pr0gPCmL/RxRrbra0ajBP3m1ygZA0305OQWyganQzhrP+0tq2CmC/1xA2fjBSnAWoW5hhuGnm1gQmIdLxNcZl5vvUaFAICPY+FG3MUcMerF1wdHvVbBR0ZHejaoBKNVnnlUGiO97XD31VUWNZLuPE+Z5G6efcsCOXyJ0SfVN9nUDHya2p2cRks+PQamfaxhTomct7XNErT/28yUuiuR82b1Q0wb6oMbBPw6WmnnP3nfhGg1WygS9xJQ0F7epeWoLQoNyKuAz0z9PlvXc0j5ROsF5LEzLI9RAcKdjaXiujK2gbxI9PWXfpNRwrj9PEJf3ICuyrK0yFZvVGXfqz9WvhmkBG4QFf6lYlZzb+PEFG0edv1M7Wno8CfsDh0Uup/AqK+tm0rox88jM/MEgzZ/sJRKWiV/9BR6IcoAamJyQyWIHLTF1IE3McgN8nutqDYfvnF3XXXSj5Atj0NrYy80N1rfZTq4ZFOQefGVO4U/f7P2/etgR8HnhgiqZ3dQHD6CLqWun8j7Nc/0M50svwqN/B4gfM4ZIt/kKC3tdZc85Brgno4kQnsv8Qa4aCJ7Vmz+/7JAuLOISvVrYGwn+MISnwRVP3Svessa7olBqH6+KQdmGQ7iso5XBKWVf0wNSVTTT/x4NBVPkhAX6kP27rRHufAZJqcNtZvM3caDJL4JvmC+zr7SmvI2T+wOy12opHtYWb9aJ8DXKu5ccb9z3cb5Bw/aLU+5BQzVV5iWB4O9u6t/WXVZbOkvXzKdfv59mKm8QPg9kI2fJsmnVBLTAbCh+pPzEawsL88R8JHC4XH/l42HEZZHXTbVwXgY12973RcW2Ik2bZdFqSQXR/TquU7r8FQojeETDZN5fA7hD1ot7Y5mrdE9JlR6w1JedjIu09tmNOnur1SAT/xxIECP7FpXLONafDI0PtwwWu8gU6CabVkv9HA8en8duCFiEHIgkuOSYcgrhsu3Eb81MGzDmubNqIHwKikw3pLaDssAqL5+7YkSf0pGaxnsSCASueTzV3PDc3Gbc3MmVUlFaeq6J+cYWThJ6R8fZ0FFPi4fyDlpTGhpA93Gkv89XURJwSg/YMkh1pt4Q25DnlHYmjYntHVKWIYU+u+Qy4tNp2M70tlpxkHxc+3zchwSepnnOymILwnCWl2Ecq183otKgojW0DKfG7m43n1DfxEXjfmiDCpJ1q5u97SBiqZh7OWvEcHgOVOUxKa84xF8l0SGj5gWqdrwsozwjF+axBi8+m0Yo7J3P+oUN056xf/cdwtl6x/RcbwJKWG2AeLuTh7qWCWsqCIhl1VoUWLvL4uUPSITBGHmAAPl+i9O2wSuCTimLvPsDY397s0zUktD8Vuxd0XB4pie1bL0j+ejz8cLCyHRWGwON+kJxj11iz7DMB/e+pOlOG65OnftDCbJwLnVBixqqx6pwLn8sUFV+HTSRSrw9ZN8IJyYwrltKvC2nTKRXTUwnPCZtKdimvfkTOx3HFoU+RdIRxqu8NA89L92kc2QGoQufp4WXhGB7u4BL1zGKFyLMFb1TqG2tgIAzTs6LsOFncNqUtFGkVFftm8wKOG4pTjaasY1c83G05CfY9gljwBhWcimiN1mh1w1ez6Bb0JRTCExH/leOOJyCRPtlKc6mTVeYdPi0iAmJ1CCKGxE8mw+18WNC2gPwfPNsv6s8h0DStMBPKk7ITljhU/Fx7I4nAYziYV3m3oEA1N45Vr45+fUHi9clwQD+0am5xvYEqQ/e7yi4Sr7tKMgGcsk4zY+QogX0rHRoZMobYiaNmIOKsq5DQCwWbR9S0+uuLuL88tH0KmaNOoyqcaEvC+m3mVjRGNxi1ApYCalI0iK7ypB0YovlXUdSYDLmOvJ6litaaHMiRf+x5D9BHWnCAWw1KoOuL7i9sV/h7NfH9dDNB1OST/cDUQhFqRbp2IGYRzg1F/YGHv0/oQZg8rMAEx7APPylk2EXEcd8hWjy1n4oH0cm3ICOX1mzZlNQpVJUuSDgnLe2jIQgrkeSjLTRiJqEVPTjSIBkUtPGiUqyMyCACLmqKaHdlalgmDQWdGJyghmr+y/zLc3Vh92nQdEO4j0l/18tN3ZWmmhQcy/xf8jVcgeb8KeEj21i75CZd7l8ZoMwq7BSuFsYywGmkm0vpxAppmTKvGrEm0NDz4W71dE3LnSPz/isERzkGQIEOk2oRDkFWGtp1SbOoovL1nwsPOWShHeaszlANnjiCKe5vcu8KcPZTHD52c/cd9y8DskvP+YEyM8Bzx3oD5CydbfnRT8/m1yEFdYKtHAWvWHCjDR4uY4LQV4sAMAsExg8JhDxguvcWeyaVAQXMFHh2aG2SZi5KsXnpXt7cNQO6FrW8e8iI8BLe7p7VD7z1m0GiKEYTcQKD3WS8VcKMaoOBrHklgMVx9jUDs1G9BhzBkGrEPEwYxYgJBxzzlKW5BsWbq5UnkDNMLtTsYO6bOX0TLwJnOp+JlGCPgTQDrLk/UWIe0otmriYepoTnwJkFYcaL+2pZwM467gQjb/OhLZB0d4UK5T7v++3caMT2TbDvkRMhniPw+yrhGPuuHjcM1TG+gH+upmyGXRjQZ1QUbZzGlJThg84l208htit4R9dp5fksJSpHvVWxsvuUZtZgXBMjbtwtfOhfJt/OK146BXpi8dqSUYhngm7bXl4TMhDvOR3zKuY9gTRoTg0aVjNpcGXOdRiqX8bktVo75ie6wWPnNSUHgakysxiD5SU/mepMlw08ZbgCuypSyyCQH3SvnfteH5pW77QR/GdZEiSnKlP6Fc8pA/PJ7Cv9eYTWNyA+52qsIdneW+ZNXB9aS9NffFlKsAoQ4aIg2KDlyUlggDSqwVNcen11t+KQT1AwHuJUHm2iXhXuLcyLiw5LZ7G9diXyblCRzQD9EzWtlJ/fkHdMDrs039XnEcALKKZOVaFZqRkbS/zdcMGGpv/QZGp5VFNO3QcrxCajYkadqFjlusiU2DfMU6viGynIIL+sFrALjo/V65i4WxWBaHJvtVLwiy2coPmOqCQJxhdZ14VgLSs8K3egZRTkBwock8b5Bx19r+oVPsfxhUpUqoaYoLBzAiEWEPrthmRZ1tTjqt8lHmBFEAnDfp6utMdflm7Di6nvKhn0uRspu571FLPN7lYLLQyBZT5XR/WGfFoWlcBAiuCLDxG9yoXAsCGb1282F0VGubVseSBFiptQm4fG6QQHrMiJ9MYY41XN0vFGJlfNBfZo0J5M8pNsmLSMYuCT/pyCL+gMg11sD8b5HDVvonqg4R5bJ697KOW+a9P3dwmV9WELimAy924Ozvs22YsJdDcpHx90Qg65/OiWj8+5wOmhre3RdLcXFfIGtKQ5QRRU/VH5C/m+Uolt/zHcEJyKSJzlgosouQWfLg0bNFdeDpTBohFNfbui+Su7NTPLgviQiJ71lngKlIIiFmtv208XnMIvLNFhc02BQRvySoFJbGmomzkJ5OH4+jXA2Syq6jVA+E/p0i4cc5n4gyM1N2qk5QCydOxvBXPw+2zSeQN7NEyyQlWluRFkwK9/7mcv0gaHZAK3tuSY2o1y7zYFr1Q7zBe4TBCWdSqICxf5e5uC3Hw6K5k/+tRVOtuTwU/RTWB6uzEFLebWJOiQk10RZ2L0dgA0QB6ESmC8kzR43Wl+wXBGL5CUXRWS10/POdFWYKeEr2vRo8y5GjDBlCRuHYn1j9KnFgIxhvs2o90aGPHkRQ7hg7WudqthaguUtKmPABiyPEJeaSmrfi8swB7lIxsvWKrKU543gLvUImVW4dgesC7OeeM0WLxzb0ZgUQoF2wfdylAgSQ6YYVHAsnyVXSweV/9DO+9wUvXdhS66C+qXVP8Qwk7mHRr/ZgZobO7qRt8LExEsMiOZ1xExHykFIAMwFg3vXOmuGR4kM5aUhTQybbKxUtPGJA82H7Cz4iJ2VL2tgvdL2BpnSb6EpRw+QL63IE+bei6KUwk9H6uwLzDwDhKi9+Mi4REgMgMgNjmcRg/VFpKnVVktHI6xEpPDIjWGKs/Jl2j2bqNHK4FzhbVmami0ktvPB4Uk9Fyc1ezPAQx4ioUVZwI4mU37dOcgundpDRzdvMfNOq4c7efVl5xYHlX1UTnXbgxP5nyt2mziv6W5dPlEWRnVrMSVSvUcrWMC3Pmnqk/5lCpeokcIDOOfy9EtiEs6fh1UGcTAk1JI917169/QZVFbdRxRpRKwq3sncMRG0EhgmTp+lvRKJo6wHdcx6Jh1teiLEE5lKymYomoCAtHFjMT7S3JEPe+NU1j5yUDmyeVeDBzrWTgqi8nvX/O4jv1u01/VbJVcaJOGaGlUh8V66M5RrbeVW6UU+nEdmtu5ZkRNlKS1avOp2IRuqy0OHIbCxMc9ibyAFl5vNpgWT93lZFe19DOh5AnE6gpqCmzh0GG5JHsZQsUz2m5Br5mnhoOZbOkfBLOg4vsG6+DeIYjSg/i3Fq5W0BnjpKAmfAdWKaF9QJd/dES/6XrRtf5wWustehJpF2D8UhD8VJyX4dj30b1LJ5tO/Wb7FXQv6GX1q84/qMfKREeL8MnpDf/BqewC10sXVXvu18+t1C6Goh02LLoceixegGmlmamEo9KIBlhsSHMZ85gcX7w3mgLgzEzxLH2xpRadgk7y/JyKsTkGPVUoi6FLxpV0pEFCgb2+5YjkoBVJMUqMGDMZ7GTOrYwU3I4CUyATBJp5BKJ/lXQ7UuW/7g9po0zsyNHCvNiGk9qX/6x+nP7cwkmBiiGkNYk2EOkBg+Cr6wxrHRif/K5lGMt47yTzMNMQzFwjRXWCQStW14K78+4hIdXstnRwc20nCtLDIM8RGi2PEzzJzSqoxDvOHyowYHYt0lEXHSIod6O5ggqgt2Kc+O0K3xBWk1soPDSQuAa2IpZQNkadHpRQjqp+ExOUDckbVcMPJoJlLhXMEqFm7bLxfDV3ezovBH5l+1RT0qbSAaSiBdFeVHeAAJksI2R3NiIkymqUkF+WLH4ya0fON7jjoestpsDG7FiPPElmG102f+YxYK6iQjCgYj3cdkwbFRBgcxYTJAphMumJORVHO3nsWOmI76TqmkE6m7v/mVxf1Rqm2sid/NbgCVOXV3OJKdEXc8awQjeFK4YpuRWS2yfOHkk+vzcResHp3aJ6oqo0XjOQZG5EByQDZMH3Z0TCNebKTN9ng0QtWiCvyY2cUQgjziZeAJuZ7fkj4fcbxv4zsgjVjMwj/2qRozKay7jyQhnY2d/Q6JCgpBg1DE9g3p3wlupV9p9JhP448JygWbNEKC6AXnWnYdU/3hBfP4Be+EANtnAMlepHaHBnUHgopxY5WvpLTpt0tGGTbFc8EH8BRRMjvXCGYAj9EzGqJI/K/nMZix1yArIadK65cJeioBuX+9wW8b7AUZ3Vezc4oMphIEpqZXuD12cqPzZ+nNtWkGJ9M9xqJTKiraI6S+afOjDzueoXzShBjedu87N6CKW8PLSqDa3XyEXsavcWz7ACtN9MdkgnJP3jX9dKNgxHpZJaAYKdCL6Wc/ghn9bix/clsxF74McZwpXUlmxXbsE46AvZBUu3rUMxLGJXipwJ8ro6sPXMSY3hntb6bcGalEzGADrZ0ut/EY+vNt74XcQ+QahaINPny3ogQQQnQG1fuGrGGEtpX0yc4NHCW1wNrTSz1gu0jf6nNM8Ds19lZHWgjrUKAhRLVXEq6RYovobSWnXXQ+6rh4cV7ZgtEht3/yZ+NBjDBcPyZyy3TKbkx4+izzflUnpT3/h6hvevUViBU3i1WeLfjTXAQTo8MPy/JkyOCq9qERp+g/nfYqvwaybpWkjUQSIb3sqfPFEo0kCSrkcTRUThYyj0yPKCt8xdApOTxzIqh0Yh9IiLbHg/Z0bg+Y0HHCkKJbivgjYO68/Lu1VoIKFrMbtsjdK0nGG1csilpvxVZxJlzdGrzsXmxfrqIgQLfcH6jMNFV9Mv5evVPWBBBqC0q/k1hXgP2tu4AGTqBGaET7XPYN+gwh2TjUdJOYHIzlP6/zLKYDKF5W0be8XTqs95K4EOivh88dOJnVt0qikR5YeVf2VdTh+4r5Qg2MycGzeopr5rETdgqkpaqLtHkyw+31osghBFLkUOjJ6PE1QFxkcpjMnO1G/UxhhRMpCc7y1vb9n50Lbr/G8njqCTKy79/WNjy7XtcKk0TKUexWhYW9Tkmj3Kbi095LYBUAVR47Qfla3Yb/Q/FuqWtZBT+kxve1Hsb0NQJeqrOhqlN9qFJ7yiv7eB+i7qisBn+XEBU+r/XeU9wo4ur+mFPXUbBSl0SK6jVdSPIuq816HHrVo/hrKJMfQA+Ft3wmnOIUMs0Ie0X3vtx5xYyhUB6VE4TpmRgeUge9MjgsDP1bfp/Q7GKuXIlD+CmrkmuY8Oav0j+rq/gq/Mf0ozAKET/SYi2U6NSEP4ZQGJODIG6enIINjjeZU6WjPF9Mug5MsWErmETHXAsbVXnrAhpmMaIUXZP9yt0XfzlkoJ0mLAfhPnUE6cjLrvJo2X1yCGeAL3Z5uT7VftmGBMGrn2pdMfk+FtBHQE+YVdoEYwv1TzqHT1Clj6PefB1kVGdoE29oM2WBAxc7qJFlZUFs0tsK4US2ey3HAFYQxiqngEy8HlzlaMHh5y1FtOcBcnj5FayrS7Kg7sttyOzHLnRWw9fE0oIUaQz3unfO3v6h889yeXLrL9NnbGNxWf7hah5tZ381w3hz2zXSiDNkkfdt3mw4HONmYs6C8LNMIgs1YmzHgkrEwyH8WEcrXTcaXVotkntba1sTm+bQcDZGmWVnaPsPFDFzbBUxRUM5Og9hJVRgat0ymhIYMSbAzK0d51AJ5tZ9NE/M5bYrkcObxl0VMWzOJ2MRn6iHbX+z7AwuTNJeCCZ2tNzvdYcXa6rlSAabUHM6unQxeybsZlOFjB/UPA4vPBPvLHqola7DX9vvy9LoGxQGbVLQnZqQqSof2ZRM839fiKYMPvPyUjXB2lPNDkbtJmxNIY5xQn7UmNQXU5wZmPrVkJWR0eNMqWIWhlW5naISqz7aRJJKA+JqchXs4myVXXKW9E7HxuaI7RxkHJQSlLXA+OZSnn+8NK1E1gZIxQ22zWoKA7GrEiAMpGE/7nlF+iKrOlx7AhqIpEAuwLIypQAchu3LWSc7VnOm5Bjy19nWrrD2oI7IcbX6tI2725NRY2Dt2e1dvHQ0zFMmhLfy1hr2UHYdWWaEUPmRE4kxhy6OHmDD2sku2yQjoTitDOuIUmlX8KSORpXlehyLAoDOALQhAHgXQKxPCZx6KtOXKS7dBdxDGQRpKtF/WgvqsrFJU5SIXTWU0vBWAR4XdyeDeuXCrHHSfhmlJ7a6sxRunFeY5pa8wCvXhkj9BCFAnfxOl5ZgN2wrWY9bqy88yDGDdbKcPl3s0ke2cfGr1hwGEI8A2Eh+Ra7yknFaBbq7S8tDh1Thi4aA7CvWxoujeGdzaS2lfKakD9De+ysyyuqC20sE5p7AbWiPE2VlBss+mooTc1SiF9gvO9MA4Exe0qc0DhktcCDLOqITcCQ9ugyRsCJfOs0RQa26vU6pQcDmfyX80naO48luZb22tOnAHsVpwnFQxNpioJz5Jhy8Q105wapvShzxBkS3Hoq36woEM94RmQho+wpuyzDG1YScErFoXjB/JfetBsjzbSb4acKtzc6qSqKLwo3yTyqrPogh+GG7wsnW6J4fBgE+zCPnufhwTTxqFFGpHDqq79cJGPZcPZoBIE7/Fk8s+ubqUkliSWdzkYrnFZmsmqvAt250/vArSqknvz+orvjRRseiB5rTPyAfdGo+Ksh6q6RgVmrDiKWSuETVaqergOPrSl/V/4A16eNWNVleDNTyp9PYKUjBa13LcNloTXZiB3aj4+yZEHPTCccC+cqum1DrmJalzv5KQwMf4Jj6aIDGBXialYqQs2i+vr2iXuyZAksWLhJSorb/Kzn2JDXIwUYQociIDOjziFVkIRDbgyKBmYwYcvdNRXuu5QWnU0Qa0U7oZy3SRvGBlR9cBIDaadfmsjOQMTLgSi+w8wm30B/+FyM0o/oqjLsK4/erxLF2nD0OWuscbeCVgfyqGmAAHr/hsiV/J2FjPbOfJ5k/s0hnU0bmzj/sh1Yu7hwwU3YJKzxepTQcat9TWwlozKBVLHuCuCvB0E1JCekUVtol7/dHea32BlMj7QO1bvAxrjJjHk9o5DFRP+rQtzhSqR7wPAHIdm/MqkGE4tfR8LZC4KFc2NgSbd+kVtrnhH+t631yNuWfy/DP29LTcr3zcsXzcOlqKSgVLuMqWUZFez1jf6/4eLsxZ7BTuhE9BnhnEaTxi3Ycg8qPdLOCDbmgw73hqiaH3Z67e5XAu6KL2nnbEbZ33cpM0UwOkwma0MkKUO7gzDM85VkVwOp+MWDK1hG9PMzZeygh6YX9md4jjBvtKzSHI4RSG8nLPyRv17DLt6zarSMlexoLdoGf1l7oUVW4t//g+ZJS9dVlLlLX4CF4mKAmC8ROVcpGu4sgVSN+ONnEnFe9+rys0HCnBJhSmSqjoy1S/x9peDvEFZOXMahe55bEA48fh5lgVSYVffQxEweVs/qNIvuR5zs+NsJaRgZOzFRlfGi+jFlmazrtM1GeSk7DzDzh/J1PDoiMUmnSzrjLMa7GavrjXzucrxcVMrAScV9jgj/C2xRUYvNuV8ekLCDN2fLl1TFxpV0WXXYVmSL5KKNOvooO1hG08xNEJexJWZIu0oSiWdbtzTxL+R6k0JxqyUOkFmr0KAwoGCTez5RKGV2oY/1ZLqt7BaYcdYFJ7nyNvskgHMp4pWhzhzsdbWSF0/LqcRlTnsyh40LC3tz6Xun5aOvytoWHzrFrFV8YDGXzFJZxSomQ/GuBKHtfwakDC70Z3RC6ILwyDpf/QIDJo11YyuuCV428LbsZ7FFsqubNMwvSupyR+pECBLCV6ud2KG7V5p6LcWLD7Kqga85T18OTUG89WtqpY6D2vvv/wfVY1K0Nk/smy03B3WzOoyJ9JXfTQ9yHLr+CKs7jqjbcXW0AptUgNneiW+qm6GTxtR+d40UyT2dsEjAE6oNymKHDKIlhZYbgk2nKilTg/wtloyrPUkGciVUaXtFQHHnqq64PGC/J1Uf1Qc/NvBiB+DEFeY0jo+SnesDJa5VvNwdOOtKgiDGDpibQCQSYLx6hWIiMC0FVVLB8HwmI6E9JD6mvclOgNMSrTCvQ0Qn5wLsDRGWZUVLEeThHx/RBRtat5jzN22EYHcb2JEdRy8VQB9tQ7RkWCijpEYwe9h+chi7A5FuRLWG+cgZ619DoLx/4/81IHgTk/NOy7WeQGePcrYIv7ySEO4MJdsI/O/bIVdP4oU2MWG1gkrj6vrTnlJ5IXiLAMh8YQLkHqqiqLePwZxXtJy7GnKMcZhcOiUtiJJ3tDV0Hn9oOVzGsqiYo5STqyCu5MnqWHdOHrwqoiVpspt35Km2xMTlrVylJwisSn2el8USfmsy2YvkhDVwRsr/21wHaWEcIYj9XrAbm95qv6URURsoegJuMQx55R9QyVXW5ye9aYInuDjzo9xUA/DI6WWj0/ObvH8mdx2ONZyGrppSY9++pwcP5daTnZK2Ag8t6v9kVp6vpnDbqMJnaG18nIoONliGHQdzEcSiC3RtN49tgLtK/PaFMiyvcUP5CChH/jMt+jlvWeeM2JaA2E0EPR2pYz+U5cJ32AZ8Ch3mI6AVbdBH2MqPz7ZqvzkThGxDqSRny2Vmrp/WUEllS0MDvPfJaGT4AsFF7hEtHVtBKqah1XBAu6zhIBrLegKI+0sV+G5RAwuWrX3ZeEkA0z8dkvS71dzCoKFGoEN3+oNsI9ounz4AjEXEsURf7fisKVTkUTgHVeXYCZ89/CVtPmrmQKO1jd2vdksVGOmHTCizPe5o4bmyLk4lIPmyzLVy8LutHUHMN3DBdaANQde2kdY/aN2vUfqFe5WcUteMc8jJc+W4VSdTa4XqrSrqzpgNAubnDa1TZIF7J1wx6mMgnij+hvsBZouiaNeoyiYSqmEc6N5gQ7r9w8+ItRjUZcoVdxUuNkGoTDGAy/mQ3WBp3w0F1tMpgyDKRXdzApvV+753+oOSDSYRDmmBCdE9KwHpJlKfrfDqz/vYa2VIefwhvTMXNyjm8umNaZVNJ6F4XRiVGAJlIfI7Y5buOQcspX2uUlZN4vdKP+Mft5lK1XoF1EytealJQW/dg/VT2iywCKzqidDy2Wv0PWNUxNOcetiteFXfIZgMX2mdeFlDHR3klxhBAWPFaaLmStQ2Eod38S++gwiSJEe7w+F/PscC6r9Cj3Ws+4qpK7eLia5ibzUv0ved3Gn9C/jVlT1JFFkoTY1rdDLEbFinWv4aNnLAmLuB0LHdc/v5cwNbtGuD9+qwHHY3CnaW1p0o/rshKtwCv4t9LexBIKWDsxVgYWsihgx5Cu+LX0tnaDbpdHFKQ0sDXKcu8H3DZ6M++AUPwd9Rd5hSILl1WAYds22sP1jQgvh2hhrMeB1tA/QuzmzT8HWujWiSvpDih5Mt850gxxpZr/MdLjzXG4bie86APq6ACfu9hSwxKv4Aee+fEP2jYWEkznwWDEDY5NyX2gf6yGZLXByFldqGRClko6kB9OpnTf7o1Ka3NSPuf9P4wiBHgG3yUTAtQ8Om7PFr7xhD7gR2yQXVH5HyychDG3Khc/8551KujIm6is8Wr2WweLVCYywqeaN/V+NxWc7c8Q+EcXMEaO6QPNU463JLT5M027VxonNLuTQx7JjJRPs/qUyIETcN2m6pwDsODcLJM0qHIcb0U719qNjaoc3lAYNGBOeZoQ1Lasi7+3aJB4xBoSInA+lrC6YQfeC/BcgYK5IuFiKABTE0Mec97sK4ysqeOg31cl0o3depmV8Gh1jWY/OZI3ypdWuMp3cjesk0+5052Gwhw7FCNBJHTzo35NH9eYCTlUKHjrnMXes9X3IbNDYKz/y3ymz6ivRFJUvcpsXm2QcMbvWzTMfPVR3VvcyS+aUZN7vI0k7g0os+1B07aQsqBnsmZ/XKMMO/zgQWbOWUQfROt+eHYZVE8GzxXvuEDahaViNMAjJXXax8J66yMgfTvV2uDUPOJ1ev/cpD/xP/dAOVEVFNkH1qdnofzzZ6JyMjfOAX39F6YX7ulV06vZrlPKwoQrh/24aIYTlQohXvIKT1QsBRTG48xsE/jwAxlH1Tjy0NNlMrybY/zMYOi2cM1me35TXCtYY6/9G3FUGp8r6TpWLNckYjU9y3FTNAOosTnGSwpw03E8AppFy0POT+YrFGWR8aZ0HbNyr3eON4KYNTr/MTYoTo6rPGVZcB1awPIM+VUYA5QGxyczTlobf1YKvzKjrJr+pSydsBZutfpzJdFOlYuIKAE4yR1Tvn2guBUl7xzxnbjXajF3bHbWqxWxrNI7TAeJLsvvNeCwGvG047bBu/KoVsYLsrBJIreXdGtgreDUJP1BdCHCvcoPOJhinTBg0oE6bCH/3SNNoqJSW2/LQkRaWeMAcCWk6aeBQIm5ZqSeacB4wgdOZSs9JqdS5oPbjM8SyX8jFRkUQ5TSzWftps9b49ILUrpGDX5uf8iCQGBYvdQ/ZgeBZIxLcrzyWWbub4Pr436nwgrYy8y+MHfFzlt5tBfBHMXkKw0qV/bgo+bQLH2qy4DpYgCSa8qSxJWcTonrFxvh6SdydQ/C0NEmLOZpDjFFtd+XSNBDPxcpwYaz3yGGLOF90ymK8EFFeKzGmUHHkFn9O6tPkONdlfQQEUyK3skajOS9mFsqmYB631es7AxGKb8E7yT9gk8qe4+ep1R1EXeOg1HcJobNC+QXc+t91OUlzEFWrzYgKgs66WfKkoBfylKv05vzi/BUKHbcdpZCkEiZijANhfrWRKMga/O+LZNfxmkD+RLzmA+KqCWBSMBNkzjS4phhjbCVOhzxCyI2Zb7jKS6JvnMp9hOPCAkjAwJpYr8m6zDz2ZUNJPSYBqXroWWjt/S/1Y2R/SSm6iVzSgMLVJuXuJJiR8ZmozbxD6qi/kKZdhLxmR79jRfh9a8rpTTK0++lTWUG+QmRqyOFO9EsEOrrCvLWozxsSmvBq+W7CgUBlqP5b3PKQeijj1dPbjpSDATAbGdqXdrdilPWN7NQG7knoMra407f2ReAt/hfBE/D2k6YkpQLvhKjCh5ZoUyZfAFYl5e0Cdh1Wx/Coy3GV7StwNEnsTa17tjRUtCKM+QUYEwpfLnQqg1kU0fgFbr3R0LDPLBQ0V9tyTnTGZO6JPHzCZF9wgRYcFSsNaqzwIMwwi3aTxFlpYIbR0Z3lLnhJs0sY/JqPVkCoQ0zsgB6UIUw+jw6o7o4AboGvYHY59gH0jTrMglvu00TgSMXvi48teyIsnQZ0tQAL/SkN/qD6bQHMqlBqsJblgtvUiwwkCCYuHbDqNZmVJfsvUcJMbi9hi9gu0wk+sW7fPONsuvTUa99HZ86GiZ31I65tbmtMGpOZCVPiCb3okv8x8aBgffW9963emHr/vi11AsUufVYN/WEJdA6sq5TF4ibkmzcir/thvtPdKd1TVHOsJYwE4rDryqr1hcajEEBWcnH8bPZKvbZhmS6gJbExMIi86cXQVex6OzDy2OHwwkBB9L2pXrepVuu8h2pPXW2v7jmrm+4Aygu5bVUuUy+xkq4x0yPdDg05HIRXuDj8X9VFuSivueGQVFU0MI7Q2RspgeLExQASfBUGaKit8tBPgjtRCWnN/iI6IYnjae3ZP+/v4U6i+dIcEq/epL3ayVar4jQNMjn8KSj6ebWrnOrxXR40VI1mUrt2Kv2agelUQxlTyOoK3IuEMzYs6bgGEtpkIRpYuJuVjxn9PM2jTtdSlsnfWsH+FwHYHl8D6AgL6SDfOO75EgRmqeKPrHTt5o1RJOddTbapnG8lvXqpp5y+RKhj6eYKZ/ezrKU0vg4BJxJm2OfhnPDaWEl/7ZSmJgE56JvXeaqfoOAOPmRmNSNQDy8YKqgq7GCuDz4Np1jFhPMY2GN4j1bhBe2l3mXU7DX3zuY0TygqqUcwj8clui6qouMRJi2Rh1X6KPV5Lw5nL6d6Sl0OtSx/d2JaXykPotrh/bIqKxSWkAXTVD7RsEBfDiYqoy/tH0dcU9xHGUtZ7IzKzU52bGgKnV7EXpH4dFOKxNalAqnv4HS9UhhCjCDmwpFNsb6indnxZtjoiM6r47QGkaz04iYQ9IqtGBurqdLzbGZgtSVedPSfpgTDmG/T0518r7HNstzbFEuiCVnSHy1eso5rzzzT+1i7Dcp+tKLvSu9uJmSxUoXJo3Goc6Ka6/4sLwvkYXpTTw1+zxgINWhP97iz06SNvv+hH1cW4231GwosQJIUbvXv7X6k5H7ohZ9U5Znj4TDb0w4tEheWcp6DBjF58CXHKlXS8aJB3kTZoyFUQ1/fvoKq5oRJMryyj2OgYByuv0dbzfp/iO1zFuVDVJIBGm+bLgzqg0TZB4w/lV0/r0+p6L+ZaFYyPGA/vIy/KXOZoFBnelrTvHoXg/iHyXEmUE0CHqKQTCME5iC6AzU8ftdcjneuFp6GV+qPHNpLmRgDxEdF5+ek4hJu04Yz7r9iyuCYCR3im3hVKDv+iyjf3vA0+61B5IAPWwKuR5X+oadveoCGZoabbJiO8NDt4drRbT8UqjXNaw4URN+kR6s5MCIdYjGZ/A8y2+ZATSMh8HEwwkCt1y6LpRhDl8gasYltnqJL3NJJjpRJvcvMYCVV6074si0widw0QyahubttydKdV33lofuptMQevJUm8SymjQausNAqeONn6YHMTsUSL5uavh14IrH8Lx4iw7pBDi9GfA5mzxhp+I2i6kmtmC5odWL2I+tk4a61/BfKYHdA18bwidEN/Z9gwT07XLYFyjkRZ9VRojWwq96/QXWihu8DDGLdVSA+sB1rVQWVcJJpcDUJ2JIS0CigdNQK5waaiqcL4VZWW33+3jEQFjJsVByVv25d+cBy2+1jACFOg2DAnzdi/eJQlKUx2h3m3Xgt72mzGCl+KNBOoPoGKY2Z2l9KAFYK/NfszwUKYH0wJL94OwpdZt5Acln/Mxqg26mWEYYIk86CgCNVsa5+ogtsnYYcdSFEzx35GbE/uEBxoH2kvGDFdLGM2vz1bVGOhqfJ5Z1uRiF9R286SsWMOKpnvqaE+xEu+3VqIR/RerTY2Ptv0pYwoloCqUKNiS0xwNRvJrlD8gP3tGNWoIziScfVJQklmCm01mWhjyIgnSnEUNnlu2OudT1t4xgJOjo+05QXpACciIvUxphn+IJ8yaFJNqCTg6vfzDLRlgF5v8LSthg7ihxan+K2UU4pWFdr60yXkaDEIsEaW68fKi9Ao+fQdxixfJf7HmFF/aoDWL3ckiVGhydCPBthLAWFTP4aQzbGrL3/liUKD5BYDzxvKRNsv7IVAgYLUswj6u8c1g26MeZKMfQZPzkmF4RUbV44E3Y5p/WOYu0U+3uuIhYB1LZBTGi9zi10ZLmqPMyd7MXuTvGnY7AUhZAF6+Mx6jXLmUdUjSfItua/Ukzw1GmsmKHpHqZN8yPJDqWebpSJa9SJGxzu6Hh0YBcvtws5lZv2JcgwcnWm4sylvrOM9Ry7VzNSaqzT8NPGODKPRik1RA6ehME2ogqe7neajo7sBqy7MVdC8n6yTMagTQvDspYW6ZsfM9A5MItBO+XxtNpVKejOWWjuFh1OAAok7Y2QnRFSdibSfa860St3aeEkZC6nX3/360sAQTnKsRy0zsh4SovTQ3NbeY770alCrnFaYcDIgfU+kjaDNPYpluCUiiPKLGBKloIx/bmqu8qBF8qRuNBTbZUxhqYih3BZbl1Ee8QdjNRrrSIau4ZKvmNFq35RUyaY1NtxZ1HMZlBMF0CLt8zZryH55XIAhkUgVixR7ASyId2yM86ptBLhGaDNgztwIxvntggDrEnXNMRl3eJpuF3dZox0kOB8M9RajEYHiLD/j0k927yzGsPSo8PTow4Tj1dAb6sOibdtgepRlnZu8xrseW7JgbxREvUirZe8Hksy96BkDh/y25NaDHcYE8kWjpLKVxsmepYMw+/9NjaAZUos74M19BmChUEY21MtqLUbnttLYoHaRh8Bg5pr7JTdrK7WXhh0BfLewzCE44shQeYyO9OdgHul/PKaevs9tSoypR9fvv7cqxx+RKDQVetjpAKCASkmYL8/jKBukpHkNKfH3bLkLTfY4BYyts4o2Tgo1OQ30dYZLpJSQaWlsl0vMgqUwQb8kEi92PJB8Jx9m6Mt3rBXl+mq+ohnEqVwZNMONQy+DX8pmxk7VuqxwUUz+5UX6mZerpmyTaUZEpazcmUtKMIgPDphLU8fDwKK4t+6WsJfe2+FiBhxLbIl5WgBXzEcjaqs5NnueZl0kIowwODG8a3smjd+iVG9T1CL1jEXb6rvDT4pPAfYTnm2yXm/fD6ETwwZMKQLMppAi5qu6aChgdhL33HZeY7UPitkjvgD3i/qvfeO6bQezOpvpeXq9CQnqZB9waWYDjN6HHOc10N9iEN934NeSLxFU238jpqe0rpCmlnLiJP04q+HetwP4PgRyDKuXMm1JY2qAOOwnVsBq+18SgIM11FsUqIQdgESgr7xhtRhpHfp/jYl6viF1eQ0USJTZMLbBNzOBEkAmbJR2rZQ80aS9Gdc9Ghs6rZ00qIL0mZg9+cwoZdxOQry+wytkBN92ybr8JdLL11qzgFpoHHb/VfVQM6I9IoCI3TSTAJPBSczdwEWAKuqKz3/vHHPVcTVaFG0HKSNHRL/XZqXPhh373GAtxZh6t2jQRHkSrVv3Lod30gPiVSbTz61GpRRgbkq+goluCWFxChGDJfwgQtIZa/XzV9MmeCxr78W3XegbnY1CPDUGSIQPg4FQzzmlDfiWlgPuzRhLQiFiygmEX8vNQrh737dWHs6bs46XZT7nkq8yUsQ2Dg5yzXIGwV8ciRmEOCG2myp3IdMkuyu4bI71oDJmkCnRjK2NON2S5S14CZ7/XYTzzNPjycC9S8F+AHHLNbjmsYLIHksioxM9HEsZd5Kx/2LbV4318YFnRcz9oncH0dxsexg4E4HTKMzCN5+TdYDc8XjZE8vobNPghoHYtMNccByWk8gynQWmu+T63wof7DuyUWFKuLjwgnUyu7gRghl5rB14dCiYBgJOUbNc1z0CroRoC5oyWNl8MgWeSRVG6D5P8aXiqZFiUDBHlmpIOOTAW34cxhU3FtR697L+WMpvBxy0JKpsSNYjmgQETPsXLk3c4tamUnNIqxVJYQslR6H1Iorop//Z7E6nR70UuwyQfvZzJl3LO2OgRQg8jSlolPyQ0Ci02oS/g18rXq1XmmD8IUpcVfAaJivvIy/H/z3d4MzVXxlQSKt+3RC82+a4ixktkwwl+LOfZzaLiP13GGsf55DwpFUqeAKpTSaLv4huShWIFH2qUDij7QI8CTshRYWUbsvMfU69u+QhZMhpZh61IY1X8mn7ydkYDAlG3ThAXQxh+QVg6LRgJOM+j7sw0aH9Gn35IKo2jVFTy4UHN2WYOq4BfloDnL5/rxhBhpe64Fl8rb+ExiELzrtkY4RQ1LZH0gkjlizozUFdlukeP4+11d59goyr69xB88giWmTIStIOJPMsNHgxXKUP6P+ayNFSNNDIp7YvfQUqG+jevIPuE6b5yw8G5568PIvPMj/D3lQJAelZFLkb77yO+d0QNRaMYQvYY5XaJ/z/LjDbeUa9ysUB5ncRsUevc1BDxxIxheqVLQ6nYdLenH4DJC2cdhA4AcUHeUgEzIrDxMDIe6IIBEOdQk7XWMvMF/zn88b/mRIJLdE9tlZSAxCIDZk8h9pwC223WQfPWVUkpUNOcbVnlGmO7Je8s0Qc9UUWJFuEvS7y+YlMtsSLZ/JAXDd8uty2VoQl8zGJmvCJBuEWsARNYGbLCUdf8LQIu9rfdGMePHuV21MPm+hXDEvzqjs19j/MsEj5fMfdUgvK5Y8tyruQIlb3fbVNh11M0HlQUuCtqrqz7cccwhrEoaR+ZGjcAbZXviXrSqVIBhwd2OQwNcb68nOpHDWLZ3SsEJZfoe77Jb0jpIzb9XpYPwMTaEiIL77pXMN+i2VMG6GGsgfuZhISqoUDGkpCD9BU+XNh+ZLjg6ueAjZaUAzmfOPoUqcvm1EasDB53LR8YK1pgOYwWSZCW2t4H+IU5H1Y5YXqBYZxJBYRT3naUVgDnrwArJ+LFtzqb77V2QsOC3EqtR2qs4F9FWjBF3IO/35FGCbhe1cNrkyAEXpeuH4JAbFYBV9gbnb34djVeGPGahQ7rjcRT7ejzsMEUeLfCrnEHmS3s6RHzaVtVY8IZ5oomCHVONOWYv/frH8g+RfUQOr5O5jPpL3uPC+C3eN2SnUzqIlMAIz7FpHCzjc4y812EEMThfSU85Zb10Ph5kgBBO4e+FcZ8tLYF5PAKtV1+jPCei53PORfNY0KFXbrY7BVpFwvALGW221KTxqy3UqM/KPv+QXf4ECCT8/AP+ng93MxYen+wokrm1UjSkQyrCFJx6ITajOrMiSGcNTV5cNEN1rW8+j29IHvw/053G5/mo+iC3r1p6BluBrWc7RwgU5Yb8UgR1Kzw10l+Txc1nK0bJo9mxmvN8LznEaPGELfPB5cM7nCckxXsROfSNA/U7TUyYD64R0WQF4TetTTlInimtWdOidUvo3qLwREq6LI4YSFlYNvsDLBfm2LTHHSRyU2FKa6xHb2AqmMiJHpcDBpqzko5KstQWjRAOd2ZHD1N4S0w4Qvlu401TJ0cDt4nkSn3eMl5BONxFjTN80r+G+aPBQrYi9r3eqTjUsyvOtsHGnLek0MLTiTO0KqN47zEFBPgK2cW0W8qZ02jXHXYTBhfGCjNIwTJWForab4ndD//+n2BeKtO0/jSk0+8L0BEVOdKHWLm6t3tYyUYhfFRiJvqQfd9xA9LZ8iQarclTW6B3rVU7aQl19KJAmIGIg2xTEyGbTql2SUyrceaIyXhaZVQ4iBn0ueho+KCGucBhNcuV00yvRobVwsXOUVEwiqy7sqCQ8eHcvytryzKQcKDRwk21Grk8cMSB/0PN+bwXHu+AmGbWakGvjYReuaap7h/PkdBVkwPsml6pKRTYaIlKZzKiKTRBjw4qgLi8rYxPnEkx/JWQjhArfuNPskjjNTd57AcngSCjt0p0YxuVyvSgdScgu5d4Fe3PxopIiaZdvtPHC1LaCyiacfynwbETd7tgA2/rVKmAjXTY3JVQ12sJa9oQNZtPbGOlO+xb3Wk/yFQf7l9rIhrJAB0sIxpNSU880LBNmbMvDgGfYH659YZZi5kyq37SkiWGBdhKSsrgHh2yy2FTcc16JXq9MT3IP03Abc+jMvo6rl06uZGsq10Bth1nLhYcA+Ic+i0acg9JNpyGCCtahuusSAxM53Dhm5ckAap6dh5eAsTKHhOyyE+kspqv0yaoyYqWCA446aeLpF0NUjOwjNDkC+bEJwew1XG73jxj2ajhJ2bs+6ctCfatBZUmO8hEzSVd0QyyDvT8MGXMpRTr8s255risajKxHRHHLYUK7LeF531XacbbKob7Fujm+Qatur6iStAYOCSnJz+17hWO8QFB29963Au8obuefonHjwOgWK+YokiA+y6cxu7aj2EnHm/goxuHuh2HsqnlOZlcgRcf0kfT4sDKJ6p5MQH9uLKyTnOx4oUXtJgqX0N5/CO+RDdc7O+qLhy7OuiCmIsgWxffzK4Cje+dMjACSwZ88VPOyaENtBmgCgH7GUP6+YQ11pdN2PAQ5X6EYt6RXVlT/B72gUNp4sWbWsjyLnC95cjWeGY2dXBtkrkciB0BFr6UFv9mvSFRkBJaH8JWI6uZJ7VRgrvSYfmtnGZLS70ttXG+MlhzCBSGGoWM8HJltZDGBkwSvZLIYcm7KphbiHNUZalqggvKOUprbf3arbwUFsiwglpvm3HMzsN4MHhITKw5hGlPV5t9c16jw089b17wO7DDqBUlpuoA30y+iaJjfxP7mTgICVJewG7jnnUyz6Iri6aoBLjmzzqF3Tno4YdorWwd3dVJOP2dJkf3yFuSigYyxpT9FSb/vBpSGx4qy5rAe5Gu0IHnOe/w1/MuOQAa6J/S9NvcgaMUNUOlL8xoOFeZDD54CfRt8czdhzah4oDgHsUM19CmzddBKAtcN2S65hgZOGhH4R6rw0UkDvtmYsaw8O3nxLp77MN7l7qI3/DEfWAEIbL/E2N700pv4HIuKq6GVGXnQ5KJRbBRj5dgX5oHyneTwvZ6VoNYzyKatwl6tEH3MsQLJldhCJaX5WP9qjSKrurMzi6yRXPRnrW8xf4AUJaQjRY6ITKpi/OSE/94GO0qSPD2dc0dBnczKDyIWneGD24MJyabQZidH4aPq/G8Yg9Je4U8cnD1hFN02DDKzoy6zjOv7oGEbRzlogSwruU2vRSo+ulCVZC2Dek0xN6SWoKdbP04a0gZAeZ7DQ5r/po6j2MA/COAYIXZvmlv4+cC0a7EBqu6AEHgshcF31Q2ejByv18CJO1tSTfNhp5wLO/APTu+dasxDNCCsTS42QIKGSRDH2yp193Q9CxSFjdDEfqtg9ixrtiyQzrFIldhSEK4jSrZt750x/3Y2iyyvqyyvhxRIFZxv+sOTpyocl+DSghQI7KD56tzWFivKn7HDEMQxCW60mHErqKJEEI4ONxrTNOh6OegMBPxbexaWkbZl4/iLCPgS4nJC+HpAfS14JGKskKCi7Uh+OVGYkicynG9FVewk5ht8QmXjBLfU1/izLIg6iZEhXceKi+VphoAbuVG5QS7ElHB9bJiffc4rYs4/yV6OGgSUUWG13FOB3w3dekjJVVgquCbeRsiSOIcW4Ekm9AY/IuJWLe+G5jIDx3YjRwN/5+rkmHQlqi7hnNutpUXtj5DzK1FZMZdXngKDkMkhnzJJg9Hs4ptRUcDCuWVXhkySoN8N9bMxRoJ+6tMwHh61Q5Fk02lGTMeStRJMKusZQ26VzDNy4llRffmJb/HqtAwUpfn0YqqxZWJ8RCcVXXLcs5Ue11bFMxE82zsJJHXDZ4mQcr0DRzFZ5tpIYpVcku00a4p955tFA5x+h57sT9JMDWKQ4POgQcM7cm2LUXOUDKytUVJEk9u+vz3p9K4KCcvjgCCX8+X33tlMTwwSfaSPU7KkzQYFMtvkmLnk3lbT+KDgbG+kkmpsjKEpxglOwPcVpY7PMPHYXdWAU8V3Sbc30sNbzxdgehGuYTRgs3u9L70eKuZP8jFGHbaRefQD+cT5UtIlQmqMimnj1EreWTPpgyuGeP5BpKUJdNPHvgPjsU7dLzHSW3uwjjH7w2Om0iw7rC1Dqt8X2SWySz09Y1aImkrQnWFBxvBpxmOVeAPJzsL0OoT1vM53k87GOtSL6T2xurubJD0oUWd8ODETsj/dZVHlC7I4HdRo7cSNpg9XcbwloOoarN/Tl5Oj787mIC3Mo+0gbI1lTmH2kOUK8OaM1pv0gAePAnXSisG1Wse9nTuTa3OxlND9Ls6lepSI6BIdrk817LsFMZ0wleBacSBEHPSAZuEhEy1i4mnt+V7wlWot2co9TzW8oKYwMAUSADmuUucX0HrnAdCIESpreuvc0cUcO8MxbRDRN5sbGbjyHMfJW3GM5pZkBOZob3/TzNHkY99tqkmHgDrHGkgc8xiR6C+KTrj4oFBkOR9A4t3+XZIWkg35jHHY5H8RV+4033lMtQ6hzqkIYyhicNI9/oDul0TX5xiL08vFZS8toFMuKvYQ5xL2PDjxM46s93mrKt37+rsl0MaYtMM+7HcvFeWt6VtqJxE0vOasLBR2rN4bESZk7ZW5ODG7OBKQLvQAHg6OzTIFHrUqqsppDRs022/EuBDBNXLZr4XMtO3NdY5NltGTlDJ60QSgI5LhTM7dhP9u83kepxrjXjC7Co7wFN93Vuyr4ODShbGeH4RPnvTPk02gO08yBRIpCm6Qom8S29JVNrDl+rwUbXR+JPpJNtalt2WkTUDJ/BH2Xi6RZpDgT00hlEgR/p2tMJsw9LVRxm8Y7m3jYXMUloTtnxEj7i5CnyW9fE94xqo62iuuVxfNZLnkKgifd42zE3t6zKKdlfBOvpLKYRQLzW4bOi23yXTpmJ7uaPdbQQ70hhyCBAv9qmstbJoUW6sM8k60lSYeswsziv9HZ849r2pAsJs4po2kt2CVeny5Hj9z+XvwP02Kfh9KGduV+Q2U8vv2y22270q0I1Zug7X4OqmW85kLLJwvYtQnnxbcLcaherWxy787WMvwLO8k0Nh07PazpLWQJY8rHjgmbr21X9Wcza6nTcp4ssYGTeaO8eSMlT87NjqDLaAqhCBMQyMj/lCAAWc2BgN+TfsKw0yu4LoEFEewoJZ1gj5mraEfHJNbca5WkqT0JpJIcuUlISDV1hxnGC9Su8FB8CjxYYD3NekKSTGZtc90rtvbw7hfQbIFH6FYCqt67E/KTy0vEh0gRkP80XyHnCKe2MnTZ/aKCWboW8MZnoCQENlaNigmEpQ1QRnxXF3Ly+flsRMF+cYyF/H/m8fjaWeObuhlvf2YA4+UK+RzlbyEEslD3z3N524ajlMTGyKousNYBICEHeq65kbhfCuAzfMIIF2E+nrjGg1rOMaUGmyfyHixf6ApZgpiMOkHTYFLdRMV+nWp2ACXoBsZuhEM5Hl98Ujnh/KMo/6asfMr6PSWB2TWtJ56U4nN1K+1Fc1AapsNgrEwt5Xzou0xweUhy1EeWKJGu8xf0LhZjuxeTGM+WeiccNYu5Fsxuf/sklm8xpLn9rBX1ncWnOhB3aK08I23o+HXIY9L4Xta6tI1K9CJjFuf+oerWycjUiomvrfE5Y6ybCC6Lmc6OayyzCPeeGSej9m1Y9k05GJcSmfD/16Cnl/r4sckVN6eGapeSDf6PiPAIpqgabsHwK+j4HEJDQVLgyZi6EhRz3UgklNlyPYKmy0M2pgdvnjzYCnpw5DXxg6MNEqA+KxANRpdkK3gi0nlYDOyeLLDgDnpikyHrpYge8D4aKK5M4/Zh0FK+oxIjQl2yDC3p9XCSro5odIvZB7z0cxvMXMjItXRL4RZ/E4vd/4A+fqDn8qWnnLBX4zEEEt7VnXMtKiQbLKh8ts55s0sjkmMsFy3MTaTb4JIpNtj8nbPMO7ihKrSSjtuZ8BZqf1AGnun/WoJKQFMpPBcXIrglkmNDVvygU4cy/+gg8YLHMHgeWmLnPxF+emK7S+rQerESouESKusSAu+Xd+9md+RmM+xYRDdcRXx8RW9deGfMNO253JUrhYyqjUImHBiQcpg7+41Mi3yJuRMUK49vI4UUQ7XInn5sAqqR4a2qFGVP0ZRD/4Mg4G6+DIsBjSWjjLRnBhfUE45/MPOFyjbq85E36UcWTmrF2MX641YozmweCK59nNw6Gl/KIO/WOR8eEBS5R2lfPMkT0iIsPL33Z4JF5/4/Lx9lN1pZutn6H62GluZmvM4GHpRbAfIzO/Y91RyMXmAUe4Ykw+R/amPK5dAZgQxLdm1fCf6+2zbVTZTb0Kz7bGoygDbNWwgNZ6oHTewiHLSP3ZyqZbyi0SZuYIb722BQ3TcGtP0+rtFx4u4hhKZl5xs7tRoxC/mCD5GI+gq6DDk0YseNMabfGMNJ4k4aQ5ZLBmW0SI5GHDrBTU0xdh4AykWLqJnKC0ucOGul4sF9+VJNNijthCu5zW3elQz1Zmbiw8nVIWPcrkxG7lxscg5YHYq7scDAXK2Zb0Zn5RadHeLeNqpLbd+kQMA60VatRTzc3AaoJLbvzO24Zav8XPly9MM2Ufk/L6FrTO/qEYO8TwZi4+FVeCLXNzZWG5BsW9oc4ucsXOSQPz/VjrDN+oDZjVBHPDzp3A6mRqaYB4eKOmG25pZMzc+VLJNRS+Lds/lUosEVA9RcACnbUOkyDebGIxY/GkLMntmPgM4bU1rtj7E97NdkvxWuBVX72V1d51VfjZ0I0G8JADeBsjxj4DS0akYrf/LBj9oy9epPWuWiSXubdbj2MZS6qY8ttT9xbw0n29d/jykm+Z/HVDukzfiAsHQx4w2UaoNk2enXf1zSao9j4r+Q9kQXQdpjZ94S9mGuf1sS0ughe3ZKwuOOKwDqS4OOFEyRCx/9gpccijDlS7uMh+WBnTLqMZAgkVFdbkuM6+O1PxILXcI+/YzXXgd80Dy9ZFd2oKAjftEJj9AybxdcBVlL71Xfms9kCKnkG1snTQ+yxl+S2k4Z33ocNWCnAsGaEokZINeyIAwMW6yvkxTjOR8UH/2emcka9lYXU9aCpYMQ9b2xhW1K2Yp/zWjtWhs2/kna6TcizQyjnh5HpgjrOvL7HieeTvmoYF6nFNmUJe6bzRQ2ChkLgureMJVn25VcwVzLo7gjqB5E3NHtIjbO6vTV0XcHeiuFSFGtBATyhZZwBSZFK8BVzJuI4I01f10L0FUadbgdqOTMjN47GkLiCCL4ZU9hTczKFKGtkNagUU5itkhsxw3eIL9kTywlxNKr6gJChBJrtEwWHklTTJ01c4GKK78IymuAob4aT1ZJIjx/tFO5vKudS/xkdSYT3Pg/V6RrDuCMuhEBLOcRUJMYnAwEV/TGXfHBb9Ov3EULEWJ+MSKq0zRoCJQdbtNowJkNHvHz04/HW0qvBoWhdIvGsN/xqySaZ3TDhlwQXcxmkpDk9yQ7VQuo3FT3feFzGl+qxCyjhtzv6q3Q02tXCi6N+0fwtAfpY03N3ZczksJ8wPqjOMWFoMxnUAXIxviVan5qN46oSqRzN4c9ME2OQZVlKa8S3gH3/8SSC1G/wo6VZVllYVXxL2Yc12hDN5FYBAAa6EhleffASzKA/00bxSoWPs+gBjOvob3khKvLEfUMhBVJT7eegn4KfgfvmSpHf9WNJ8zXRPLKPav6P8kGQbEjOBlTuyHJGSREPXI57vpH8OCEWvrVuys3vxAsGNJ/4RpFpAnU6Y6mU7MRiMruLooyFzPUS3ihNAViirav7nUcK71TP8bubJtGqqqqxCWnLklobEwY7eX6Jo8HYkOWm70IyEWSEJ/c78WlpMMD9v0q99ivAUhYM+eHi7uSG7YdqWlJam1wMRGmhlG9fXaKqqQC2aVuFB1bTUFBSEqoDz2ZpEEEQUFF7rfI4c1BQUfG7bnfRE+XRpZmtqgjUts8fU92DnkO2oaqyMzMl8K9geW6JgedBgieRguQ9PmSLuN+JhHZEZyXUJOZ40935/0wupuRChANuTsoNAytT6UumeDKRrIjBZz/c+xhveOrFki2R8rHj3AM6fFQ2JIELUfOlUmoARPGwNUPdux+41oZ6eVNAfFl9fDc9ol92lHseYvoKLEbVXT8qFkuw0YDPfH4PO4sFY6RoQ4qP05UHYec9FigozV0XuIbNSPEyeEgareAummDRvFDBv1CImu9pvmQwoz0Moz5sHpngIpoh0wUpywUqg6OCbN0eJnaxnH03Pc2z3TZ+lmLgZhcy1qtnP6DDSG8/xxa5mnQ0Ly5A+32WSmgauRi5l13I2R/yRZTxWmTYA2DdPk5PGqfU9Vch6A/dPTn3iCW0o8Dpv97CFqzBKb4C/PaQ2QeCS+GlFlI3OOWvn5ntMWYC7F6M9ogoH4hzDBu2tnqmavQY/u3VaEq4umCxW55OR/ec7u16qNxaDMgF86r0E132uW2wm+Iniyzmr74ke+oVgQNPNTC3ESj5MjJfs4ZKcw0VUEVBMhz5Y9BFPVkTyUUTZHbw3UX0GguUR4Ldm73KSE97jfPkfmidKmzdy0msz84UCw/ozdFqSzNMOERL4qcaHF/dYj3zI5ApBGmBgq9fuxhiJknx/oFVDCX1o6nrdbpTmv1D9HRFvVYbE6Mn129b3X1FmimDfcoXfq4ky8+EV+CO3Dh1d5oy3AGQMMq7EwbclJp1FbVSBVQAyMZSf6j4FqfOP5XpyHYq3jozzz1HKbt5C73qSa1sPiHo0xRKw2wL++xqSXKPoleHpNmdACT/JxMkIUNYlmR4Ad8+LUrFDh22iO5FbEk3xCGkMVRWlQo29fL6mdVSj5VlN/tfszyaz7KHA83VzZOy6gHIAVf94Mv2XPeVSTCaz1tcUcoyb2U++tsmpwZCiDPQEnHXbTz6Pjw2QFZYV3LKfqcSQPBpa18I0nBJ4eIFaOv50AQpZk72TGtuv2c90gQbY1iw8W9vWxDy52EdPN3sXzrqdfPX9qmZyIrJ66/u6gnqnXtpmjmQdT6KuRgeOfCBhYZWWP+bQYysCoQFywp4fKKeM+WNuX/4lnTDCQ3VAvw0TA+KxhD+V1emMtJkjq6e9aR3N/VTHhTQW6Ef0ehndGdb5X9Lr4P2QK82eJA2P1TjqOfQdyjTQsuIZ09E5/hHDvE9ph8mKd2z1IGIHJdid56/7G5GrNh1aOnsUGSjjUSkGpQh2nndnlZwjk3Sjhf0YG0WZ9lMR0dPWedbCgs0BgKfrnetjsdMcDiSQHaZfTtGjYaS4S/Sh++JgSJewBs+VVa3FXTwcluyNzs1q5YItC+8zdoAP+yCF+xVdVSeN8xij08obksC4VA99TeNp/uHUb7FXdXBoGU4unowU98vtaCpWUu4yTmscFangBgqBanJJKi7SlbbdPbHEC8Dj/5xuVwlqPyIjz9OjC646sB4HSJ2f9a2C467sCRMtTPJBS40K75uyR3tVSptKlPfpoXovk6JqYNJ92ulv70nF+x0LZwKka3vm6ONBnhrzIcx94POxYuJ85c2bgGNjVRFvUzN3pU8Df5sgFUtKjLYZkQgeAnwUkjg0A6DzN1Jo5FMdxD6H0z5ciJo04MZ7hq+kH1j4Pt28EDsxKyGV/W8e1Yr7BwcGfaOmK8po75pGL5xzmVMjsm8vWRZaHNC/2snd8+4e4VKKmOE912cGG9iWaTcf+tCnP+mYU670Ht0f/LDZ1Pvcen6ctWq6tUD7Xelklz9dj2+OVs9LdmD3OwrykkxZA7XUESYApAvl2434/lRgWSgXCF+C1644Dk0DLtaIo9ND0uhl4jYcjyhXSa7oGJw06tcora2YFla34w3nE4l4vdc2/W8KnJC0nQa4dNr1dOTELMS7GgWMCqemjXyGLZRQU92FJJ30hwIfFvcVXvlUoLrAXQaI/ZPJvYZOVDaNIMlX5s2ppzOk21UorEjXoc5rLXcho70sV24Sz7Fuco6QGk7Cc/aSiVOlENPXnjPYhCpVn046ygeWcpAhsQ6/N5GxUtdA3GybfEYwTfzNpJHZlQQcQ8Gk9M/Am9nVL1upp2yM2fizfkYdkVZcjhbb+iLhUTEykRHOYAxs/+EzVPyM93p6GjYiGT3tbHvcm0ct0RA589ji/r5HpDV+U8mItrRuIjHRCkNZ0eJV7wda5hHfIvHV/DX7oDxPW2fuDs70mPYWthyt5QpQBSD8AUV1v6iwQCN+N0IueUg5y+9gCEAjeNv/dPoJ1p7s9T8FTQCOmwIovQynT3PHZKkLP1x++n43RXtTR/Po3GuZeIfYgBtt+sFHNWk4krLmz1ptQJLdzXlegD+F+YW9pOadbeozRW5aJlfpnb51n9/rDfmVtNt/NJLAkh077cEdjShx17Q3mJtx/SPzJeAul0fM8NURFRa141uUNlmSlZGNNXgkCFgtDmD5UGl7qIiMnDpbltWP1/cRhbt+Hl/1Hj8OaJBbnB/W/TKh37mbabE9vSPRt5aZ4NFgGTN5JWdkbx7qG1gyVjsQhaIqH9maoIA69vtmwW7f28/ozR+5n9gBjAImTbv6aM+YArZr7RCKXqgONabGDO4awxyT6nXa18jHz0iQLzaKrT99D/CL3oOeZekiUX/uDlC3Gd9SaEDRVrz+uT+b06gkPKxKSz83gE+tG9WNzPnQ6BMQClQe+gwjv+rlL+k2r703vjW27BP9vl225Hw8W74ctICvyC7O0oUZCWfch2J8SEFqJTzuqDNvephV3G+R+YUE1FbZnhvBUS97E584iHsNVPQAzCQl4v0hMIelXXc47T2HsYWFzGaHfeXytdx6ORRtJf3BkJAd4Lqa7L2I73NciqptMjo1LTFh0kbQ5odTLey5xRs4u+xfPJfhINqvGZ9E3kPIhKMZtF95dpF2Sgl5nwlDZ/PDqg5O2JuyRm/grgfbnpJNN+QlQlH5Ol0JzP+v4QrEMVwfTFBRi9bz9jzOUuUUsQQH84SE+CUK9VT6XFK5DLf+uIitjIu0qW5OVi4O3L2IRDv8GhIFVygxFv5SfZfAopFu0MCGTw2GPvviO/Qdbg29Hk34GbOn9OqBxCZDpG+3pNuHrxMHUrJCz4UiTYH+9cEnyXm7YbThAMI3fzPR/NVyMYUTsNf9mHAfGxUO++Xr1I92JiMb4+BHhqqIofEOlkA+I76AYpM6Az3deiKjxOyrcWzTDQKz1Y7JjByON5ST8iZMDMipw4PTttsluZlooWxVAKUWPb58Cw7wW1u+gkvU4Ia4dBtAE6XVxwAsqypJzoTXE+LddBq3X7YlJhR+SvP1E0UD3/P+hvYrS6QZt1a8VX60xFAcisbGPTuwJycX+mcmhMoHjnNm6UpXs8zh//psU1nerg+i+5yvcO0+3itBV2tEDzoshA+aYmAEog4pjdC75sOvLeBLY+C7zjbUG+yPy7Y2sHAAMJZERJQqC3yB1mscGtMxbQda0r1i1A5iNtNlbRupMGW1YSaQ/07bB3qumpZNVMuysv2Unx5LGPOmEOaOwgyLfFI1ZnXM8Xhr8nMQZKezBIJDmwxMePz/9tb0HpDUwNLXZ1MbamF9t5IwavmeIEc6s89inJxtSwRcwdNWuIzvFZZdbftZt4Aqf0SnTPL8W3nJDgrWa3g7Tc2g5iu85K31q657t9KAM2uq1XdRulURxl52s6jdjYS7VmBnR+lZF2nLDc0+2uXVj6DN3o7+vqjNmamvBH1kiRTta1Yo1Ek0bvT7sfVW3j4ow8pzidUKjvDesi2xB33DVbqXCROJRA0SXQNHiN53xYbfIeZE5JjtXcvYR2Sb6VRFk9UX3cm1A1VA7jOffvffHbWoJFG5g+hrtVGgsi3MZuiVnvj3e0RPP06hhHUJhEEmSRTkmTaTwkNN8LJNd0e7/okf5Qo21J8JW6RhmKtgIFzxie+o5Otv1Y3GwjOI+gvTiazVB6V1aOy5kxtNaj1CdzrsrSvTFZ/fvfnBJabFhIBE+cN89Y/Pa0bUSJkLvp3IOiSU8qmjq4pwF69Xw7kEpqXAaz7fnn3S8Ph/+E2/6GzVeUxXu3xFtEd6QuskekDnTSpNx4TAN0jo7iI/y9gZDqNKbSHEYcB374gxDaZ3kyZBC4eFAHCddPc5IUIr6Ar2qpGcLaaKt7ZFy8re5UoTWQuv+MnK3rKDAE9f0YnqYYLj0ycFpkm5iCwrgJU+th89/Nh9ksok55a9Ej/qUhxtgST+9W/5bg/w5KY6jGdnXrWDuDI+6FE1Yg37IqQAgC8qAtaTJZx+MOKAxit4OTvlusnwQvdyCuXzwVJ+MTnkQQGHzHJwmivwg6XJL1OK5hhmnE0MVHAuB7L2tpsXSEF9fVPYhbYVRp4ruOI2bhWlp0DHYwL7XN8+92XnNhvf03oJ1s4QhKD/2zYBcjqa+8lPAQKBLTnlumIDBRsVmCr6odtV8M1Dwel2oprXPoR2r6h5qzkkmMo95c/lWl2sGNyXiZDyMNg83XNhBxeJlYKbJdu96UecuLwAfm816c3XEpS8n/833Wye5E7t6k8bR5A+8SfKQFrKtjRjrmVdoaiCCsyUa0qMt2b3Bd7gP0+NugGAouvukz7/+wUXGL0cUybYFvOM7AGnvI+YRYTIayqSACa9bnxF2QMIwpWl4Ej15ZjA8Vc8FGyER330T7luONGJm7w/FiV1P3jyvu6LZMrCbq0qxUUmxUchNB40780qTmKqPHc82YWmbTydmkjKYn0Fl6bXfLvIcNWq8rB7LPyOvF4YKyvS0tYFvxBS9W2mTNX28Clhzj3YcX5geOXOteb8gHt14MT6i+myNuUXykpB+FesaOoCaR7j7F1EzFDtJ1iUYG5DlbDpIoe4UrJ2f21gY9tVACKSY33e2IxdZvSRvv7w5T9t6JuzW8eZsA0tweTje2wHiAR5vXCnXCXCSNpd+XhWs0bfta//iWykPJkRxdj+VUfl570Nr0FbeJmoU0+Kec7b3wlTrWxUBxlmK2M6W00eKlv9d33DskXM2B1fTdhywbi+7t3iO01ZUME+//Fycd0P3l2dJNzlk8GlhvdtHF3D7ggIb2vnDOV/3uT8LdLku6fhxywA/DT/IAkOBwa8suMc83YPyYlpZ0GVpJC2N2WBgA8LxZnhvdWWs28jIJIkfyuqgDXSjuEGAp1og5y3RjeZZdkSQhG41SJ/1Dw5SNcBzBCLp7fkCk/93WdSHNZUile9UQWbuLxAgvaf/dEUOWiSkyIi07fM5tZhTBUv88Tdm8pvoiKSGqNHUCRiG+YSnRokoMi1sg9GvlepKqBXyceAJONiGTIX25LA7FhRHcBM9aAXYxF9rTSJqljBKwMI81KffAu98Vkt2XyyV+jzc4DyfnFnAAACFHoN4TphDfi10RHSBFFEYY6zhf8JEA8DDUpu+a1O79B6lu8ilHADw95CtdBKTV9I3bLCpozwyAJOhREvH0KlRsQFWVfN6Jdqd3Bo8/kcGEcT9u7AWDAWfVXnq09ocmUX2JJUuIWAly44h/y12CB+DrWg+wKv9z3jQDF16472DW7xUAbq4Okt8fL5sGjERVRKec1Tiup3Sw0fdIKplrS3cWVSIg70GVAeYilzsb+THUjrTiIzhSAfaBodbxNfOheEa+L+xbu1SGiL9FPWla6uTz1x2kyytUuE4n647aQVG9e9kSvFxfpQuX2C8xr0Ted5mENZHHN8zhrxw7rjFndMFQ7hWRCuY5w0yMy+uyjlPh0nyMGrCVX8rh/7CK3ebqSMVuFPIalNdC8FIzcexHhde9z9ZiMkIMA3TRWg8djrkDrkmqUJLpGBkmIcGTPVJs6cvvQGObd645r88V9Avve0Q4qkkhOrz+34QzotWHo9Lm7SKpHoPn/er7SQeYL8MQcNIpeQ88BazHjSlJcZPqMc2PV5InH0yI+kHR3iuaRHyYrt2YoCNSSKrh2jXktq+jMArje2GAulfnB9rcs/EsbGWK6IrtnZm1oSF3e7AMltoOWO7bsiVkX83zogVKfbO3+dxfy9VMpB6EoEFkh+4jucLijCukfwg+KZeYT83XfVlOu33XKscGuit2Jd7lbgENsKwqDrfcYg2V/AZNPVaubB5dluVEmnQW+6Xkxi5R2GnlAOe8whSI+wtXYBKYZTuRkZISdn2oLvteNaky1cSr7B7QgNvSNK/T1y1j0kCzca5sNYL851DgUBAopzxF5PQ6T24An8br/dhhi9WPsqxbvR2gzKYX+R+j0Iss8z3ga/5eEGRVy4ZGn1SOjvEWB8jyRoxc9e0VS26OK+ZxoqUpONXgxXSL2In+PLeFSaEg40taF0mhIt1Jf+LRIVwqxu5RU3kHGqz+5HIB3HCE0+hG/FswoYGS1LGYWCndaPbEwCT88oqLwWts9l/nFBRlqL0em7x8yedori1EzJYb5+7V4WeRC9Tj+ZPEeZB5e+0/EZrHv1kwzlSft7FuSYf4WqEegI8Y1Y6avRtyd6hfnOUAH1dhpy/T0AyWkA9RokbK9Fhz6tkHgws9A8jQHNHgDa87HoePXwdbLluKR+AvPA92EM5VTMQYjuOJpVXHv6EkDkxzyMMpMG+RYueNFXlclnay2cZxuR+kT1k9ihX7cyUcIJ921uL/2/2CQqPK1/zKTFlLZCSjC9nf3s0TmtVImdHuDDFlPVmD1dzX+W9G8AxkjCNuXWtCnCoBV7k8nYsUWy7OFOQXu9CRw7ZS/dYqmlalepbbHLez4zBYsO/c9VBVM2TPL2viOWsjKD//prHOxQ/Y+Bv0f9KiHZTVadmmpbA2ZK+R0+eluHr+gqIcQ6DHN5VjQcSY5Wd3XwjCg1C0UAzqqIhF25u9N+hgv5TEhknk2lcHF3z/qJFOiccOAlpKMYb/Jn4gxuOBf9xPQGKeslI40VWMo9mOOy63saZuYixsuV46ZVAWDxGXgL4u6/NPFVF7xVBLxVBEaHcFFkaoz8faB+7+EHPyCpWTt8QI+4H+TEhAvO1R0LIW6QI43hM+3ZjifuqZ9Dv2GSFNNCHBnfiF7My1wbJDP8EsS58Z9HcB8GwatYdIPU/wZwpyeoY9RH4kkY3u4dvDtZKc7UV/JcJLJ2taOAatG+WfhZ5QteLFQYS80IaLIf8UHT2/RTxp1m1S7YYLQL4y+wtCQg5Ge37YdsNz9hKueeBHYPuof5UTfBO2eF8KM0N/pTZqdLRMVGMEsvEB/vnVfdtigHUKziqQ3NtUfGXOeg57BI3q3yAEnrOydV4hS4MMY25r2e07oaMdYnuWI+anttdYp793sgSsobd7rjCMNxbsfWPc2VFsiVxMFufaCH2VL6fCjx5Qi9yJ5fFuB0k8tpmmUSIvy/iq8/isjknc8k4qql+GUhTyFfb4FjQbvvbGkJwN0ewa1TnwyF/Ba6TqQvTeY31O7McxWlAP8Dme9QPEqectUdHjs1NQjfsbJw4O68B1q9YEBYkM1T3mxpdlqrY1qK4i7xcSHJ3TavXcEiuxBuXOjJYmVvXKEXMF3M+Qa185XCDp40pZNcQwxpYum7p97U4xV8Cg5WHpb+N0CL+k61OU615Cz3iSIq2797/iScoEwRJ9vTDVn1G9r10GGVz6vVd1YP88L9RPWry1L0FpuK4BMZIeXp+GdgOEQb838NBH8mjbdBp3MR7Z18wXxeN+Fo+w7iKY9g8Yn7gQ3pTkbpHiHwe1pXFxxG0pqlDm1AthqKiooXA/pbpYFlpKhdVnTpKa1x7tcdfC/bIkz8mn1nktfr1wxzdZKqABk66DiYfV1enHLJHCEo2Zu+bqhEhkHTmIQwLfgYKz1nZYHlUWEy7vHYR0au59cvSV986M6CBRnfJ9bzGp/JZk7uu1Frp2DJm1q+1VjqQb9TkFJpJ6PoLG/C0uDp8mDx7r9eu7Jd4ZaShjC/Yo1AmUuJZEsHeJbmyUveIcwXsAYGQfA6vB5Yq/LS/2T6a/iSNaJvUMsJpi7k8+TN5qczfnCT5LF3WllsG0HEJPUBkBjA0XLX0zho6fQBaBjwempTgrsuSa3wJPYeGWu9dKzRQbhnaC34LGE129P6jhHFcRr0yd4vclWr3yt9JjEPYgtE6Aic50bsDDe9ijQMYDWoHvBGVnr4oT0saJtHgHgMcj+8wxfVP68mehTvxZuZEhX8/UNddC8CnKOd7NAIB6a4sX8mXLfxRzD54uakTLPKounnDswqBBabN4OqgNMLLTDBihZ4bFhplCfN0P3YhOxZzg9ySAI2zdPtPP906A8rAxPRafr+NlXRIYV3Jt+vAXDpY8VGGN6GpH6dPu4xbi1OHYRYTKee1wJ6xW92OU35s/6dfBgz5VMF7x/L81DuT3WMr2DkAkv0DhJYQDKv40hGkAOAm2HTYgCMiy7/HKt2PpTrN8HOBYsD/WeAXkNdABgvqBEnqRdyPwtKeFqwDViDRmtq9sa1nPPcDgqwE+SDQ7DH05yDDrDQh7lnFo/WzEmGY9obDzI407XbSracLVS427x529p3VkCQJCqiM4W3gS44xeoTFUfcXGFWKtBwFpFqHqTqCa7DT22IGPoSOJMz5LCUSjf65BdHU0lqANhUvIP5tavsqubD+8BNU0qrPhE5GJXoXEWpwiAJUmlG5KPp+7XMWnXJTaTTTWFK+niEk5KT2ltI9CiEeLZWeJus2hNN7rs+Jsf48w2YDZSfVyxWMxI0T/QnOnuk82tOYklMFIfZ4kCKuA5iinU4SBOEa9qxShykR+gyiPCMSkdOJrVyQLnm0JW0b6xNUtS6VTcNtyeckjTK3NTJnAoJSLRXnemmW5xzWpZXYaSQSlTVpXNHt9KSAPpWa8RAroP6vjY1cBKYmPdyXPeS1anbSrY7LM0Rd46VWfIk9XGWl17I5oDUGnc+fJdJxM1E08wTOwV82wrLuvN8UnqQXshOnZhBS9Z5TWz0TXsR91CqdH/IlUhr1c/HDh96ChhTuMugVknEnXMaU4TSCrOM4hSqX+042GXEjUQbtVBwvKhnSmCjMJSaHUoQDmwI4pLs7TGx56te9kuX0jiim710uqwoVwnDR1lYRqxGi02w3g8Zk9zao1lLW0ipcFbJOLzcyj3y3j+tdvgST8D81dfADdTrs1Zk2lqN2Nnwe2MgFFOYo3Bt54AbToa+alpqyDmANrlqVA/LQOYwF0/ji2TCfM6nko6JllWpGFRdXTZ0OZ6QIZAXM522oOqQ9YRpv6fLPbwKFHgu2Nz6YbHdHsAzqk2Vh60DHT9QVhhhODTeb8y287ONajo3bP7XGEYBVD2tus9+VltRU0KbNA/auPKKdTTTPLKL0VAYo4Q14MMd1D64GkKVf5TAz2iZO3aPQGxJdvBhJAZpZDZbSqwm2zGMtpzY5bZzzkEdljK40EhY7weTkhK4o4/at6E8KFPxqEO622NY8MuA+/SJYJ2LVcK6lyIKJRd6oL0rOus4DfDGhsaFGE7kXCrAyl3yFaF2RhUkWhkipWYKs3NNq+jT3EiTwYfWu5OOP5w9Cj2zSNOcMlm+PLU80MMCe5TgmYrXqtxepM2AWkzQWmQURGbEMdSUQg96ujAJKs0BV/7Mx3J/VhpQ0Cf+Xna0wvRJ98n1sjid0zhVpNoIxiiMtq76n6taD0Z7dV54uitdlvvLuAdrx3UseWQO32infd/9RVzo5TfobgVqLS6nJmFvRiGqAEUEUwA3w7TTTOioej260ZdT77EL46dYleJN2nTVdoAqiThBypMOUPLh+wS1w164d0zuXZ6wzQrTtk/sbpzzmyl6/L9fb5RXn0hMCZUq6vR2rTk7s1zmVUyg6rHr2HekM+/VF/9Msv67hvOb4mXiK+17/eg1s2OsOD75i2utuzk2ISXnAGEi2VChkWc4Twymklob2LErzaeUIAW+UNlHppMnyxHDww0lBk7sKK0Isk6GEK28xsy/ZxLYyK3buKCCF9eE9SFkk5tGOLkfkcl8fazmnC732sm15EkGtfvQlZWBfVTYWVj4VZUH9/aZtkpaqi0ZWBAwscB/CuD91+Bv39i157COACJSqcY8E/DF+wuNpDTSvyokVs5W6/TWNT4e1/Lo89onF++a7vc4uylMvzkuJjbNVOWJHLXbvM6V5r122CISvohruFBts1c5MShAWU8FrDM4O6eB00kuyvQVu5+qewuHNDXAU05qQYxLzA3T1Z5ZQFzu0fF1x7geJ8Mng9ulN54GDpR80rvP0v9r4R+0pj/leRYwgoLAUIKsRzc3fAKa7EamudbGmmOgi0t0smVdtcr3wEmRj80zCv/6wJ5zOJ64CNWDEvrHL0JBBJC3lBgmmFec39fUTxGDpj+1b7aG6FQJc5tnylj3m3akOmToI02+7AnxBhgaeO7HkGlQAMeoGQmMlmV1LHCs6T0H+4zMMxR0yCujVVa6NF89q3N0OJNcVM1+/gtmiBQ6O8zi/6sfUr3qyQ941dmZnzCTaDV9Vq88uvKhAhrSS/tUiPxzbKs5dLtIZ+wHyND3btAKV4lEV4zM04y3vGkoS7glqssd5NDUqvGAzhDT4suTB3tfqi8pOjNCutu3Twqh4ejNUT65zPKejmat8L1Wt/xOaxfmzIXF6xdVVJCFmchUj4XhmVYO/IWV0ZRVvzgl38vmyZyxo3ip1NZ/ZDrD/50swyI7g1S5TiAMnBTe7FFllVtnhFaAy62eyVgzVqqGdw0YHQ8vw9odvk8INdfqhP5MwJ8MCQLb6NhKo1RuxJxirddeGr7ywT8Ld8xJXEiT0kKYL2hTi5FI4bherP1AY9thTLmhmkb4qgyREDvrKGx3Tvu4Fa9Tm4sDnVpaHEufCeRjRwO/aDznPddAv9v7iLR3O2viGazbeZ9no1Sq6fAUSG8sJXoWjODT4lZKrJ7gwcqJ/gzEGL1D6ivOVaq41fvdtLIg55wAoVOt73MKBFZ2jxYymeqAKWp7dYOIABWV9uesnWeiRRRN403UFABrp/G/ZeQpIhsTnL1utTBNQGLGUb89yDeVj7yETMYFc7ZDBt7Jt1hBi8m+FWzNC6Dc5ijvlnHMQvEON1BaNrr7vS2f2xLBMzn2EGxtGN05qcwJqVtCqbITzCmkVRuznb8Tizok0oJEflh25w0pDBaNBNf3io0LygXNOI9M7H9Zn8xlXj+jWQZsSCFCS8JLC8ppb42p0S8HV6JjxM7hXEQoy8aTe2FYN8CahoD5p2zp/UmT26JzpDUL5rbagtafwykXD1e9fsMJ3+FVhyfHGW/47SHBcpz2z9MPlbjC5bj8SeYBmY5nzDu4+cRIO/S1dEQ82rRcBsmImsV++qJ5LvCnhSTOvRBSXJJLHy/hdMNTCf2wXQ4/3Gvwld8Tz+Sks+PB4y1JXN1e+O7uGnAiEmY94PG20AKpdWnX4aJKqt3NziM60X2rMRElZ+YLdYJdVMUQdEzLjL2ut8MTv04LvlcRqvfL0l7ihny4XN3nUgoXD2SZlFM5hNztHw6qDEYCOW9Xncj9a2UJYcNdaQ8BcpEMDcoNhVp8SKAzJ7d0qUD+KSUvRO47ovUiotvkr6Zdm/snRbaItqL5iFK8m3h+AVH2pIHOMlCQuIN3HmyystWtnzqCAJlsNV+gdot0+tBxlnqa2hQfk5mNv/TpkL/keknacBwNcyf5cZITdL54U/tQGxqe0g1g/74QIAzVdKC2o0YpHLYTn64hdE8Pi4bU6UMm3+VXVqpyBjjcWFiRdE5ciNMcEOHx3iWbZuRKuPl2H/nrAbyIk6lncKl2vl/amXeC5ouBhkPJ7MmId3BThtL2X1KJmKjhsR51PyM3Y6HsXd55RUPG/T7ijcckWetrCXOxntq92vZeO4Pt/GAOiTU5Pm5Yi0DYzbONUdev8Yuz94tklsXQqjLcr6YmYRaEhsPP8SczNC13NkDm2g67XeDzsHktyr5Za/Z3PzZFtWONS/gpRr8ZjOBD3OtW69sbJpuWFaJPu3STshorUgTUx/E/zY0Djbxdnjdp0mddkxM/meQlmim2OjijchBggX4/pFZap7/TyJNzdMMzjZwSWMepkkTVT9i6h1i3xaNZ01MWHrRvGZrYLqsFHHhKcaulV91rtp8kdIHRNwMPQv4jFOriEPNon4fl8GzxUj1L6NKxJUG+JrZhzyknQRFJbw8gzH8udmgn7srRXNp0X3wlSKGR/h8GnSOjEXggYZ8hy5TKs/6NF9qUfmFK8RgWnVCaqEReyxfJU3pGAffVWPmd3iu+4UZqY/j5eeS6WjS2zxHGEEkAqwXX/rF3SyRGoLoLi+683pC1WDasYO1LyBCDgKml76jkQPtpdslIi1RIU8K3lX5OWzsv29TEdHH0VFYrVtbhGU/OIqsbyyBkDjYcw6YaF3phym7v/AjfO2zuhN2KNVdqgFlg0BpTFVc7ok6n8QiKWkMD+W+/MDTNtOtrh2akoWvX1jbY0adNtbjq3HrKxMI22OYy2o2Mjg3KwNP0B+0vXD43k5zS1bGJA0IhDl1BjkoAR3gymYXRFe4/x+JyogQa/6zM9HS5PWU7ksBmR6pysq9QW2MdMoZxa0iV/H9q+th9oIeLtphIA2hyNBDnbCDmkMnf5QCRFyGX0xKZumReTSeooJDYUtCauE48KBAMZeEFyUgJdPgbHNFh/M0I5EW2j/6uIfr2U1ip6yso5Wf7yjOv+5pcQsouZl/Ti5mdjvvI80slNx56bne6WrWAQQuUn3lL0nCOvOdQ58cAvh2MYYdYsITzsfhhdOGyhkTSdmy0aMudGxxa0h3t6pjILFZ1+I9Pqk01M7OxaaFKnVbgoiVQ0A1WCl2qwr5vVq+KoTHhuv9yk8rQsnynZabvQb1j8zUxzTveRMFy/k57lncwaxIUCLVDur5SDwPk9EvV712Cr4vuU2WhInEMaSQVZoG6v9CSvxPOR2UidpGWxcitZom+KCqH8FvEwNNhPtWr7d6KJKOB18Y8ivL9/59UGZ8RrInw4ZfL92AifB+hOoRpB30BJSx4rnuAgRxFnulvwqP4OaEvhq3GXBnYjVDqxIbqN6auHcEr1zY3RQAE4K1SpTiPmNDf5pJzANciJf8pQAOLzGMtFzEu8jDjHPRQavXqNx3BcWhj3TyJ/j4n6fJQMpTEdMuceVLGM3WZFh+BlGbkDoEr0Ki1vM/CV45oVppyfuy5gUuBhZOz4hMUH0q/NVPiicGVG3nDAJuZ/JHrkZpp2AX4YvMlEhNzl7SQbzzdBSsz2Fqik8LGl/F9opKaMqBAwxQaETdH0zXBemDkqXfj+GjpsjB/FMruCW4vd3ZPCkhWkd3Zyw5cpnnbIHUJpH+mZCnh2bjHbUo+0I3OIdfzriR+nSjL0d6wRjEEetMFS3Xp1xA4UN/rMt44sQ5LozD+xBP8YUBKOc/VBo+C80mnSEPqC5WIvkYXimiG8b182Ledl4f+qKYQfVdLRJPUQIVyvN4M8zMt7IIM26+V4JN2mBO+Z1ZZGOIKIt8b1DN722Kl+REEApSa+mMcVHVNbHYWnfBbQ+SUS/RRqsFK80fV2B6Vhdz3zzOusx7I9tEQewpzfe8Mk3yOKX5VBJwCAaysSHTd5nPAysFxynJzMwRhJtYTwQpM9b++Ww1wy0+u7gL/NDtqucdVemVeuBZFNw2IlNt/ibfS3jjx1QOo/DWgxFMqdHXQOMhPTkXzW1Gum7RZPLo4Nh2W4ck9sh+hGcCky8LLN3MutualTeoJ+AW6hQB/mTqNc/t9y/W/oXbqj3kpNnePLNuqSuSXp7tfC6QvEuyGumI9MRarNyMX2oHY92KAZtPA0Qwv4J0XG2d9V7L6w9jgtqy/x952PJzDYLw8Gqy9st/vvwlTNs101lTCCaSsiVRYQquxxz8HjcnyFYfU0NGMIAXINkLqIHM0+/bsTGj94dhZs0Xde6aMjhs+10gIj19GqlGQG6gl5HTR34yPAUdqlImUe9oDdWtLIEn4rBiM2bgFiEqLRnMgoZGVM59rxWGYtJ75f+urG6+XeoqJJ5fzQ636e2SOQk/b0mWqRI1LKsz2JWj0Np+VdTm/1ZrlCgfygXfIs++l8DQN2k410KQycbFvQoLJVqm5rGo++TSJSpmTE7bcV8d9QOODyHaSth2twYZ4PVIbwYXtHLu5d1Y2zoVv3mhyQSnC7SsRZ084FSDQ/4jcyqy80OPfnfSWuyzc08TL2wZfbQDDvt392H3rRZ5/edu6HMyNJzOpRi2cUhQabPzDTqdexJq+iBb2Ph2Kq9Nr1EfKI1A4DfiqF7LIgtdFC76gXGEtkGotR4ddSO4PDhiFcObaZkua+yDB1MA5mkWDLhWEhXTO4lkqGhiJdkIfwqdCUtr8yLE18fCbhg6Yh7CCE0W+sGmTTsvqkuOFMDJqSMXZYiX9HwgxwI7JvlmBkYbRFOvvsa84nQy/VRkYNn6FuSmpS/MaZxpDt0MNxraPrsJDpqmgpYAh7BPNVDy2nNcroPZlNg/napj8070WM4CDRiEiT3FO9aQhlQ1G4ytcNKFxsb0qzUUe4lS5vcy94OrFYYTqU/YIsscRv3tfraMDXxYO3fjVcXo1edvkipC855cBGwNlj9662lAjwMhpjmG5rRgVoS3ov+urPBHjYufQf1WP9kUQd8nUVvEi8i1Xp+npZzMbRYauDJLodAB62kZKznXH2IEbKKnGXDxQES81cjOWa8cnkavBKYE4cDDl1yxVvxjlIzdpgaEKS0AIoe6xWHkkO5jSGcfdc3WvKgLnKpYC1UiMtu8vwUbkkeH+/NkrkVx6yUZ9sf9uofqZFN1EyW0MKX4LFbYbXqdk007it1RYWTQ+biLw+VE5W9wnQmGpVR6dmmZh6YNGxyNIiK07sdbfZZuxGGRrH0QB3xfD/kdPKUmd1HGnt/HbMEfGoupIW676AAm1GmMNUQyUOfj3Vy/Xk+5eiUPuZDeQceDSvHguG12GktPg+6gRzosr3MvA6Rv5E4rQ+Bl+jtUhUwnDQqGw9jXJQkHGTx7s53FJ1K8n6XLI5zWeAs0DWL427rfcvFatjMYVysT/Y5/65DxQ/f7x7sG3avQxnD6M+nqEzLQFwDoRgqF8o0CHkvQ5kiBU6JixWxa8UmGPNmGirkhQQSF9f/EaN044xim9OZy+GP73hNEt05Iv8IzqxnjHoL2ekgfWyOdQ4Ge0BPqw+rtMr3GBlkeZiDDPMXVz0bWoyayysDm1YHPuwf2Pjyh5aY4IlrG7q7+ddJvzSK/wZWPud8zC41ZZiPj15HkO0Q+91CDKuc83XTEuCA6Vrz8UrjfLFQXndY2puzGzb4+irRlYc5uMIW1+dNcWXXapUpBvWvQbN9iE3AZ6WefplyBcCi8HW6unvGz1Q/Adsi3WjLPneMuDkHt75GoscF935S7mBxNpXFAiAcVMp53GXNuW43CPdDB6ai4EwYsQtltBp5mD69X0irgwiP6rDvhFbpwRbKplDKFr7pI+V+jS6s9HHE8TIlZWZ1L4V1nNxK9uhCghx0jdGjKqngbgExWw1d9iAXmEDvzhClyjUgRpmcxS8DAaWwAgfGvl8CyrsLBeBp+ZmNFXuLDJVvUSx6hrbmuYzceP7UoXs3HMt8dBBRzJL1cZpK4mgot+NiCeNSzcahFcGxd+dESCleJMLbDoO7fSrZxysxmpCaNLUO2Y+BOLvsfMFClFHAsgKI41999dWCx9uqYdJxyl/7UndzIioDBE2H4E2drouADhlSXtPfw93dxLnUwsAtYySs6rkSo4/j7hv73nbXf1UfkMKGUf72cBVpaaBiI+LFw8GZHNPdqQ6cznPnON8NG9FPr0zI1deDAmSHnbTMQOHAAN9hSHstnhfftAeJ/xcjg6FLqy60V2ebvBuoAduBQR+aflOwzK+M/7ZDyYwuhxszwvknR1Cd3KtkSVJl3VXmpUCfMOKH6PKRxXLHYqd+w4aFo4gytED0opWPgRjissKOKhqPA8oLiNSAC6C9J8xMes+C7iuQt2Tq2rUSuNAsNNe4Uuf6ZJ6o+rr4trmLJloq4eaqSW9z91iNL6P+xoNVgbNJj0noFHAIA8VFsOe0fc2JHa4rmUGkMMESeyqXP1FkoOowkrb176hm4BmujauyvAbtyQNqzDkQlbI72y/5xPO5qy2AdsDGLTRa0q1Dcnh7Q+DjqJubLwQtBHk+TQfj8fwCScE8yO0iAgVwBkxwLIG8sXWKkXC7niUDYtJqMaY72dRjZz9t9aZUypl/oYRiN16MzJXO3Evq07jbvCPSKvFc40wsFOIGSV5zHvw0MLVHk57dZI1Fh0TVtglRJfwy92euR6ZjvXOcxQaQFolKGcflVgtApWQN1keNJI6R3kG/NPeTzavDqBvpm4UA8StKht7py7yQdHmy4DCUtBV87Wa3YSupRd2MNblO983X9Go0gD/IwCU0f7eLrIWT0MsyrFSYaJmfPziBdyuY6AYCIPMYpxCa16K+k4KQp6lOKlTojbldjbdGnCS9YiKSG9hNwKxPBpQSJd0+2UHcnSQNuilYACWRT7YtBhzGYWBX3sH6dKCUdomeOlvq0KpAMp4VSEqZ0tCWARlD/bILOJCjgHDkt4aCjSSb/TD4tW6yCUblGJ6cyzrOjLL+aL4jI0EnSk0tKq1tjPij8cNBEEZFK/jK4Xgq/eeBQgNyqGfCTcRwEMq7o5+s6xbd4Gts+O/iqUzyyOidHvRYppoQBR43lsQKd0bU0WaIZjLH03WhAUa32hebTd9RK3dbHMcYVwYRgZDXM/GGZGLhJEtP6ZFkpWk8VVCvp7MIGg0oGVApdCGKm+YfMT9RTTxZaG1rz8SimQvx4w6fteCB83sRa6RsTwEhD0p7B5Kv9y5hszOfu/bRQa5DWozRF0R7HL9Nr7lbJoyma2HPzargTaDXF5g/hwI9VXEchNiuQtP4pmn1EcD5B3jE94JOsWyJhqbib5GrrnWkjk+8SjMapzqpFYSg+VTB6oLE8KDPRxq9bNZzSQSz+zp51RtSQE8B5gV+51QBvapl0MJh837HWE6KPTiTZM1M3dUC/QJFWQ4w8zc0Z8vvoRDBLPwySI2k3YblM2cifUsK2CYmZ5BFGs9y4UzW9rcj3DmuMbgmMHXCI31DFHd0qSH2w1IU4waf99S3yAIrX/t7VmpihXeEDYjC3XM0OXMLtwd9ZJRQSuUJqpOE4TECgwqoqxlMnESX580lb1qwK8oxCRrVhiEw1HG3LL0Ob2faYZR5bZGYB3T8HKJdRuK64xvAQufB3OV0YLtKkosZ48nhZ4iBKQS77FGU8MR8U8y/Kjo61IdBAPKwKXKzzTpNCLew1kkGuoR0T2eCWBmWuM0zdJu3tUoVbDUVPZHFl5zsTVUj1w0o7DbsCxQsSw11VaVwQFtnujN6WfJcqQ8dhTBVsK3neUmiBoTkz2j4XL7rr64hpbekBJ6FrBSGZEJwoggBc7ROhT58dMGAX9l18qefRIHrFQ/0TPmAf7d4JEWjeRNE/szuJ3LQhpWNuiAgopKapRpiFIpEXThuMNjvRgUQ03Uv5TTsjicUI77S8EyKKaxo+f5xsROzotNcGWrrXijKrAAM0K+2QSALOX4Vev93fCyyhGDQ9invvawuq6SISJsCJRwpZpg/xBJwTkqGwbWKosXHTrGhlulrSdxEZ6sTRjmRtfk/o9GcHwcPn8JumUhkUHHQp27M71TwympMYIk5HbPB/t9zvG1SasGnKiB1C+YqjWzaloSNFaPoHMTsxEvhLvfF4WyMa8YXBZqmQMXMKncRvPM5m/iYFJD7HTMBjjzSJIK9yLv6tEBJXiPw0gCCYZsOvszitsurG1WezfUFdk8MFLvyveQRWfTK2v3LxYOArMppH0Ana/UggI8EdfpN1S6BbqWD2dbjyqy8jCLAkSAsg8QJ/79efG0HI8IMbys83c6JrJ8abhUGCAiNL9mMOWqK5abxwNo9eAECcFcCtvaAaPJOYyAKDznE0Kb/xUEO6crh18x/P5ww2zIHZqNRwaOk1Xa4drKIWWDhu7fEv6yeuggK9EylOrDmI9N5diz5Jort38Xg3HTAP85hi6HOKwHAJ79gVJofkMqgTwPSmCHJAIHD4v9tGFDnydNhH4Dn2qpidZyDsygyjIcPeRZM9Rhyi5sRSloA7UMPk8fDn6YqPMCYXmxkQKnF/Oa0ZU+k7sz2nWUaHnLNxstTV3ebRVjtPfEOA3nlgGI+LYiWtWeTmBfE6t0i34BksO45c+SNfNhPcWuaAURMi++g910SMrzm7dcGzQknUApvu2INeSunzky60rtei82F5wutHA8iiyzd9YkktWHZTukZ43X1ZtBE6FmavUFXXjZOIY2LiQeqPNuXqW1FOVJD4YHKAGuNn12nJ5ltT8lNp7LL017n+H3bnsIkIvp6gcLr9iF6mMpEpshNVsU+fFH7d82zzyIJcd+uKgJGqh6+7oeLEaXLuZFFLQh/IrIa+viMjS+XO362a1eKLwQruzxhzD6mJAACG32grwf10isVQXtdlhVxQa06lymY4OLbSIE8JaQxH++mss3DXn4Bpvp5RMixWRNNbWzn/Qu5pX+oWbL8SPQylkXSmaAX/Pn/W5aQt+/6yMDdKO2oIXpr5SfcISXBG9uTqNeBPFAXx0W00vrfyqnWXb95L9ZBPNSBBNUq9eBnJX2uQwMQBJCqf2rBih802+MZlLxKiipyiFhRI0AQ7rwkS4huHb0Uwbkz+GRQlwJdTpn7y82TBld+j5yRvsWklUsJd0qv96FGzBeGTakvC52LDclNxo/PfobajnvD7uvYEFa7iZUSSLgzNa01c77Scf+PDTFKLisC/sF8F/8GdIxqX5ghgJRZ8IAC743ilepz4cGuBSx75ymY+7GFSlJ2f8gk1CBFg3tt4xDrlmbXVLuNscq4/KKiDbIP1Jw0dRsyCd51yiFylIopRVBuFh8PeNpAXh+mQTa4S5ixFCQKI/JS/wqIi928qsjF8ITmHh5WGFopv+QGNr4+T0PDYBTfuCl+0autTNznxLvEwrnOv562jzXsVp3CctaWi7gJlWvDrZbyeUnRHMFnvcA0yRuV95AQm6tQb0DhIK3LXZr+XwknSuwu1wv86igugjVGAj9HRTu58s3MSPXt47COn69T9UuHC/3tQ/2G96n1p3H9TXnl9827z8VD9CIxLEdlGWjitTHpvGUh6nt+v0yPyslDWG9LV1G8XRkiWakTSNFbJ/osaCqk0u20q2f5kOu8h0rZBhlVZpklWnVumUPSfwEYJZeqS3AK41u5kOnVhI/PjKkgA509e5jVW3zwbKgilPA5MqosryvthGLL32k4VyFTMmL1SaiUvXmWR56Mx+/q9v+Nv+ENusjw72H4ySbJKs0SwDraxJ20GiEOgs8XuE/kamevhbAlstkhzAOclIGrw0jmceVKqJ69gGrJpJIqFjJLKvD18Y2NYGPs4CCpkQ9NuxdSzbsbXc7DCmPLdvnL6vnCKwrLXd1HJ+TW2BGDpDqUfYXAXadJL/yCivj1iPr+zAF4hjgdeqy9ozZ9fSSi2M7ElnzHabxSnStx8Py3ZbamxemIMsOjXUEEeSTxvgQg0DLNillKEaMxxrJpDKVpOJxDloGV8EzreM9e7j+tKyTFYYfIbY7NrrAQRMu2UEZota83v4vCOeliZDKJdGGnx+pn97oFNVSnSnKGKeuaxbrKg3wm6po1Llu1TK0FMufDEcXbfm8bBRObR7+/TUwTjW6b6DdDPcs8qIc75rT4ihABUTe/Z6a14O3SQkV14mZyZlm2bToSIpi0AkMGgylGybLrO/mxY+ppwzNa81HS694/QOWpcc1PLt0pdDd+vzAWsDI1FL7bLbE04hfsGYX7P6LFKmuMlxmru32TxJVEGSkVDgzdo08VOApBPDL3yvVlThJm2b2PsoZrrycZUBhWei9MoNyTvrcGjOwmkuxTk545uiYiWyajIJ/nGSWmxAxYs0vtbmHOyIFZHNNAnH7g6hKt8gOreiNEvoxEpL7RBZsMrad8joInWUAhzRMttx1gUhuPlOHbwCG957PsrSeMqrK4m4+5mI8b9Oy0BM/J9vYDAFWN6MsHjTKE1SUHIZoqCl/PWkSp9tV14qvY0LxEp8qWV72OD5FjgHaUXLOW3QHlONRr9Vy99Ua2pVtQEefISca86zeRU+UKhVSDeONbkurSbkEOSMrmam2TI/gCOGACxqIf1sTwNFSi/wyI055ODkZHMe2xshSjt7kwTp29j53B/JlneQyvKVIs3O9dTeTYWFao7qOGSr7XaqYNzchaniuNNiWGt4FQKZjcgI9VTI+ryX9NkrTjEYeY6ENT3aWrYC4JclBDWzadZR91AJlt9eAT4jjY9PcMUj15fDJ7DaU01ZlR1ZUAhb6IfVu6/1ZY5KxE0Qc3wCAqP0ztMmvcUXu+x3Yvx2+twCjwDjPDS9vL8SzET4zmHiW45T4FkF6hRKi9YTwBfDBzU8ShbLE5hUly6TJE2Eusr6Roe6rg2iOf9m5FCJjBF6Y3ZhmxO0H6eRhlRCs3wljyfU0YiUv6WpEl/h+wt2iFuB/aBCwm+okYC/zrQ55/8zOTHSZL/Nx8NP9XO5OdH+rqrCDXmT1tFs7k92aI2P2Vhl22tPZVZNdb6kNajKqKJD07kzQRTDUfXJZ/6IT/XaWPkqgFW6CeoVzEmnE0o6ja5fVOCRbhQtcvabBpe7A8emjD1liDJrm0FLwyOJSnWe1L6XWljdfx7BeoSF/5Jm+9GI9W6EQ8xc8tLOoqtK8LKCe1Cbk7mw3sVU1oPjSxj7YxjNsW0NyAqreMEQ+GP/Ba6HXWxg9NVb8GnPymhILxegwyfqXPx3JlOPrhPgIBtqK62d8nofJ9DgmMRmFB816prlgSu+PkxB9lsmpMgPtDx2FXdoj9pc9VgSrY46rxKwiEnLo/vjl3EkN2Y7Bl9aWtIT+rTLN0AfP51RChbAupzlG7WSa9DbAJ4K4eiIBlTJQ1u7ZbU7dcF/aB4YB5LB0laejCG6bcRGKHoZHFz4TUylDxKhTjSO2+5z9Nx1GmlFj7hlEZPr66ZXDGoAeikk96M46becuCzYgbq6LFb5rrpbI7E+sHZZ/PKhgOzqLjyxZ/SCPUzwRkz4yd4EybKpepJ8uyQ1yFBhkhBrDctk1fjWdw7i7MyE0cifpXS5mjvHwBk801NEv9MBgVowFnPHVBusrBZ8lVscDf1LLJnthrZxuX+Vk7CWdsqc62vXprYjytdatSycfmM8HJjztKKOrHxKyUT6IGu0rqymprIcrCqla0SONHV9ii0REmEAd6bCRykEoLCW5VX7LsbtoiYI7Xgs9OZch3lUUUKNMrSmTrsXgtpUjLqsCsw+CQIUM7QrSyqmagiItKxKtMrhWgxyetN12AZbMec+pBT8kBJ5vNSau4E7OFRZzswcozWQTMZsHDSolf+qbJr/ttTUgIorzw9ckbKmm7a4/FhSD4zW7PxA4+INQdDESPi0RNRAjCyeGVNYWvRXzAZo2kxcadLHX9rc6VCmr+YCUNY12l37rqRdra7o0y59ItNa2M5AfLQ9uZDXOtGX3iKZTZ1krb1JK7RogkCbeukrEvqzaYp8EBIJG+eRv1MDD/T291NppRcl6lrkxCc7wjWy2AESbK8+ZCFLOqyT/Ws5NyNp0CUUV2jQJbhqUZVcno9oPF1MtGpLiAELDyHvH1V+JdTETjH2NAfQ2pN4NrJM10qgfI0rExwZKBaAksopCi2gtHu6+QPSwZIYyBj2zEdKq6bGNFNtcE2z18O/7FnjHUh/lZtLnFXxRIpMy8QZD3J8MJhzuMKST4temUkQ638trSQSUcsvg5p94HaD1KB528sJoPJCctX/89iPrimzhrUMbwLBJXntkEUkcnchnYN681Q6/X/SH7QaO51pp6UgPEBsjKwbiDdtmEL8uAGGWJg4TJsLFaQcQ29TuF045S3LDWDBt85+2rJuPPRbaH82HlmiJkyv2Kq1glEvP1uebU8y8PydNRrk3dL34OAFbgCa/hlucRLUmJR0MN6ukh9/jii8lGhHQ1eWvkpooGRwYQm9S2pbVoDyPCdk9WiogqeqG8H7s5X4tO0CyF/7E89l7bqOUBka9FuN3DadVb4QQWbVBJ57k+jwhVG/2A58X9LLLNOBYn/kHm6RjXVhnYvDis2rS7dcUc/gYojoQKOpWUTTNg3k1DNpKrwV8eNtcydl05mpsv7OC3Kv4ywoYx/fi/bn5eUUfsbHd0zXRignVpSs9mM0PIA4lNxcSB2K7Hm8KPrMf2SfWnN+2DAa6GNxZVjD6VJzV/ZoBUbvbyhrHpIQOrS3IawCWMeURN64cLs46ChuUgCGD/HBGhlIuFM5oOLGkju3yWLWfzPRS3zCrBljdaKuSukCwvSsD+NHLJJPkEhmENIwyLcsL7/WNtdu0Iq39sh+qZI/6ac5ug+GbO/QpvU9+3xfVHgC6UAlzEMpnS6b9Z4TVgGAia+UpN81XdjamsZG+scG0IM81+qU4cevzbLOPADPAqv65f7bCj8z0+L56H6MMwBSSbOIEpgIrEms8lG2NA68IKqeSlkqXbnFveU+yqqEkevD/9rar1k+XMx9BwAHPTlHvYijaaGeCkHEn7jm2pcz4yxVGv46klEGTd8Zlf3JmR7EgUwlGFG448VOdomLOIWVPig5uaM6nq0oNIdFJ7wOZGvWPmOHrmjhhyx/Z15A92G6n9cgN6LS5P2UY5+XFK5m44pAc8GJw1qaVUK2+aYWZxC2orJ/NPVN19FBnaZvuFqdFe0Gc67Y8ITzb7dltq0l94lFlazBL+g26H1DMCRHw+G0+9OZQiUSvDkE2ZxHkzIapCn7YHPifDcg5z6xi/iFUhjksqpSwHpvY54jEnLA8l9iS7cSn7cFODSjtUMBlEDlXHYspwEAuO3zKSRqAIp0EGrNZxO7FGyV6/zVnjBLGzd+AyMY5xzRK4QgIsI5LVP9N9wDs0VrxrkUlWbM+ua4qVW+0A5npeBXpaqoCpaEefzNtBokJNxKq8K+Hob3j0szY+sNMd8ydOo7pPOzfnT74aAR+NBHaprED/ZG0CmA4bSuV6l+PJQgY2tdAFjsqQ7AC9Fe+Jh9ZOLa1L5gdNB+DnJFk7AO6+6mO6xgGWVbR74/tyAacOBeVvNkINx0UtlyTbaRMuvd1JTVyAoMM1X25Rp6n4UtmpEk7DOg+oFJOGJA8ORJu18RObCsuZ7tEVrfVpnWEtV2VMJPtYjWfkUzUrG+AQ0lWzvr6g54wadrJJgVyyff1dam6anEC7Hr0MNmQIRaZIOAZHUyBg0ScjRjfwGkxTbp+aXvKG0iVudKiCgikAuLwqwpxXFNZxIbZ0fCo8O0H7aosjuYxHa1PiLUBNEG8cueXx+VSXh4EgCzT4ECuvq2zUuxkrOYDTE/BMoWbIq+QAhYcZdUaXqfDghFA6y3fvjup3i3Q6Brj0ekboxwa+ttcBFFPvM2mCkpeTSlaYY2oQPJYFdTPuIQ9yHXzm0yfTd+krFg1am8qawjqlSGtNbnwOOncBof477YylYrJrtmCRpluivtn7LW29SYY4gnCeshw7NQiCxTceSCSCwl8JHO/rpkxkvYbWnApGxavMNqVbrfaLfbNKe0FMCW0MjQuiarxTRyekHM9Ak2nLi6syxqy9iQi/kWePJcZMEWRu60a9qBGsZEsgeTkjcVj/tMk7EJOm6mv/Km0dmqNrRh5XfiQRBVQ1WcVAq85yFLJ7QgDQU2aszJ25vHyCPy0VM0EAaXqrzTjY5pUP0KJU/NU/k9MwYGBSVWDh5EzoNMZ1ACAy337CO/kIPPPxivXLrYuMZKTJiqi1VxzjvpCfPKIi7oegXqwGlJUTz0yuGXxLLWvsnYlV/zMgJYVq+Kys/zq5O84ISc2BYTmVmFpoM00Hg7uydTwFzQTvPOCWRAfSfeIU8k/VLCrQv5BC2r3E6ebX1njxKwvZktIFgvCRcOu+whGSkSutRE/MCW1xraFEQWjprq09lEk9TQB9kj0LjQC0GuRspGFsjEGkc63rjGPNtZ+LMEfQZ9LdfgEUvA+6ORTvvYxn0P36k8IkuoRQFTPHBHEe+utSgNd5jWVvOyFPg32Tgp+GTAcAiwE9AJY94i5Oc8zfZPcONzT8rfouT5AKW4IqfMkIta/kxHBpRD4StaOBbME8qpNg1Q1hJvumrOK8fe1ThDk5x3a2wVrghaScvDtAoZSlxLJbEUYrN+lnAgCAY/njqbbUOW1JB0SP42pvxXzHoRuRcnce9Qa5FNq5OaXJuOc5R8qYFdcwq3tketNNYLYf8dVcHcMJww6Hhl5Bx3Ocu/l1pMIHzokO3R46NRQgDQGiYxD/b01DvMXIKnuCkT20Kc0NDK4KM2MEp4Wsq//2o2BMibSJko79oz1ONTgrJe/FB9/2o5Nh5DJ3WHngtezuHBGxankTsec1S4ReS7fyQRgpFkl94DbnUU7mh2T4sqwK8OvSj2kjBF7VGTl4D23bkMPeXuXqGNPgsck7UWMkMz4n2SOKpsDgRNRH+qxT8AullKyv0MEY5FI6sCpyuj6EnKas4XJb0OmIljFTIn8Yq8w0hGlBKAteSNVbvjzS8Yy8ZGIuhF3+wikdDqxi69Qr0DxdEcWBw3Is7SZXj6I1HM6qH51LWTccjjb6nGnKyMT/nDDPNOU0gVa/SBBChNjUXnHX4KI1ZW0RnyNtPXF4EE/7FD7mCfkx9poiJDtnkCGYhsmDKpASqkLTDSf5uc5u5zmbU4w62wp9EZh41E9XTRQAMePAbpoC4vVxuzvgO+hfXu+vXm5c1rTAqyeD/Q7VH5EnQoysZjHAzLetEMV/mew9l2x9IDT3w/8EeFLqqTC0rYc7Q5mPJwspzXnmyV044kmAFKhAp8PoGUrxfG5hC8wQ34CuvUvY8phb7ESvvzuuIHfjycoapBrH+wmZv5kYSpEJym6MZSNcr/Mx3emH+9ktOueUYS8SZXlJT3wFOapN439D1nTtY8rRp5yopRXz6L1DOMGQfPRNNJnTegpne9uLMoiFq9quKVK/QwjdRyC4SynOL7MrWjOB0tap+ecZTuyHjfBtjYBz/5BEt9T7Yi1hZr/h7O8LiV/X4Hdkz+MYBp/KZVToYk3FUGU9dKBoj8b9liEKysWO42BlD/0fE6EVeVBVdRdxkI9b5VGzpw/xVfmDssCOzrve2UTWr4iQzxaDClP/ZXx3ZQUi4aT8r5tgt3M3sx0qziOg6OWtJZrFYj1iWO9KPf33LBTqvP5FjKDEbK0Zwy7l5LCIenGL2rhnTB9mw3vd/RqTjAwFCiyQevk2GRStRbk/VMs/d3geUll70KkLqgynoHLfZldIS1Yws1eTg3Mgo8pHP346KQKpg+P4SWajgHxg17/do3ZoPVwlaAoIF4Pq+IuxEuVyrAtNaVok6llG0Dzv2hhq86cPWOEjmal/s0/uMpilWKTy6TARixrSpATErBIBl1wo2TsWfeIC6F5i6FOaARaD4Mw85ObKRVOzSOrYG4eSVc/KsNlipaar1D7Hxka6ITrGzsJkixm8xshX2/boo2nfDPFxfnMKhrU9BZgKq4IwdZSyngCirgCOKiCY3ypc0Q3bhDbgWqwMbC0yJ/4YV6gG/ycrUytTCRrop0P8Kfr1MEpzOR2ICvyJcDijKrmEciZ4VCCP+1QdcP0hzQ82ymiBbU1T/xuW5ZykuIbXZA/hwPtFuLW3aXUex5bR9aXZtED/wHdFIgwI/Rt1rmXse6X3MWij0kqDTs8YfKLwh3x/1ksX8vDB4zMBLRXVAYhDjFiMPGnKhwwbspJzRdo+FCSBeAAUxtACMJ78ILs3fUIxHBix7VfUEC4UHNN0N1UcKaBDfscT7fXJbzvk1So7xRzV0RKdj6EKeD4mGUaffnYx4zhmqBMPrsU+isX3U7FTLbBE6l3w4JBksUdadysR2dKTFXijrGnNRFBkx00vJyeq3bBScoa/R06ae6p3qtlUJQgFkbQ/WxTWyv0SxGzKolBbYuXkIbOpMMN6p1LNvlSV8cVkWdNKFAWJQ/pmmbvsEbaF8XAU1DCYt2BhBxpVrflCYWMOP/HCg8vKROiA5BB/xUOTe4X++cuhkDGXhhBRLDu6XC4mZKhhrFTRJFsLhmi32uIoXb+ZZ+mzL59UFexM5junyoyWhIsWnsST6jaKjGGl7wvrz5zArh00CeEfC1gE1oeFcL77tArNXtC8PR3Kn46PxC50hVimyYEwTqohiX8QURMW93fxYFo4NOzcjs5RUS51PkfEw9wrYoWa6kNd+tsjjhGFAQNA+V8TRZ5qRcloNAySURRgtcMiSaTdcetGfAqXbIQi70qmrPNUpDj3w1S0ZIPmmaUXkbaz8XKwrREaDW1UtDTew0V/SqmXIHoiIVNIlSUo5Lef1INWhMms3zR4hldTTFerQ/QdAGNt93fiAZjKe2n9Ig8ZZWsQil+l65WsDAvpF1DQ807GqhcM0OnKrqj9D+kNtKyZBLmQpl9mfQqnLz22MFBgu/poTM6qEOFKDRlED/qHv+J9ST+u0Gg159sGmljIGzyiDJdKVaDEdG9crxhCvA+buhBQHyUdjdiw+dYrN/WldbouyPRPpWUNjtkJ/ESP8JCMsLDwLEH1zYDuHNYYdk/znQf1SiQhvW/ma0JETKEuCpT/gNzhlUs9dDGVPWAnNWbkD2a7MRA653xxZSe20xdHAErEjnSmKGVUEhllm4lWVehFyOsTBQBpMElVc20DvsKrA5O0ziIFI6A7oNxLrAT0VVRTujJP2hrhnvyxp9kfFsSjHQIgtuKhnOJqrUli1ivvniwPiqI8TjR8htlnMqMrtZ31sZITwEFNRN8BpcivJJfvRz1Y+5oE8FhKz6nlmHFS7qRhwQeFCXOPH5L4rFWn5AGuyd4H1x3J6SS67ixb/4SwsKsgCyGfPfdcnnWyf1knYlOg9jVXnoKVNIu4vWE99Z9WQk/KG1+Ctg9gYHIn5bsPeXDB/iF2n6pJWKdooNUuyIuDyaSxrw743vrcD+63UKTp5YIJHRpOLM7s6O0EUjFCiw3Q78udgm/rYPqv7E8gdK6I3EbLQoLjhDgZTbZgCJqMNF/a9eyhMoR4hzRmjfg0MkEIua4icMhgt5NsuKeRXAyrf7IEa+lG8NFDkQt2p/dgjr1CmUk885qrU6Udb3gAjFKUWBzzehlmWkM8hAe087ZzgVvMlHRHf6gLv4xLoiLDLMxfr644UIGzCiQAfWvVnApeI8+0e0sSgqbWT9jQyMKEUV4n4n2mXgb0CDBQQZxB56wju0IbQHFrr4lznJ9ZujjToFW+bt/R7JU/nGdnlupELKi/f6jRYwWI6J0xDLcs12QHm4O4tyQrqnS7EnpfAsoCfDJLK4Sgg42E2iQNTS/EiiwFPYOM6V07YzGUvC6QjbLfAW15PeK+5AP11+h3AaeO8lVyPNJ8ZYxzX6xRJ2JVu6IM2LKuehrgLnKBzLuz/mU01KmNV6mO8YPuSf+em5CcMwsFh+2Bqk9ngIR5DI1ofxssnWSZoJR77pxMdPocCbj2zpb90oeshT04Fb71+/5w0OH0sYYb7JFbNflnigz0Al/nWb4e0J9yi0bfWCEM5eUxBUxYc7BK4R3pPvqf/Rg0tj7A50q8xe/Nii83TWpnWq56f1ZdrN/p+7wFJyzmWjkq3RFiMFZM16rdKo1w/S0NED3ma8zooBmxIOhxla88RBhpXGjy4zuqfWUEMLbwwboQpjULc777EvU3mzI7z1PYeDdT03BAuQSZ8NRPF5CYkA44aWEubC7hV42CJEkEnSBUlgyV2rrjNOFklptM1CKXBjAOicRTti2LlS5OKDaLwpMMbScaOMX0i+m7ww3FuSmKsXk11v8nFb17WUKN50fodSyy82m2WLmtykHzbDwJWCUfsCkog+9c41FM/1RCtZnhpjQ/8lbDthsNx+GOuyeFCrCIQWLMHUO626Kss8DL4AqJ0Ya3zJFqjvAwD5pJqdSkMaFTmOX+D147FtMuNJIDaJFNVpE1XR2OKIPcg7PE/hOofhS0tmX4A7UcyabVohawm+oMgy7bqQDnM0JfjCIGuTOgywDyLHAVcqkCsk/NRYSZKNuxkL+CbL5eRaHKZyxYDU5g+G3432dwQygBOpregZbD8XPbTNzwghnLnUIaBVIhJv6m+ZAkpInss0BUjxbhIOsM5+ugEmPm4sqDUjdxABtVIIH2lLTHcUYknQ9Urn6jU9uZZ1Szcr5JQQZmczxoJCFpaW8yoEhIMDIVzpeZGePkXANZMjjpyvsfQ/jwCE3O2nDVEpYlGVKmT8w134StsL/BTfTTdQLAMmr/YqbBPqopW2Ezv3zf2vqBjcrsbZcPl64cCrS1mJ0NNuFNvR1JJcg0qynjWzeZjFRRCEsAVMQrCQEjfOr6T7ZhjltCKLF2YQADDgyvMXejqkmlaBbxVN12zGECVH4n4sz0oU4vp/i0ltVgIcVnmmNFqFcnKT1HYY2F0HHeFyIoTEhSh/mrTGvNywKwI6umMm8lahytM8dEwG1aP9wnqtFSYfdMKEf66M2xO7KWNvlgvkTxlz2mPCesDIJm87s9aPJeniXVN21Te0KHxtsNwEjLLhcP+Sp/PM+15r9WgGSNkr/MLmS6HHT/voarjG4km3gtfRbOnZgJ1Du4Xecdj/b8TnNVki/jyLJrcIIMP9B0wJq3DzMnbOcbrjtS364p0vp2vDh9wvVywgGzLhpprtLcOj3+8qQTkhiZT9XIZpWok+yuggR5J32pzJewATU4bz6DbXScYzZYJj3pV5LcF/FB0SwL6XoiOAi6tRLqgxvwZsO45MA2dHpSn5GFSDfKilYc/Kjaso2DI1Uxd0O4EPZhKt+b3qdKfKTXTXlJF+M26XhPa0PCiJGHM2ppZL2vqYODbqBTYQJUf1jVw3Xe57aBIL4ITGdhz2kKLDNoJJmKeXzlsgoaxyLQKkFWhAMEfZEgZWPfQJh5VigkQBDOmZMRejpNpqDkm2KfFsDAdWCKHRIPJRVNtIt5mM7sptuXNtnuBYMsNQ7ZHIIYSRppRxO9pp7v/ksKn2b55404yNqhPTJqNCT5toR02G/jV89Gc03hvJn/FHhKNHLkp7HuAqep9vWny8vlk1G1AwW6KBYWm7uQoH3k74O752X5Bvc6zKOLJldNcSoAMONA9pnMj+oWaxnwwkvNRQGq9FKNeakmsGHL6G7rKJATm+Lb+M12fNQMGaY7QcK+BgXQ1io5BHt9ljtTr67BJV6GIcbEhjWR/HWL8O3aoBYvCNS9AiBPVfN8rN5Xnc1CgqagiV1gXuu3JpNUylvChDATyyiVJ0F/+MQV8VOzHhxBKML3JxeCXiZOKfZciCX8jIv9IZxAfnx3PBa/HmzKmCHZo+gS0uwgPSO3/RUJCziqGyebXzkb7oSOn0mde2EqpkYAlWOmPo/dgibNp3HlTkC4f4D+bVU4yDmsPP32t3WQdRTaocDTbS8OON0DwyICd5Q4VfWvr27ntwYt+CdUgM6UVw/BeO9p7nqZj6xNZtcybxyZZ/j8hVAyUhK1enYaIoVuZ9xUZuVpuA8dXK4IsuVmYu+hg9YbUQeCOM8rpVplbD8bsB4rOXS6Vi3cuoUqamBtB3yJhClnTRGaoydkYdZjFz+eRj17FSs83R3jKuBlvY//z6ryiPV7Rly+GpIjGNnKIQ2rvvglzyDO9tb48ZzRg7dS7jlX585W447xI7g3oqF6ZfbTDlBvXnZe2/ABEDwbWSK31yiSapFQwNhZXuT+LvEF1GF3+B7sby2LAqcu7ubwpj63tYLYHMWsHYH80sCmBrX8+oURQTNX7OVeM5spOC5j8cm5+gTlIPEGjeeHePbuQLK7/Q6FgVTVrvVNydRQBqGjl07EO9Dv6l7+4u2COBFVrMbjggmCV31U+Byts7Yq6LuJuHV9NgTG0Rjl29f9nHfcrZ7quKSiUPOxWw+Nd2XGIEyN1UZFcP0MYXLThbsj5UImcngyNutqnqFwTbZ2Z85D92dY5MjjpNE7EufQqVzctRBFuWC2RUn+Bp/XPaiQ0RATT77t+Kt/vMdpesQwkBXtLWUmWs4RZ7S86q171Pb4472XKMwkNxtTs76h7wzKHV78ufO5FbzorkUynhaWTHy54/htK97nw1UEqEzZnf7bSN/tGx4p08xG+ipmmWRKlPdSAAaor9xwPSkRJCP3AMEe5X1s634MGv+GVWYSz43wMIVxgbji8/EZBUuIcCtJ86KueoenStFAGotrBt0qf4FON3krqi/FBKVQatlSbIaXix2APObMD75EuJEKCrOHmd1oS1llJYXFcYWs/DFUCGmNqyEPRGXG6yVoagyVbR5hDFr6TQSgJYDsNmXr+UjpVp9tRWglh7xgQGUBBjGCZMcE5mrxuMKZbae48YYYHEIS78JspljjS3sFU1k1VjTieXew6TcUSLhOVI1sekBgbI9ykgoA9LKSZrIImEmKoEFsjwmrMFC3ZXnsbS23UenoCdMXQS8YzESbV5279lkQqp6CTRqSUrKTeanprQ6eqSo2xYisAi5IfTYuO3Ei7oX1ABwPdvdpZxaKeN0w+RIchjTNQE6lVqG95pt1nPZM3cLLTNus0tRhaF/ggwmfvIY/WcGrGWMpPTi7H9vjHNSCpbOqo22nYm9iALFMban31K7l+5nhwQAVL6YEuZZb3mVKxABuY+UbrARg5+6sn8ptKhdXYGF8K7/PEuK9Cjdp9rGpDV2RQ6Pb78N/Xl7ce008ws2SOhjS19H/Fe2VM5K2Hnu3+sYj0mPVVp5ngsRvGd+WCcG3l9liEG/VNWRA6/RNUyVciA2eFb6cTQXj7fCCZpEuctts4Exe9ujkHlTAN8AOMf6xxm6i2Po7Q+alSA90uSZL/5UAorLkgO+cTOhymhAAdjZyICcHKXtooBiTZwhidQOMgqy3KMpRI17m+oqMZUyA75g3DMs+s/ZEYXprBajGKQCwV0qdYjVhZQoKwnS6JF/Stz2akoFwlWHdDV8EOjk2DUxh5jh+Rk5zGEAu3XjmWrHZjARj1u4rlwhPZOgOxiSov0tJOWlMC5b3OL+v/jrxEfTKA3bsjsTSCuE/rqZozlA9edZfeHlsaw91aJI7JPDNJJ1DLQUFdrwCQawKZbx3b+9a4YOKc20LxlyGS8wwd6QF3z7BkbWyqEIxKLxRnHDMqCPt/TyCV5zDPQV3mwrmm3OLpE7NPzr/eNk9q3WDd1tpY0UFbDQ7kkEIOHcLZiAlGYpPsHfNtLra2cphDZ0Msvovi3Njf2lQJ0FbHf5fpHd3j+AD66+c/C7jTNQ6ksjkKhRYa+NXPBeyfrfHVMdj4mFg8ht/p2lK08j4oKVOZy+f3eEUYGEO50rmvB2qJdtaOacrEQGp+S8Bb1RrK91aQgjd1deF9iVbHsJ8eglaRGK1cVwdArTQyvMq40nn5YdMNKq4wt2MVIQMt0jsDhnlak9K4oxJ1QqQfYbjaQ3Io3/depf6WI8x5geeLYcQm3Vom1OdVba8Kh0Gn2rHR6lLytt1Cp2vuSYPNKakIpci+I01mas7tII/OqVBnnxb5yCEZjR5PyTU8lj3x3Gi7oxdZD+/ZCCEVDmkkodWiMlvQ4Q81yKlpKOzcP3jdjDoy100ksdP1aotOc48ILDMAM1FpCu5PeQnQuvs2SKhJgiNPoyDtYY8B7VFqfJYjTqKuQA+m25MOL2oR29vpBQJLNbkUAaEfkruS3yJjrwbuS4anE07z007SR2ki7W2kTxtu6ah1Vr7Ts/JCMhcrYXD8sSKTZftrccVp7XEJur7jT/tvpMEzAvPeDKXUEOc90Uxzcodz7/4PPgSBM43tdKdoaD6qgda8kxxNF41gBP5WLTCpfEWqK9c7+MlAbgTu9ySIZQPvXD7ussQWP01oGynlEpGUjgJYlFI5m5T57Dq9m/tFRuxh1JLSzTSNk6zt2Pnbab66b26q1GWuPYoAGPahJxdEKAL8Jr35yl31m2aNtdwaC8M+BQOuRMogw5dAb9fptqukC/2EFC4BkqShOup9vu/1sKLsCcwT9lsEJlWPENJjdtLcawzdO1tUyp2JPEHzvcHYRU99G3JICGeqYltaFmUHj8BtsISiB4ugXS5f5JaymLi/kepHkZbiKdZbK2lsGs6cN9tYsI9+lXgWrQ5lMu4UXASa/HQmi0k9LYWco2Lj32EuocXYJyDKJ37mXuurqYyAvn5hFBJBIGKfIjdy8DwntA2pYSKTAm+izWomlJXojzfBtsGDfPKnKVbMBJbseKcGhRdgOEMv2JVFz0Nph3x92OuIO+EWeiaQQdkRfGFNRjZ5pnT/E60crsFaJ4jdxDp16McCZfIz+giaplO9uVoMjP8INUmD+NdROV6B1OsAZ3zuNzLg/YjTJau7akBCRYYDIOzSj+KwAuMMlmSu/V6m5ZVB7dp38P28cR5krGw22MH7ffKi+NWGdxvjWUU++k0KRqA+vx4x+2BHlchZizbK05SNPClGg87XDOvKP7bm2FWe+1+ucgYxQlpRPlvL59kZsyn5D843iPtLo4vh6f/QRAj1aqflsHMWUcqHz2LmXVVQBWaMwIdNSmtlfNquZaEC+lB2g3cd9hdYE4CsJHSAOiX4R3Mwwln/ZXzKVlco4lSFug3Zm0eYPLgwTakDyO+i46yNW+kskdSyUmeeKKWivXqsMig7mllvRn3FrEmp9CUX98pK8UOhAsZ+FBnbA/56tE2OB5qiiimPMVSQQykNnOP7Q0iCz089HJYFM2KdtCzo1pJBPckcgkpVsGziXOJEovun66cyvUPwKWl/E/a/pYJG5Oyh9ZTmcGpMNuNylTmG0Z8h2vk1LP9JASwl/2GlKwJocqDjf1f8VovNYz5HBd0YOeFDuOAoGnoNBwsi+dYjJ74/R6+lguKtpq8EhW4N2by4da64p9o4TVAf+snmXIjpmYpE039ofcMTd6k4wKEFf7Gec0U27bT+qLsanQshr9LK6nRHOLijXybp+8C4Gy7mpe4KzRQ2Hr7pa2Bv1wmC9mrC5FQ/o0g7CZfz34ymBkv8I+/VK9QVEfdDO10f2jkL+lBDqqUy+uV8b7ndFJBdfkCGR2cAiNEvuvDtPg7g+VZl/u1hPCCfL1V30lUo8GO+GSj7s7OdIXzqiGKEunapq66eSZK01vEf1NCEII42iLi805lMthUGeoKklrqnes1UZi42xgmsui9JkWaXwU83SdVlDJVbNTdu7ZfdwTDJVCa5XDDP1gKhOLZ+PAtlxaMzOO38fvEDPGJo/mZXF+q/+BCMJ6Sc3l+GNYVkv+ZA7WIwQEBRRRueXKVIjSoqH9nXxBDKPo68/MibxwZF4KBfx+L1BjbOvV7dYK9n8itJahvoIpOcyBA/jLjAg6UGLxUFROmyiO6s0tDOjwDIINYyI77O/nQW3w6PuzN0eYoGzeVNU/QjL8qSe4Tk9ai1v6aS8L412VVHhfHdr3+VEEGfMUJen7KjYV4Uk1rux2PZEgkXCWJuA1JovFr2EPcebyLt195sEP6GLjTqEpwUC/y7SISJ6Hb94YvMJL+xTE6oS1LTOaaSHsZZzsYV7yXgNl0d8iBaGiq2hJj3oSBSq1LXTCMAVpZSYdFNnS5C6qC9tT/WCx8BbHNI5TIIA8CdeWHXFM7OSNxfzBXZ6ninMklfIhmNUbRUrantY50jSkwzXMmxV1nRrzfIEEhIQbzQkjZRIK5S+vJv/tmAXqHQSpHxZMdbFCRckCHJheUA6C+vUlS01L7lyY5VEqlXw98MO6dyd7dQkAgiUNcYCJ0JiqkiiGnYnTjuEPfk+9o2E0Lyu+xrGwmIHVnjjAktnloH6tXaofiD+vx9or/6Gm5Rt/ClRLi7rxuLtSwjP7I/bBFZRyUfuy2aT7BIA1wgNhZX8y5JhZ4QV+deZRluY9mRYkWiEPF/c+v2r+6Zm0yCLE7XO6Bm6n3T100hvuH7vUoO8mezsLCDVdVKW3fng8AYksWwqpEsTUM4lWiZ/+lllHRUCn0zZXZHbm1hEA2oTPPUV2mg75B2JIK4IbOKBF0XrNe+tAvYk3+Z1d+8Pg0ZZjU2XH+CUTz+uBiSfzcCiI45wy168U2SrK8B39IYCX5xhOjrC6gPR/7lHyvsssSoZOBFGWLtghDSeZ8Uiy31GPjm0ZlajYhnrpn8hrU0cKzYS//3+EyszwaUuHpTgL4pIinZt2Shi3y/4NbUpHRsLiMBKzKEgShGYyLemfuSVwWOuaaHCeqU+A6v2qo1zI+D93oEuNWR1rXvhivZPkpFB2A7Yqr0Baz/qdkSlIwSMJ4Bp2Wq/y/COieDUJViAKdtwbV5q1SwbU0zqIJdvwWUOaXX/7kuq1M8tVawu5NPTZ8wEZxX2kIu33okVIX3r1O+1EEzusWx3Xvyst4/JM7mPAwTjy4zxw2KunfSp4wfsCp3wuztAfncMtJ6yz3u/5ca3JG/F/R2HYkIkoe3mRKbHCmH5B5PHIcV2dEMj35XF8wUVc7ttFQIVsBS/OSq5+ZbtMVThTpbuW7y+eONcRK1nx6WQ70ucv5ru5P8CKWUeFWL9pxN0k02bQS5EG0JfRQnJVPGmpIXMiCzKh8wN/hGsDN992vu+7uFEp0Goa9b0BWMCgLmonWIEZWdFYaiAWTD30ntrNoWbq+h5AP4T5zL6tMlx7wFJgyX5Ni9EqXDD5Fkv71PSaiDxXK+qpcFshL+fiZ+mYrTTnExuUdGhnFR6WBSVTmRlCq3JwLOQ/vQIvpfDK43h7ckq5oGVYllhrn+vO56AiaIhngCIvfIOAW/uxEhBRBjFNSCuZtESEVGuzA61f6JY/ynqV/wXDojT43pHys0H7WDstLq4/IXxajSPxn8pznvuMz3Lwyh3PsVoLVJqSHUIG7oONcuDjFrFL6fogqULHJS/jqc0jjfs5RARc3CTMl36KjM1IVzJu1e8x++bH7uCkFa7LMZt6vyZ50AGSwZLkbmHK/lDQ25i42ABf8aN3zdNm8MzKhCdElk4+wvHXYVPkFFFKpIANDMt+hQVbhSwkcVTuoX3ztDMIvkHTcaVROSLvqdlfy4AVSSlpwNeNJSZpSl12/YkFG78W8qH49fRVPc9kDDtnvQgSYLSNT/Vjl4tEzK2RU06nuc4SwJ5V8eJnZJt5YrQGWG+kPaQ9xNXivQYndCRX2vIxH1IirRTMOfBdX4/r8NVTEpvyqJefk2ju/Zz0IpNGiQSlxhwBbzeAUWErdsmFjmuko/tHH46gmP2tiR3AqvMjerJLItBaZgqQLozY/+ClwpQLTNUAwnOOZoUJIs5Fd9QmEXzfl/6n+7iwPpiWbKE1vg4gb3U8awmeFQ96sYr+6QqvOsGMAHR2VGc2AIr/Ly+SrMRX4Q8YZ9tVCVhxhcbIBqgZ69xbWVyXoK4OFz++ga+iuKMyRWDET7x+tMyfShhzGegGqOgUQZ8kRR2DDStBxhfdyk1ROB0Zv/wXPC9uSY+TtCB5/NXE7xQ7YSmKRcKue+8HVhjiv9koPulxGQayBSg0SpJbIXrCw4pJ+VmN6vyJrQJzCLAsh73xTstO03U5+mLD6zlsVMstUpVpKoTXwuUglFlgEK6ozqqkuTRJHcXx8X9fq9bwe3mpWiW9rtuqQkL7vO3HU6ENrEf3y57f1kX4NE7SQMp2Je7xBCT75pBHMdu0rM/pMHxGKXpnlAQPlqpMiwcG01RBAX95ypUaQRmSwKfuMZAwHIr2jg7L8Bc102m2V72atvar9W9o9YKWqmCocxDi3I5903RHJASsODqFwphYcLHppxZuoaJBNom4zqcDZrhHot1eZh77RppugSCmtvfCmFPENUqxplbRiWjMkTGTkngzvWMrrbEjj6lwqKT/myhYXXltuzkyV56avwerhdIlDH3dqyslpzQ0SSTNI5+Z8TcdtZAICmQJmQxan9Il89yeJ1QvUR9AsqApXW6EDu8BXNGK83m/SoQRUb03Fs7FzgXwHDL1sUT2M+SCBwUW2J8ONFHtl9FjdRYfR2mMe0t51m2W0OkPLvETJCWcVfzVW6IEA2/2vWzsotdw8R8BQ9Yr8Go6qnDV7cxEtDSqaocPsF+jcLJEJOmkuc3mvl+t8jWE5+wJh8GH02HZWtHQUMebpxp5bncwvZLg3Z4D5wPRIcWIa3DbfZkSmvk3QYh7XjoSjIn3zJXuhWWJsOfkyIkZRrhkltK3JBFoWo6m8xkWWTUzRrunqad4igXOo2IltYEE9oQOwiNndFTdiypAGLpXPq1RmOCmXNcNcd0RZ4oEE2X6wCSRSsLRJXziV2M7iDsdBAByQJ0DwP7WDAKIjwoQb4LQjm5PEcPEQsSukCWWBpzeI6FgrThUkBOCxjPS31dDsOu/pwjQRzBkgWioIzW4T1hlsVUrzlcZ+FlnKwexTOr0q0WpfrjocZrlkw+s+Bjf2UZ4sZcxbBkodyIsJP7c3GtP6tYZ4p3Dcfzx568b7nNA2Q3nEP/POdtpYXBEs66ydJLIW0qTrVFNGeRSKZAH3bDC7Z1+cB40p5VX5Nff/v85mBEHH4ocMNaHqb+VVLHI8ZKLKMGnfGJdgPocABTzfKsN1AKOdRGNy17w4OXVsODrOp6WMMnYVfHi6GCPcKjWCDVHnFzczBXGsBP9wWMZpNOz3dvfWBhHXr7qCZYLPaTUUiMKJbFKVTptgojC0VLUlcHAkpKDSBu/7nykjI3x1dLOf9H1Nt70JZbahFIEYt4rKqq/op4qppuiIg5QbqlsjPWQC98NT+2G0OfDwjTiVqdcoDUEjjEg7H+/iqj9KRClpqJUlLQ9o+LHsDo/f4OvuCD1PWeiy1990ap0Bg1N0NfNe2hHQwKFo+fACf1TqAIY9FLQAhb7KoY9tP5kiO/AgZ2ke5VRiWhyXAbdH1mZDmyMb3tkXLR0Q2EOSJXQI4s5mbUVZ8M4cXbiiNzmNBjulG7fKTOrxfH7qHC4BJhCEZoQUCwmgLPySxuBxnrKnvC3jjvjuqEWSfVBmV+IASvzJ+UFhAkrsHkSNY7I8OnbNl23pJqae1ULbVTQ3f5/qR/h83S3XOOQCgbCRgIhsUOrTDZ4REkqllF5ng4pFUZW9S1o/KKEJ9W5CmteDtaCLzzlehqOM0I0vFUxor+Q9j8wBcjK+tMs296Nx1S4k8xSazIjw2DIpF5vAzuTq4a/xwssaToAJNxtbt59I1sz0m9ES0RjS7ykDJYPh65zdHUXfPKzYDIknlhOMuSiwVpi1VvZMwVdYD8rWCFw0AUXRgumqRLBVRtlq1NRqUcGtpYzMi+PLm9u3TSjNBr+jLKPNXkIwh7xq9+Tzx1YFgTbx9fROO/2t/a9x1/qP/FAZLoTeaVSsSE+Sp821TqF8HNXUZx+fsMCAqvyfkiv5J+a7bhCzUMiXpL3AW7f7QBKNi7EztfKd7nJPKg41lqjH+RNTwd5OUImt4rh4rsbki+T+HZkPeR5TeMgT3iQckSQ1LDXXqIWHyt6m8E720pAm+B9B+u7y3H1OZd3i02PNJPmp5W2YdyGWkWKuqEIKfSNGk258jEglwaYI1or8swQJuuCsQjsEiIS7GgVrPInVL+/gQqlxjgdHy+orpCo252cUxKr4I0C63dVsjSaOE9gg/cIxF0A2/FF03VK7FEZEhHjUvz4l7SvSC8ON4Q/9TJhZtx0cLYDd8mi1Hpe/eDokQrecaBl/0wxd66dLC9GPniq0IjyEJuC5pti2JSU5weg7FmSJhYei5xtfz9sNhqN2Iuc4Oyzu7iAPgCrHjFUuSqstWJ/ZZWNACPDt8nmkv2bj8ejQpdOr3ljD9ugD/V4eltOiOgUu2PIchLAWPMy/714Vo8yUQ51ADWdpOLcsEq07OjAGgdW6r+kU+lc7QKCXtYi1HOB0QnPAwHXogOuCisdvKVi1KtEUddigvTr0c5DMbAZwSU+YjOg0S+aPYoAbSa9oCafyTK7b3476rkYUVYGe/uo/q+Nt66jwdkVmo8ii7Cw6PA6XddqEWwKWPL7CIIPqyW6ZVIzFFk/pTWTVNEZjtgqxjqmWgMSDkAiNpVAvp2lk30mshHU4S0fQ20pl31fel2g3C7GUYDIJHwr1QAUA2uoTVQgjRZtqj3OI2InK7IxzCaZ2Lwu842oGXLWjX8EXhbYv9oIAFGZULXu28Z/StGrQeRrAuJ0je3oW8EOktNSpfulXLv+P6vF37UGEMocJ56IWbvU13sSnW/P52jg3R7/x3ys/qvA9XxmF+NjKm2+gafpWX1ChOXELSoUTSeURekW4PYXH8N350KmusYEI6j9E5yay2wYbuv7a9NlqWqYbQprlM2w2eJaT+2OeNjlkRtYgxkW+qANmztex6pYB30RQ8cQJfgzFU6uXhSiiHUFT0jUVQ+JdXwNoR1NhduDpl6L0YyouVU43tQItKRLQU4UIOFgxXXrt81s/+bMrn4dhNAqHCaaaaYOgkH+pv+S+TbXNO7gpSrCSbt6P8e7Qke7eEe7eUfrYIF86J/C3YpAzACBnYHZz8Htu8iJjQJMpNxooMlg6Erm2c0bK8xwpFXV+PgmL565GCenSiArg2ZD+PgjEmMmc+fnJ11YvQ7VcqKnGUVziJ5pNSVdDR2Nrpi6G90vFR7Tr+hZvCsdn/PYtiHTRmmmhc5yTC90CB3da8cqAczl/b4ln2/I6wyrOvTkYmjPC8m67/05x3UHln+EvAr+eL8wLmU2tifVpqJhMmmwkq5xEoUI7REHHtb1dhtW9BwSkRSi95UdpeiP5Zh1KRGjiSxrhzd6wXRMz3QrkBd3oH+uMsMt20zesaJ78L45NEAiQ1GhR1eSs5Zx8F7eyG+2+hUX5322HwITjeKPLpwllcflB3tmdYCjSceS/NlJLJeGaIUq0Myr11emy2rz4i5aPeVycHUjDlpm08cPIT6VONofEfSlS/2bEdPGyBfXr7LotnlV0Do1E4xV5e7JaJI3fL8CmyDhtoXy57HWOxptDhWdWWihTPvQzPJuZShaCMamtyMWwe/MVXcTFz3fzBV3Fw2zdzw8Q5Ls3z8s63Zyuo9yOyzm6LLaOO++7Oy9WFfp3/IAQlTuL+L5xwkZ7elUh8U2iVGlXIYP86rgor4jsRPyCMVnL/rV/PpE5rAkUy1Iw7mu3prUHv42q8GjtRO15hO85hnowuRrqlsqZ7z5hVMRClw7JL/nsZuoH1pJeyRlUOwsynoIyoKtABnR8jSNTAxmDkaZ3cKqg/JoeMnjJSzTkC4PNZ3Uom6/HlVv4tLCCt9MDq8RFVc6s3SbjSMxjX/Bqz/uFoV//5GsC4PW7BR9MpMJsVfHyVIOrsUlnEe6ZBEZCuDKJ0+52lFg/Zohih/a7zFgRGvFiqD51RZOskAJejroqe/3mWyX78bYmGVN7trulY7BWbc1xz/TuzQwo8BJo/cP3QGplrOAY6qHOFDpCyew4Caws5YdJ6sv7nTqbJ1LSURY9ZJNgLos/JFdS69fxCuQZC3VpUlFDxp9l0j0rxVwC5c0KjRXFWlGtIVn0zldnX1+9/4bDyGLqQnVGElgscm+z+JsBNQ9Obn99MysrCqLTLvbCNcANe4kqup2WqH+LlvYcCRQKauTrfOlJjM9w/udoD8V5VDvGHVCfzr07rhs2ANNu/pRnVOPQeA1UtjxmrxIHWBJiGAaOZ5mCVCAbfedCa+taLBNSTe6spMX1XBjlPm5qZUnRd5tGuC8xMqaZoCi2csp6FsLZ8Zjr4/t9rjwg3JWVDwsS6ELl/MIisNQsvptyjya3SWDHHU/vyyWxIezG9qC04O2o5bO6KCnAxOieW+v/x2Dz8TezTXGcKKZ5wIC7S72kKNjdiYpb6GcLLFc06FS9bvRa3B1n0CQhYtR40izaA6pvRnK9ODnG/GlLgtyQfUMJ65f/ZhrMJcaJikwBcJ0jHnWaY+AaOv1nUfBBNwiL90eU4CaEVwPNfwNLfLCthbs5qMfyZbiiw6ipQB/D0m01KMoXkI7hCbN8MQNIOra9LYnDcusFRhkBJcNi4QoQOc0xKkhtIayZLb7gxil2PonatDlJCsGo0ODzHHpHQesxePkh31J3Fqn1bESNhSR24Mz8Val3E1/MbFLxGWdcivL/mOVE54cNNnJ7jSc5aAYjM27JPrR3IVN2DS+8TRaVKzt4vd2Ss/BVOTrKKTgeZ6n5jMA6Cki9NKtVOEeyO6LYZ7RyAmK1fLbaOFLv4CFFSaUw43LDUreiMJDMV4g6C0c1NbS/9FRldkVo0Oo/cDet+cdk5Mg77oREYgmEllUul30QSsNVg+AAYh77oTqfyXd5dHeGKIA1ZX0LNk8jg7GNsALPtU1O215x6MkX6dLKFaP4aiuYZ8j+tE4RSHuBcNtEBGLMjXEJFuChP/mo+nSn42O7QD6UmAZk1VRVv7/lKgJqDZYsNpk/lZMd/8qTAdIJsBQPb+LfPum2VrxqwQseXYwS9a2pDFyhTN2GmRXONNP2A1oqyPAOfjLgYdvNfGVIgQRs7fCrcolN4xY0LEtdSM3Ov42hm8/Kjy0R7QE0AQunz/TCbpmsQ2oj2PrEbsrITw2BMSi87r4saGWro26B9S0yooQGtcQriBDk9MMgjwOcNEFmdRs/h7A1TgRCTJToPAc1sgyNTlMfgCa+0pIPWaNlSlzvEWa39/0cReg6tsgfgke0jkuH51n6MG7TCx03DpaBurhgqooEPq5Gk4itDuEyla7mVoUh4ZYI0hAFc/pqaEa3lhbxW8hwEBCbKhJEMcdJX0WXuRpElVyInfTOgqKI+fNlq+HpblK3x4WjgrLPnmmU0l1AMZ2Mra/pSz19jWkQVSagto3Hmhhs5D9B7zrBvzxM7ifSm9tH1OB/jX9dkNjMb3p4W6VGkaO1MOpKvorLgYMpgllbfofn76NrghYD7eIBcT5fBJ6UK7di3O9kp5HEMcFLpljdzS6U4yabWBqqQfnWieR36lzlj/jLWjNaaJUVNTYKX+ASExQIy9Oa4ka0CPxXLaf2gRjsufN6Z45veoVbE/1s7/f4xuySTZy5+7x2mUFQssskdkfFcfmhc/ms9uEGECG2PyLcyX3BWvJRSNhfMS/6GoOMClFwlXlzkuU6f5jf8nVuL3T7Fj1cxiFa48AtmcOH46tseChp1B04Y31FOq6JsHJgG/M/byQv4zJfyntJfwfk/OFlGWiBaOZbZ7+Zo4WGZUMVzE8bCJg5hPT/neXlCS5ZcndTeDRfYGoYxL8Qj5AigsLJ6DlwSJP3MaOKfXMI5lapvybICLjXayPLjLecK5qBtzEiXdn77mIK7RzpYV8ixoljUnEToJyXqG/snyHtHj8WZDIvE6K+IvP8XXCHrvLvRmoxzwPszFgEDoHxpI8efnpyPMWMPv7qO8YNxDFaqTDK7Kz6Verw8xm77vJB6ZOX7YxB05mw66AizLYVPXWwnFZmXOJOFDrBuuRk4RLrO2N0yAOpck5vcN1sRWti5GudkG/9TknddJc6aQU3XEBs5oNthCoN1Ph7XqBKNubmdOA/igOoMqSLDREjncdFCTkxswn43Rto5tVTb/xdQZwom1uJZhUuC1NcwF/WkGX4VXsY0yQpcthNMYRS2vJ/OYagQlCxC/vgQq7YgNImVOMoYc7yu9dXcRMya+tuXb9DaKoYy6Y62fu5Qf9YwCXEzCrUWVhZefq6Kt0XYafJoV4XM1kBHSUuGQsX42gRYKm33akf47a1z885PVVA2fs+3HBmWEflqmjjRk64eGDXoiER32jP9VKQEMCHou1E1xMsj7kPvzNwaqVARp8UB7rPVN+P4YXrXEMD9c6oeh7RQpJnxSvg6JxMxc959mj5bni0r3k51roXclz9mhj8idWMDcdIO40le+aB+F9EgYzKqToJ2o8UutnLvXmlJnqNOHX0R+yQ+bh7H4mBzfwSgVigiTrJww99WtDDPYRlWCzTlD62OsuPrvP2OZqHMICtpyJkTazodlf8sngiL09zeVuFPV+c1i9RDiH2nP6DdyDX6FM8SIOtRPwswjii6hhPKu/2LQ5c62/BNhkqzyk4AXeZ8wU/jAFMyDZkWqLwiziEjRV7FPFPRDGnovBDG82FyFyJXzoxZMGL8v1FP5s/vKhRMj3omZGtvY3AxasMij4+LODdH72gO1Kuf5OAdThVcnJ01J2vqSjsDRXwb6vefGqB9SIjoYzdVrBxRxz/NU5ZE5jyLEpgNlPNIzIrqXs8ki87p+k4+Xe0y69GO4dFqemH54sy/FrIqiFFO5WkcYPcbISqQOvtvMcUj31LcsOBCrJLEaamynBrwFSbJrkmUYDHiCzcYys42ih2Bxp32LHwQCDCWwwz/nt+YrYoqDshqO5fQsLZMqHt6BHSAJzlq7ZFb7UVMpPkA1txxSGC6sUlP0CDSqWgUiuU40j1UcVJhvHOKSuSwq6tSwOAJzg4+6UHYKKwBW77iyCxiObJR8F5Lu9+zTVwlkCvuIv8RrMPgxUP++5xR/LHZnh6vWoRRYtgqb6YqrSZcyU4YeqD6K8olg4PRIa5ZrFiBnX4MjuuhwYj9SRSWAn7uo6eKH8cTCFQH8uaL8YHtl+al32q4B/3B8ZDif/NGj0pNuvCuYUJ6KkLPSU6cxqtq9MNg7kohXbGxYQQUwyza2pntI96mRD9EXkM9IuLAswUWaOPb7yHQtSvUttKyHxbHwLBK8UWpMGg7sLlLgiRfEspCptz77zEFpyhcwQz3SkWiiQKCbx3iakp60X7J4PnaGOIU0iETHU3bvfrJ4WK51dqhDONUVVjZM6b5rGJ/XSDCaM6j2U9bIMpMTetEy1NEJ+K5OaWVZt13xnXSw856UpZ2F5cgxdzFr+no/ZlmHrGAPKUb3h1SmWczjY6S+RodaVcggw6xtjFs8gXplRptcR4PTJpowMDO1iytSYWA/KGErmqxoAYQOND2WYMsZDkB6UEmP8/iFouNGjp42SSHzWBKku6d+9A9GDiM4sqdeFgawbrzJFfeBjgAjmKmlySM2lo8p3Ta63MvcKYgKidhK1NsBHPIcb//cboTmY9YPYXaZw3pvObbQDL6lhhHarYNTeX7sKIU3kXOjW6YoHg18x+6kWoZvoUw2tlw8Fq4q/Mpv9oEyHJp55jz3VYgxhmpXGpi8rudAlUBjBHCU7LgERO2zqSgi2tstUFt1yp/8W6O3SMwOk2XXZZZ+a52z6Xb/2Pxn79ZPRnw3LkOW3dAgWBuhEJgvj7NCSC95Mpl59iGzJp9gZQ8nubk8cK1qtgCodf0xEhsIg+q2TicKWAcqXhLNLu67C2Vw2ZinbvqulgV2r61ptuwXP6TJ5OG3DV44aCQ1Ur5ccLLP8heiXmSnNlvmRi5sBpOpAmteLAg68LyJxX9oJAZNl7Vw6Jn8z4D2YZPGGzNAlD8M3GYKckPFEjSK0tkFu9LTNoQbfG/3hjDTN6JyUiH6IqyKdjLWhjlp9LIVfhliVXGFfsUxJAO/stphf28VuRz3vxt9Dwwd6v/BDzK74OgmPJaOEmUTAAq+4SinUgyW1YnMXSCyQGZiSSLMXirlAvElfTu7VFmG9EUzOsvIO8hOU5nct32OQPjB8074MR5PrqlMcsM0LM1ihJXCgKCyd98mqo8mzcLhAky6siQAFMDrtt8Obdpj6ba73WQAQd765KO8gkjyc4oUG0ukqyhDO0nTuKppny8Y5glKdTY6hmp80hvSPa6r6puYeJYFuLeReLZVb1DKJ/1yGmRIW6qKodtMVcSdcsWcdZvR598wS0xQbVqqQ1whlmkUJo2vio22h86z+qEVBfMI0vL0IWJTrmAHQOqwxGjmsMDSt5XDUOIi2H0nWvRbF2Jkn5o4Bztco5q7DM+GiJeLC7SGfZQwdVrlbo3JdoqfGpAeWOPGf2nAFYCMHI8uzerE1eOfFOhTTYn70PGNqDNgT2KQkOZQZvfZS6R6evhrT5IY+QAYNOdEfTmg6H96jGaTSh34P6TnhpAiVInqFwxtK4jmBrycrSna6qqMuayX9bDHio2M/THwXddaUyAcG/lsngsHp0DVFS1j3orrVe1cFE58GKQZZmygYKWJbKBgsRomhF0wcAp1EMsPaWDD6fyETgUxLY/O5lnjnGEsPvPDj7xQtlzJ85LMVczOxdwrTY0XsydXkziWPyNDrBQalqZl0KNCF7BOWzJUzE0hwgIJosjJq+20i1AYCRuMZ3uAiac0lOWZrw+3UenvqNoyuk8MYIxD8auPV0sbPEIC86Ruy2LQDHOwDuE/JP/YhiAKIII+VKeag/T5VhpND8vBG/wHWy7OMvvllmv5iTm+yKhXl3CcoSuCBoYv1C4i7Ye5KNS3mY/F9+8yoQdkwGX/wtj/gp1K88u6MYluPyksJPcmppOwLiJnQboGQk42SXKIVliijjJbdqCPm4m7/CT7tVcf04DPSQdekwi6FJcxipdTQkk4aAuNfwP4K3JWdaD2Q6DUovEqQ6aG2xe6MFoqdi6KBQvcyjk31vrnv9uJ28s52jqMowqPwybEtNmQDzo2eXxvl1Z/jbx8g7d/ByV7rEPUK3a9WHw0OK2ymIX/IL2whCMBJZTH3gjHcDUqV8bUAGXYEzwOOgj8NuWoaLZFi0SYjHKK0NJJhAxBwKPRXnSQnBSPrHrJpurXGf6OPWi7W8XZAno/ZR/aIAYSW6fnalznp2kXSAj/loo9REokBxU8kZN6xM9tmoJYfdju2kaHKsesq2RPlUARHCf4YQdIbKRgxmQuodmwMp5Ry9at1rfnbFR5+qB8F0dwF0KHu7hwmttZiD47/Lek8GM7UZXQC9ijv38Re/HoIwyfWiTuDCPctKKK7Aa/6aIRuos1GlmFwFL+yDjqdBcat+x4cEW5q8cQqRRfkIQ1ePExTDoY5CvO7yPKueGrBtufkmN1oRnCW4I2OBLzhU2OGxk/4IrHd0YuO3dIDEiEyVPOIOaEsL/GHPJ+0Hyiq/478+h7qMB9Yr+9TznUzMjSIaakbmqy7gO07tqrUQXX2oEvIRg4ICHYRsvOULhmEM569ZrX2N53lBjvIROwX6U1S9zltbowC/lc17+jy6JK/Dep8wPpIj99E+4cmdWKWRk1HJNEvuo8CmdArz/Oir61iiONmvgC+BlKhM9nPTekoroEzXTlwExeFZeC3w4pwhjfdvlB7xg4omhrptjNwMdZIsCOcmyPq4XVF0129VPmblMC2NYiqzN00l4Vn1FdoiePj6nzSwSOpFclBfNyOBH6JDzWiPdNhXdAB0ZWRe5y6x4I5Ambul5aVK4y45gXuSlgC9AwIVbIo6SJSzAc9y2DO7h1kex2pJTR65ANczycp05RuIpmHWRUMVRn3c5H1uGbXXxEKR5WrFI2zs8aBgmXAb7DulC5sa8G3HlPvon8XWp+hxXEENtSi0Acq8J9+bMydGPX33BtX1xl0gf4ZDksiMUI5JbvqaEyWiAnbiSNd2pEZqOVd9qUe67OJLZwjA9LyU7TWQ7YmnMaNodiEK9o5wAW0EdM2ZN1vw15bTcRBtr/MCmr3gDGG7dh9ic094OBXA4ek7o3hEsv6G9rYXBxgc+Zs/rK42LNt37OptaiE5bbJY200n0U+xgwphTRa6DGGoy2XJRI2wHMlOfQx65u8TtFAzvuKLgda1s2prGoflpZniAXeXmpsoNpcmGOZ/KsfRnVV4xF4b+ef+Ztx8BhKv2ndMQEtocZTlX4rzzRGupGaZ13YDeDTYt7vckgeX5pmlKrLvqiZBYsTgGaGTBWQ6qhGwt/9uok6hgWasC6sXgwNhtcd4RQhBgtTsggebOan2EXEI7EWjZ2sViLeFeQRjFYMg3C8RglIGjYJWbwSvy+6Wchbc88CRspcosEsJ98x2+65fGIxS46HkAEytE13RaP8R7/jaUZ/HQN03VE9OacMl5p2ecJm33SWCvcOsxFbGYJ3kszko4dD6U6l1gDx3wt+C71vZ0vTQpLQnYV5DOLTJaNhmTBIkogO5/5rHDQ6wcZkzqZX5NwQH9W/3yh8e9GH58vKHWOn9Nk57xpYUphGp+WjWF4yvZ5eCySPuEy6AidX1tZrBpHXUiV12EVwaTWi7ysKgvSdqFNrTEDTZt6HEAiBRs6TfXkwA7BNF6w5tbtaKhGPGhh7gu5sUHnAGvlfEEp1PrKZH7YoTqkEj2ZxWr8HfSDIIUA6r/OkBcwqZPVYSVyvBGAbKfsie9063Dfco3bhxBIEpYhq9ziyuzr7lTlP0dYvVMDBERXIhC1gbKrww6hmTrn7yJM3yXp/OIAOIN6aZqgI6imXLvfBFhZc23qGoAxEtiB8aNB6aw9bkWdbjiSPOAon5XURKuzWP44qkS21fb4zUHNqJ6dBPaczw6dnFe/FDxxVh1/OsfezYq4vVlBUGX0G5lirpM/Jhtja6m4k4Tzbu/YPYoB1D2gDuXYoYPcaRNym1jkyfGmnBTG7T04glShZY4LOthBxKZKBZutm86dgTRrM1MhgU/vzlJy7kQUdYargIUy/M/Vav52Yy5H8hMaQbUC+BFB+ZtRQLXg5rSQwO0sT+vONYutFQIovlX7y2M0e7oyfODkpzUU2kyY3Fsk6+sk4//1jlTn1+PNp5lzSnHVnZH4QWp7RCGERqLTcrjHCUxDiFMgj0aUlYGawnlBO5ZenINPJcVNOYrl8D4lbOxrlpXIs+2LTvwsZVWZKRWzpS7xIug5h4d2/x4uCESf4BZYU5CHQpwrscP6i0xAOCj2TmZaJsoJr7X1GEx2gHpAfsBOhnYIWa4cSGR+dndAPsamVYtiQqRa6QYJFIfkQT52sNS9nUBwvSNVnYG/WvS9rz/ukK8e+MvNr45YSZ09aOuPoOkYsz0cfSVNnot3Og5L8KOb36sjkSmVjsr1SJafy+5Y6EAiJNyHQly4aJHMt5atTQCEmNVhuCU6AEoIarkvM4vJGJ1miXKn9bSAVpH5cJndrx8HcwgvNWvbHIKJoaDkpm9JslK9eZ9KOkIjNWqZKggFyireeaHEOGtDn4lliRI13uh+92Nu07hfEGzmDPW89eg9XnxKl/Af/2YHuPu0jsQyI5azWfh25J20IJqjyW/NcbbiNhyOM3DOiDLqtGAzDDdCEjq7w2IiX+iMUd/zFFk1cXTrfQ2dsxGpt05bRfnA7yV793VLwlChWkV60VVcC1cZ4LmaKsLRR5K6Plv0IGZEF6rp4ATRBgm91fO98o1WoFAkTkm7IsPokatvlIi9ic3f9Yvghr3jrtISoKa2FGw6RvVyTJWgblORkE6R5iDUhTujP+xK4SzPKLghLtgu+OTU0NoAx19xQsGDwCd2IEDMaMypK7Npx6nbKAiZNIywFKm05igi2sqX7hP9eTJ/clZ2bGn9i4BbIAeFVPFH44ZCjuVdxrT4PZhRn2bTZ4B5+ENjTsNGfimnSqMrnx/I7Tv/Ub7TLSrcK8QV8NSGO2Xv7nZM5+u0W0SQS+VS8c4A1JfKK3xUQwFY+qpqciZLaeiyQDlTmYPLTHiE8HMbrDjDE8QGELMEcfbofKrDrBuCRDxBvMOPTHygkYjW4tHqJ/P3FbaPUdzB4M+2VypI5gTR3+yAwtorQIjEMGPuMCE4rguL8EIDefJS7egKLWHYqRmSJ/91Sd9kg5nMU8vot/7ZHEDElGs0xngz4stvGD6U+UTGfNUZqJsEPpv6WOvQK8HYPBi8yk5dm6q98aerxZBKpA6SRiTKMOZVRCxvtdnHTlNzOYScvvYANQaEab2Q8j8pLmjkvUQPUAQ7rVDlauy10Cf2YfJzz+mGEE/bilmJSpR0zVvrUOzFwRbdjsBKFlsdDVtuyy+YS0wWi87a3AtBU3hlrkiPSGl0t0THTTeU0O8ZyjrtqtIIVP0R5eYT+U7B7xVOWcyUPbwlWJ+xEo8qPziWxHJCQaqDXLssTmP0c8gnpSSbgcJYPmHkHmbop1e98lt0J3jUoCjr/u/MI0sW5o0cFzA/KdeUv+hhCUwAa2nozNwoFGiuTRSAzF0yPtJz40awfuC0ky5CGcw9flFmc3+z53PG2hyBr1MSD/8HxpvHgdafC7DKYZUwnCqKKOSzMjhD9hU20xnu5QjT5iieqhGDYnTtG/luJY2LY4zB9l0jP1ZJXYZARg4+LUc9+VtyWszIpECHjKK0SPI7Ynd4NFGuuFM0BEqEHrSNOv9uyWtU3Xks93tjSjeqYPo29Epc+pQKIdJ1CkxhCuh2sVMyuK0y7Bg+7BvTtmFDtcMOV2czfUJrsUCfRiu2e7xEglPmBMSmQz5jSd2cTSltQoy9uUNr4Fmd2WPHn8co98Q+s9RR00bghMK6AFNZZyPut0KP5T0XRlDn9HtBiFEcYEkIQILLRG1B88ioycYaQX+D/K4btKhjY94d32eJs4+6CoDZ1ANmJFlW2pkt4TTDIzZ2aldJKa4r5raCY/icLwtVPgxJD3xMPqR6K1klMZAHn69ogBH75IzpwmGSGNYugUZBvBcOhNwxNSZ8y9dTD+sbzNw6Gt0afSBTkD3oDjV1TY9ezkgAHC+WKXpqZAT0ibQ6k/Huh45FeNK39C8BLyhzd4TVxcvYNVJN7jpfecoODHe9uoxjiqOScTQNuEgGibTjCIiP+WtBY28gtpHP27yNAHNF7QLVXbyRv0UXrWS9l4JfjqsvGRvZr2mgXJQlCKBDbByv/dt9yYeykLV7ICZLlbKI1ytqcd7NTDiez6Zyi746x8fsgxANhb0AUhMpWEB1g1DislDIthTV+Lafh6HQpNJeJJmPJx/rgtuJI+gUWUfYApPZ2Nx+S1C0xq3Iwp4+kpVCNXP8BUyYfNdSzWDOZ/ZeP5y5RsEtDzHATJU8frmk3pWr231PnAWy16RX4NXmCa6Tay9HUuz/nDSQ/dCkF8PbwyRjrtjcgsmfXbkh91wK1O6/qzSLOJuEpLP5xysDO7ibSF1pJQt2b/ZW5DHsDGHqmz7hsRcaukpUCkzuKLAXvxO73NpkNsj0i7hxl5BVutxEYzilZtutSPrTPECiFMhsmchSfDtR2SQqa81rmocTl4GklQncNhfT+Nl+dKLEWMcMJ3pOVJoFKL7TyP642qANK2PI+T5KpwOuNkh5CEK+Cfs7DJ+E8In0Nn9OkBL46HFURplH3+ewTqZYjSCzU3jNa8HXs0HxA8zC2sZZ6Ld7JnIKSpqmEh/6QB7YkMavghppTfo8ZbGTAiuL7UCqwr3x3Fq+J58GPGXlqDeQ3hM4S2ARQ/wYanYM5ZK3KisLjuJaIMfbYQtQDE+kBBHP6worscviY7Fz/WUqDjuR296TeTtR13D6lPK+GTirtddH6GHDnxVDK+jOd310CbQJpIftRGhOBwVWXiTEdBTaKzQ+Oa27UfWKUwa3UpTmPLXj56u43O1wiRX4q7aUbEai5oPQetLvaU4Foc+5dz6PSZThimllMnI8oJ1Lg1cUYgDYEmUQARAK1qUrUEyH0GO+7VCpmOi+e+mOkeLvvmdSWk0bYdpaDwxcK0K9kbV2wsAWBCzfwMFwR26TwnE7X5IeppC+9y9qkJuqa9HzOOWv/hWVIyQvE5+epJ3/R8W8p8UaaVCt42qlmb7VSUHDs2raJ1YW4LBOgisppK/x8JKPm9+DtdsAk9Q+2nqjMGCywJHzOBSeJlhgYxaoP42qL456qItpxivOGHxG5op99yHKULikdr+7irKMxlYO2pmAOyjDWfWJgnpQzphrV3wMyzrJlGHSaAqbPiLKmrACF/eoqr+OtXPoJNCNK4ZrIxGLxEz4s492S5aPFYekFlk9j4l5kteej9JU7XkjiG/zLl4gR+rDx7Q732v1eC6wsD8ScLB2g2mbM9r2GGRXEokaWor3UP7Ch7RsgqzS1+YK3kiyN8vjyybocn6N3FkqayI4QBvvc7PFUbdT/2NKlxC0yv6UpDnHmSs/CZCzT3la3pMZ1ChhtDq1gznfyxGa/TUIcUpniYlDed/0Y5upjhfNH/VrLPcG6IRfM6NSmomwEjcDzkqehllkUpzQ8EDEGEvUZEx+RgbgOeX6wnNmoPOoITXaEmX61GMWXKJ6SxKIioIwtQKT2UmQ54TU+ilxTEALyJYbFqgav/YHrI9uK2QAjtMMvzh9fqw9m4nZ53KPLF9OM7EjcHRvt0TTf9PONjXoe1GzKGizcP5ZIbs/ZZ7OOX02m0eeRcTZr5lLbB0Ja1oIx1n0q2FaMbN1CYteFHTgEJz1zJFJ9vGRMQ2kzoebTO7SBcjUa77oSpxJ2zGtzMaaPTnVoYxec5hb9juKpAHVR5b6/S05qsU5tQQJ82wXSRiJeIwrEBpnwjlPpTPSWchfiKIac7To2IyUd82NSWM6kvXK7oPPmZfuuvc/Bue769pPDjO40ByhH2Oq341gD5/COp/Q/oNSaP3mCLJvODhlNCCodB7gS/G0iIFtAlpzynHPGwjFxzfy81EiCoAzqCMxmLKO9QyTQGl1JXRH7oyP3neH8KuGJHK7lpBQzlnH4ay6uvSnLF/3BFORO0L5HS3UQxWTMVz/Vrbd08oQuaQ2WHiqBrLUbFByf5rIz9u2Df9UURpMmJj30D4/80eKxBS6VHKMyPovf0I4Ptrcs0bU/2WKEGmGOR1MMJ+FpR4vVDW0SeauO0zfMN3afKAFnZ3EzTTVlFzxyufkI5Dcj5zaXGJwqVvc3r2GUgCwLs0i3NQBs+Uy7kcxzOiBM/lRT8RtvD6pbgZU8sL13gljIqRJ+KM14EbQ1ajHChfxWt6/GaCH6ongzNwu+I2eYZZlYwZa67gr/wQ+bbbpsCOLa1AvTpa2fXnjp8LUfHfUleXZQ6sanmJ9fjsF7JfpFFmaHW6MjMMZMModvLLLHxOQ7E8unUOw2zm1m9dSSXU6/JFbJxEz2e6cv+1aQVCKrdooUUJbttn7zozMtxUgMs5fDN64yz/LwUwm5Wr/CRxWHYd7oxyJ8AbUDmpfwEgF9qQpn4guzHn61QZur0wG0i8Zn39FNrIubogk2JE9MbwVlYFAl/IifZch54TqH+pTZz/KCSAVMyzV39YG9HrEXXkN2eJ0wfvbsKjjBvZrW0+cMZ3oaUHZd+s5CH145zezSNQU9jqay+5tVbNKLPmBUKPy11bmOcch+QtgE6zRbRMGELx+Fx7wgWEAsVEGMkr9u8xCzW2ytgleuAfSn4GS9TcyGitu/WE4bjpEZsIh/5c1evVExrVD37ybnNjUeu5wXHuluyaNzU7wY0m54ulx3NyZdlt5qjG5mNIcwDA0Ss+LsZ/H7JEOvNyE0aPJ+wFOUajSRc2+rRj2lcAjWBrJAiTmVxux0O/hs6dxYm7M2MuU9pJGQ9qMRLG+9lrrkDvLQgDYG9zbt1lcQpv8wbzMREC0xFi21ExlszmmWxsDp1Pm16PIzppNK06wl+yfppT9nsqP+NINSKMwNxT1mOqJClUm75QyXw5H5BED8WOFSPKT7bXwqbIKpruqq7fDSTVooxpvV8ey+AvL6sMV2C2u2PI9yC+hJOnLpfMCTS9/d63lK+Jz52DpwpNoZZLeOFZR8WGw3xZ5ThWo4F8BxyC/LhVooH7RmACUB4YUu8ksKKF9ICSGDUwrtnk232lCTap+/EDlnSS2rJ1KZ/jd4IrJ1LrJzCA1IMSU3ikXfBrMPIPc++4zn+bbKDP34OnuxVx5PhN5VSmLUTGHXOI4HP7WhpDO08CrYt6zEp6dWm99HdzfAyesWwxEnPyVvGgRlyTR2BOdV0x624OQWAvLkiyQTNX417QuP1T3XMDQlonqV6/c+FkYk8nN0+Wh/g+OQxBSJ1bIVHss/XJTVpUTlyP1wVgg5EIL1Qp9oecOFHT9qoPA/7aJN9i9mLmeRTegRiSe7a5bVqK2w6vhO5l3nyPIxAHuOwFPb6C/ePlcPey1M11KacxfQccyfmyMXC4E1+Tx+KAXzuTuT0vVwMT5YU4o6l9wNR4V6sSFPBSx3j5Ws7do5SmJMxS55lNxX9eViu5sPKegMqHnqTfZ8+t5RWokBQDD8u2Wi7UeP8kQZrPxlIvfkoBZRPgmvSf3aBE3bcUL/JiOgbeoODiMuDdpMpK3nMaMbJFoZpM1naS+h7zyPsrJSn8DR+KD106um2PuU1XMSHxCChV2qpWlcq4DfpUZy37VOvXMAw5/lsfutjOh46uM8sygeY/pvQrAC2L2WyER2BQlhNiuVneCU87GgrbelBrqk/zpFIF/YkTBObpv+6qadjtSSJFcQU++Ipq7GjtaTAlo0rgHYZ/HzrjNo9GuiknyTP7DWmFEzUoZ2hyXKrx7RLzLQQibeU6HfK48aQVhXByAEPEO31yc/Ut9IpWeArQ5phI075C2oGUvUZpYWECW88C8NNHLAi4am/zV9chTqlnEEmpaRG9Q0QqsdXRCaOukQgxRMKh4zOKr/KvUq3EabRy/IodkXok832QsuwOXk+Izav5eiVAqthZILExDWuPSRh5RjDCFVFmIp2kewaNLRNTzFfqHQr3R4G1NqWsYFv7eS7dBAqmHaJ1322lr/XzEbVVmPcpUs/Npy+Z/MrgDOH7JxmZYkYPV4ysJGDYts8R24l/xl6HBBNxmBOEYrzl7Pwr6R8pNC02nY+Sn2/xZ4fmy9Cum9VNF0Q1NJXkDlH22vg7Vlrv5XCqCvJfdBkfYJY12jPQTF/J9wjajYIG8NfhIkVUn4mh0dXCtLH6AxDjxyb9OYyLo8RKJgE55VsPWCy+VbC4c/0+HA3k3/lvDEo1w8eO+tf6aqQONfwiNGhX8eyi7uMbPt8ieK2TbvENUSTXqVADP7T4o6q94WilvHU74QbiWSs+sMYr3efDrSRvYWd6WlK5WcTEZqkvWME3wW24a2vuN3CbVAB9Ng1nJ5librq3bNUmxzlPEwd8QhvHiSo9TDGUqGKszV7lMJpa2/wo0JnrCQm04/aDXegSl64osKDdXX1ayvN4IWO4oWLHLekIAej3aWjTK6QBMalGxtNKw1g2r1AdqYkuW01ai9Gf8dTg/66Zc7wMHXFBr8t8M+tvBGbkGWVt4RfK/E1c0kT+8YWbNZq3iwq95HKUUqK6QMTvEC/4TNjMs2o5lJ4lmHl8F2EpFiLUH3JZ4bhpAdqQ9NLwqVEu8VDE3/bPOu3ZwEIRJCzBLTCc2lTOMcyPlpkiLsYhGUgibGU6eNyI8yk/CY1lwZQbtXPyV7ZvmQWGAm/wEr4oit6LMT0viIzuYWAtQZc7Xn+3bG0+VxJJcMi9YhRyi3qED+WS9KHM+syPQjg4alvrOpY7W7T0buvQ/tANO84yeo40cDdTL6YB8YZJSK/doLN/8gkS+tLVOE4hH2DlQ+/LYrWDMa/fj1u86czzNy1gocWZCzvj9Fvcv3u+1aPDWFF7fhLh1/7hcarkMTC6L1fK19Zh3KzF98XM+1iS1rzT2zJBvHp/D9+1WcLF5f7gazJQxU+QqK0gBA7yiWeHQYXPTpNDDUCkZRAFzvxgt4IdN9EGAWM5+17cTucHx1lDnmZYS63HTSJ0Q9vADEpCcqKEgfwmWTIuXGSd29I+4oQ9iODine9Q6aig+VZOk0dobcrOSLmXU6mQVSDPAkaFP84oLaRp/5ZeINkicg1tOUeg2DDxWbuWf9rkDNuSzJWtao5uk+8sueNkBFseQV8fVPvZa9YHHn1OUWIDw5dTKosSHahwIXuBJsUTKmOo+mTfqD30OfhT9lMya84t/zMz61Ama05rcuPEVF3bHjh5yOoV7rpJHFxibPwM6MtWRWfw6rIssONbPxMm4phg2iIhNaDdk7rqnM+VKgKoH5xLPM6nY8LfkebKWd25BAKuT1IVCDwoxKaZeRB1Q+aGc0UpdnB4c22Le1NGAXHaOhFud03lK+ioc1CRhOPJDEb2VYgEHyNUHBJ8rShjzkiRpzDI5nqLpk0iRg+r0szehDmQ94v3jazR0vRS6sZheDgJCKvaLmweUgctnH6R8Nvg15ctwWut8XMELQwmhjUENP36jTivsBayxSp/JGF00PWlZZuce8eW5Ix67YqRrarnkvCaznlrT3pkDvneZPnNykPg30mVqcFaMl6kvlVdJaUYoiD1A9tP6cbf9Hv0lwRCp6VtvZWuBjrtxdW5oLjducIVO6qIj5J4Lv4UFJBZqL8DuMND4qn0IbbHaDDR04FQRlFDC9vy1HyewAKLIcOExL9cFtKwNzvPEbmtweqHKH5AVEid/0XU8l32xffm1Db3ryTDPodpcY9zE3LVJ9gCjt1WnBSGBVpQ1WqbJg6kZuRo/G1zBQ6z/IXyCEqOcVKEVCplblEj5bcOdOJnsb9VfuI50uDEoDyMQc/jvlR35w5IKohyjeArk8BLP3Bi2Y34LEsNR2mK/cPluK28zg+ZtTd44yzuhXpFudcFB2EZHXlMdkRipeifFgBFP9AtxzvXIiSr4PgfDJ5WZDBgxPYhwXfvuts5VnrePSlWZ79PjAAZmgTQ/EUue0x5Coy+KIYJzbGCd0/PovFK3r1utX6oOoosB2Lan5u6Oc95a6McBbrf3d1qCzQsNkyCvFvbIZz6M6eAPXoLVHR4vaorxcXmuABcbbXJVuDhiIcO8zrcMCRyrD72nT7RtrlXJvj6q7rq9QCbflcjJS1XBIT5MgXLaReTkqMJ1CiEcYnYldSlJi1uRzN4kOzILz28zU7h4em2fb7J7a1SLu9bwJNRR+mZdBlzbCBQLnt9uc27x2yu5dKqwoMsxEkNOy6g91JfEYN809c9OsnH2z46kO/mf2VVU+fpUblu73ATu0Mnj4nLBHCxvoL/hgd/jvjz2ATLk5Xw6iYkb3SYIgSYOkjKpu+4EWjE76MvXJqQxif+ocL+t92GvyUiiQLuA8U5kY1RhkFPwqsTl/x/FwRrEX+U/7k+pjLVhMw3RhT1An5I0+yRLTB53CvMKWXYMNALz50RoExF4rMlghQ1UCLcjbspCL2n2kTeV/LJc8UkCRmqiikpkz5Y/zyPa7iGQGArCIQbjSOiC5OskHpHUDL4o8gR1ujbeE3o+sKpNmIfmKi4lDgPqp2slfaiRpRITn2DU3HBJpWrFgnqv8ypQtP6EfKBu9kuqywVJFSTEBps5puJDoC5Ou1U+LaU15N6g/s6t4mEQytlY65u+Td4q1gS6C0Ipnbfjaj1v0EonWzw5/f77PwR+BreoUS3Vyep6YJMMLLhBIRsWZ+v7lugAeUCEtCVFDpMdyIdfe7XAFJgJevop5l2r7CPKdpQ2+paLd4RE45CSWm9uAVg+/GnRW67i0/e3bEBBeuJw5K2jJL2JnZRA9XkIVfuivjhRwQ5+9my/9WKuRhV3HW1qTTnNFmkJ9Imemecesat4Wu6tTzsUk2pozfUhxGIVo8HaXQkvYY1GiA2cKAh+dFx4lKy3wNBupZJx8Pri6/oYRxlYEnWJwdVby1OgVDHgkrJUj/eUj3a5/u7tHJYsb0irAFRoYTRoRcrUrqbpp5ssByA9ovovGPG2TbwdMP9hZ1Wjo8PSv7V52vkRfhiMxfRxIrIcxQ3jfg3p5c7IzbjFpoLJdSg2LPg1DBzks2cGkbbGMeC1J9EjmvBIeRSjQxeLAy/NvbErZTyUz7psZn1VVI10IsmyTqySnB3J7xAtRXhudyi/XXXRJK9nQ00otNs3+YQGacSCWF7SzYy6WVrZGw0YuZNjk/9sHQm/FacPOMSO3TWPP+RQOj023TBOjlBM8FuSXtAyXMZh9fn6AdHsX+5qiP3M38jMaqRD1OUC0trnPPDhwnujezxbncAtWElOf8wml2Qcl7PaWi25fwz1el+bZBOS+cBGMgrLrONNjWaqvctjBBk/o9iSmKBidzeSZxwl0WnzC1grjLXjzi4siU79jWdGNi7sMKGrSlaI7WiwtpTPkraUcoorSHMojgI/KJxCvzXr+tgHSOLAmyL2p63NIe2IuHMYEj1JZsUTOG3xNy8pZNvyR/B2t+oNFXAuo3yAIsokfATwMT6Gn7tDWQf+rrZZ+E8MTNcvZ582nhbohCJDj3mS7bD7MZmBe6Tu61V0wpq8hryYe6hm28TIMCRYm8wPsnjpxmmLLsEKFHZjjU1pO4vSnXiBwouiVSbwyDY1xunbk2rh+XMfZaQEMmoz8x9FR8ZV6nA1WYqVYpUczOGXg7mjfqA6isg4F7ZXykXL+RJbnO942VDoS9eK8SJHs9c8F+twStw9qYysWEMcCfLKMNgT5q6iS1MnrchRNozmGXXxaIr3RNhqTVnO+ec++0021GXMFSlqBZ2IBCu5jip7wUidE1r5tvaaEdJateRoZ29aqaECvHLQOHC+i/AWyQeKXqUqxiMP+pOrU87UHRlXjoG+QkRnt9OaHQnU9DAFypxR+1THMC7OFz68XnNUF55FEE4T1jlEvEdJ0sp80kIaATPKmFW8D+L0XHrPzg2jsckIfe4Gd10Zg5PuvdgmiI5ezk2a2Zf1zD5omaIXtj7jYJvLyWHm2AybpmVtcQAtYltPsspRH7BzaCt3ZChrCEA76bynNqR2ayDbSN47dnhav4PSmFWBToYNA/l3/klwhzbPTEjdkeoHjic1hZQIkMzjeI8I43dhAFrQeomSqmwfLtPfKa71aKidV7G8hD4WejdsP6Vjdfi3yMRPkuu0dsBBmgGZ9OxZdWkWUg7+P3rM65nvC1UJOdDBSXQYwpk7cMkCrq86cqYls1N4yzGCD2pBWiy/TXBMfzq0fCmmP6EcqxxCn3Cfu0SN8jaciuW4QBZuPJB9nGJHiYvF1COy5jKvWBBzZ3HREfh0Qwc7r6CtxH1XUZrWW+7WCoTGHc724YiXZEB8rX+4PSZYPAwVBTfclvV3OpHZEYN7lB5S81fQyX/KQogxjg5BCgQHhDAGZM+Ryza8ogU4G8S2cBM0Z9aySyNFSk/BQ0DCkrqJ2HRL6lmMprtplMeDryJ4SLlDbLTGyG3IxvbLvCZ6Z7qpGBmCWB8scxhwMHKScYNqOpHRjTnHrSJoVGjLXzqRUmMa2TVvvv/qcHtJan9rWKzklMbRlcsZ4wphIZzkqJS69SGMttIre7NF+ptjyuaNXiG9whoxMftLZ4GdrHPuxNDAmgXKwZu/xO0stP6pumGWI81meZ9sUPdjmdRaB/CccLNZ1q8Yr63PpmnWpHLjY8I1+I8oipwFYLxWy2TWIq7sxEy6Ba39wep6McvWNvZ61SuAOegDgvn4LplgnOETcSZFJXhVg2RU3jxbthONkrvJxy5jI9xKdalVWBG2tWe3aNWBcCpFGBvG8tEiWWuZjk8ungBrJI1CFYkNUyyXG7y5fOCoEhG39mzV7h5C9DW39moUlYKPnNRIJH5w1GHDTwRNqktNlYdaBHex4E9dWvZpsROMzHE3+E/JUPvU785rWJ6rXRAq5brg12N3nXNDrniJVPn026KaY1wObxjcwtxUutyVBNc5iQTDMcrmkCexuCJyFUy8IZjZS6nOhj5sXLOBlSsMH6mZakLb7yEYBMR6uYrJVWlin2H1VWZCpA9O09jhOp5NZ+AhtWrE56+i5NbKBqfkli2MeT1RPzT7TflbDtxDigAvbuqEyPTcJ47ktQCXYhdHgs9HRP/ttdDXTN24HWwgvCS2LAhaY/8MjyjVq5iqi9ozy3rYYduPSc+CwJcPZWrF+nSAOdupHtpE8aLPRLbb0MBm9HEXDNS4wbhmMRG09Ye2izYFmyCmee1kNvhMEuJ/hGTwPxaRyAn1gfskSs8+Apd5v+9sZS9xdG4VBgHad8uB0UAnsKhvAbyvM00sjy+GUrUzgZqdlQT3SomZmhFZuEG3k97YHorvFayB2GYS1seIqhKBYjEsLnrWUQzGNqX5wjPiVJeGanENzXsbUGajUMWJKtt12p2W34Y8XpZHeZy1t8TykRL5x5o40WvZrWS84TU9u2qku9f+BGysvchRnNULQuk5oVIDxcDYXNGejXq1yRORCPg6TS0BvBM2oj7HCW37k1ddg8l1tmFfps5Q/4n5C9+rRTWUuaTEWdkpYomlhaewc/ACSjT8X3A3iI/JieV7cjqiosCP327qhO9QgPdJbTwEF4qNJSh19POLBohf5jYSmnlGvhFEkjW0jfKEuL5w0P6owWpYzfAPUHXexdzf4kH8PtPrWWO2GM0MefMDBESAq6XwoClCgrURMfUbQZNN8znv9vqZ5dHqvzA/asX4DiTRymLW06dauBK8gSIYZ3pNQYR34dBZMUSSaVYnEmCuL6Zlaviz166YMBmcecL7SS8onFC8QUN41qkT0HZKwxC4qUSTxqpJEA6Qqj1DeKZ2SgNDk3Z5tkOmqRPKqdcEPhugY0PTmIzc9NFad1tsvsxJ85wEmR8z2JbwQ765e3iEiyHcjC0eslxmW9wZoBjF3EAjeb6AybgkXIEbd/bIER+KF6mme1ooQKULIPxqQsnfk8S7QrzcF9hjwMv4n30sRQZcAEAy3HWSar6D5G7NbNU06jIXZvaClY01cmasOdj0QJU3ZH4r7baIaKuh64Y/iakHmZ0w9SMSW4q05+O8Z3Avo9ZddQNNZXSPU65hJzXiEkBmdng5utGuAl2ibddR/uVG16ldDaUqLDF3ZO180TQ4oLMKI1sMDUGsgoyFazA66ggwV7p6HpbWo12AtwSUXup0UwXxENr7cURNB4USBYT+c6Htqtn7K5kywGXw+S1zIBOAEATplX1ZBBHJF5PJdg/pm+/TxoFStWDwR1voBNHBo8RPYl0w20Le49U33SA4O+UNMg2g5tDagfIFnt0QFRXoLulmDb1bW4Kjsx9yCdFcaYS2KQeKhleGAfG0gLJnCUXHcvDy8U9uV/QONUkDRaDwsgUcCR9gIazoX3w1V6KO2H49N4uxB2nuokS4jcnTZ1+8TBbpHbmNPtsNsi62Qv8Tk+VwEEGaq3KUbvNNfy+F0EgpR+FNgNU/QDQktDI044ABYTXvZ2X/LrF61wdKM1DW0lAQafIcknN3oWOjj8dMdA+KcoXmfn6bl1mXutQNySzTngtJBCpRCNj5dT6rzBF4xhQeL/EARJ5HZmCZnJswZaYY/edPFbLhJnMfGZ32inykTPYqCAUZe1GGJ6X0exVFr+57pc0Ngi3maiBLrhq+8i7JOudPin49OIs0huqqh04OclCLerAGZF+SWbQjo/+qB/uhL/Bphi479ws5rKuFhC2l8uoKF6S2FXaSXF8Pqo2eqfBSY8Lfa5VeDRC+P6SgVOI+RwQ4/SOZjGmd/rbDsoeP4lp5mnJ8ZoOS7lo3LUyFIpluvZOGGMOcBoVcCmN26u3Vnc7jyfOPPv4Yx5i6hYh7u7SuPisFsltrLsLjNHs4rZ/wBMGSi1OURdwN7NByuCRbJU4zVu6T1GygjA8L2j/T+Kvoq9rnI0CZOPBgPcL+MNgvw5XgeCsNBxlNb7Q5KXa4vSaSyKFNPqp1Fz2lpM8TZyps74rqJrWU6uVvZjwlkq2zUMFJr5XG8QRa2fUVxgCpZrh4zcupumPef+AZmVAZEJrZSw4J49RsPbhOHZbHB72dKCrQ0FPhCCkYoOgrmmGEtd7KD+q2R9bQky4NoHX32VnLvdJi8Klcy9/9fXnAlPbUt6V7zYQeznQJGXzd+GbDVKGD3Jvfqyq6enPQbrNfr/D/3TpicXU68jINSygPG4eIjga0kcIR0AfLgzGVQJq2hj4QfAXUXeB9oDk5LI2exHCOYrS2mQ3pGQeO4uu+6ym6dg6dY4X3VRTNe4aOWKSgD4UL8T6ZB5ogokBqc7RrqCa1GBQoNjuySTJ9DAqiitcPNJnKpSezdbYm5ngnCPmlJq2h/iVi8IIW1Lzk5ngksyaeS8xu04uPy6kFyRD53pYBrNhAZiryM6hLHiAKbFOHfuVjWinUtQ1ebc47lh71lST5eq8BKsNqa+mTKeXKv2/O6g0M9tGoftJOKaJCSSXCmamBen58bUd0VSI7Tk71jj6/tH5gl0vaM5DvSPaLC8LeG25/2Rt0zOWcvaz4C6FCiT4+h2rtp00bC4AtICBHeihgszervhO+QLg81L3Bj5IWxsLryv23CrD+uZ+XHtZOunaCyuuP2AcDNIsc9xksz3gkkX/CANDHO+U0vCwB4aDTWh36c6ckRQISAoppg5EeHnYEQhoK4KTK2LMWNsuVkIIjmFQwbciPio4x9ua8etCKkP6qii5EjllaSJIONjMHdaaS18rkEjikXkQeeHAbI2cOsUNbYD7ERxdef260i5Y54sDLN4doiPXg0i4V0NaXrSmzS4+5yxuuswweAR3vBhMF+vVdUjFUissVGEdSzeImNy2P7hfg5GYrY8r28pkY1J16dPjLU6Q34PXqLATDnsnG34CO9iQxw197G8bU02EomfzoxMNkL06GTqt+SMMjC2ZwGPF5a9+MebSRLOZHGz9q7LACycoCNj+Gh2G5hxZHhaVsO16yaaBGdmC7X8qnwiyEymVccNq6qhVsIJR3ZniqK7bLCKPwbkK8XuBASzhXDyPxgGUYQiCV7/lKc3qtjkuNaVzwhSOSyzEugnfZn3qPmgUUJaMyWYgjSp7LO8WTehgf8oMYSJ5kOBbhKd8Mr9oq4NHcKNT4sOga3xzDDCQtM7pDodarjvk1aoKSYspdrBCNe2Y0F6HouKszam4i2dFBMuqgOrxyOo8jEURe02pHbYqhNdMtvmrKRhWU+5MayTAozLoFfB5PVI2RCYSHqj8bGR6mb4RRyrcoWPuzz2ZVArSAxfAmkgBx+44lw+bwm9NTGrSuiWBKXHpvuMtyup5jifaM7JaVQ2HEZg/O6gsLQE1JA1uo7/+bsJDAse4lr7vEwb+0NurWWB3NYbPOx5Ql09Kfru7kZLeQlcwFUdo2JWo98/CTW/AB6YajV6nKAqsnV3nKiXnNuVqENHrjDVxPwwxdCkp3lvGTTM3rlqa54xWm46AMhiSRNHBNUdiz3tZpgf2/HZMB/hl4n1X1lCwon8MJ8cyLvzf7MpqWb8Xc5xEny4XVE3zWqo9QhNWzeKxRhpjXntZWGxvKqUa8CcDuf6/Qm7YMp/525zjAUYOWFYvifAtZdIPBr7dvDoi601W8f1BMtq6kChfkmZsjWSY7GJMJJnl28hJ/EyKgfmOxMkojEnnj0Tg3wJqfsBu6lPTThTO8O2pwLDnNK+nq4gCVt1v4/qzt0y02gFz5gjLgnP96/DlFHbakdP3Wrk6+cckH1NwlDqOY71CAltJfwwaVe1qYQy/bqq/QLMbU+UIX9dLHYS91D6sNtB0yJT5Hkg6kRs0TT/c8MwjEJKOfzSgmNxj6dM8GTH1g9+zYkGY3IkwSMJC5BBKoqi8RPiabpQsadfe1LBz2t4iRGsT1hG4ZTFYUw/Tq/FAw0i3vYS954KG+pFTRjr7ZrTog+foNWm9Mv0wGd+Msjbc85voyOhB7iEzA4KiySg187TfhZWI5izqKDnenEyMgVGQ1C+MAW12gIWauTQFmDzQwXkBa1niyHqdW4vTBdnk5WxhNMuA6Y74VslPzCiACPQtAKnWhuozItt5qpcnZ7n8giejpEfOrPElBAukCyDeTnreYJqHP6RT8c4pB9ReMKvfaWBHreZIV6VYt9kPoueA9uEQsiFSeLI4GW/T3mZYl1DN56TJKALeLTEq8KIAWypxAFcXawQ5JGLjqTvNo8FinVVD3Wf4LwNIW+JyMyVRzMAiFsFB1uRL+hneWwKqKI2rWv4H9UkeQSJOzs4G7Ekc8cq+HhowyTKnP62JID28HwoqnOYchwpc5KrKHDsfoebqHTZkQ21hy9KYrkxTut6rwW+p8EzV1J0OK0VvNvDKrXCGVXZ92qWMCRx3EWTWk+MAp1ZNPccA+6nGuPfrOh02PPZ8CjgcHea6yMYb3kPcmsmhODQkuFpimMYpf9jvqMEOMeDGiAkZgBMevPbXmfNWG6bUY3RYvw3mt0s7qvs04rf27W+0J6se6XQoEQnX/TBdux4WqHxe1Gq9KGloKmWlBRTWcJJA3c+HfQrb8CcSEO2T4PdIUdW5NfMcNnAZTJ3IQ9b1XhdIssmwj2Z+D2BqnnNaGcWijnHrJgN5+oEYYdJPh1iVjFXKPFWl4FCrqVwOGg7UDN1H0O8auldEjNUM3KwpotE9Aw9jbh8IOLEpXAj4zYAacUIC1aL32zfGARXqiz+O8Y7rREHpHtPyCKtDpjEKiv1LOJIlNvZSPe0xQlng6KE4c82YMP4Rr5KsllwAqYOiEwjZLWlAzLwNWbTx0gTXJAAfZmSrZQQrQThnMafQg8KcwENR6ssH2MPftxJnL8lZDfRuBURhtH3rU1n7dCMPalIksLuaBJRb06Tu4WKj6FFc2UJaOdv3zKgbwxOkncfvOGlHvhKJZhyFVN6VVfzDAsRBVdx7S9E3we54UsXxcTyWfztnJ9b5OZLsH4+dEliHdthZbt/4hHLelWy3PSIaSVlzADo0c58xagsuPoLUL74bG+LXeDPqpSbImeaXHETzESQth0yEybJYJQxc6j+3DgIbPnucJg6dRZ76iOUAb06a/D+4hq9hCoLrFnMpNicSN2VRh7EweyjgOaiyRi0QvdiliM/+K5kh1+q4Je0zfYIuGSQtyFIlBanjCEuC1inF0y+1zSJOSQlTnYoYVoDu1h4FBI6i6lPepU4TYcxe63oaYO0eEYkIXyUSTx4t3nYqm1faTf75ArvurtmZso0Jis2gaBrCIjw7BWNtf1xEHrEtDEO9Puz6IjT98g1UD6KRi5xXXCC2zN+ZTO4q4I43XsL45uOufuObM1EmJLMfTsD6YsNJBBhfLMdbv1QmDp1RlwlCGE8FrqjO/1L39wYZwL3+/fRFWmug4/ddQ+DcLnLDEV0GYvLBS2ZgkdoH/WuNxqAvnFmUChjapGrOdyUjSOOZN2MjXEhihYd7R+Jp82lptHuDcC0EK2eO9wT97n8kv09EbVuGd/Vh2W3lceKacWm9ceKqcWndceKicWnNcmHdc2ELbyjfTyjtj9myG7NsTcFzYAdwTeFzYEdwTdFzYCdxTEtzTqNm4EnTNluVQT8eXB4KfWCJ0jbs9ZloXRs1rBCZumHIq+QmCs49SN2knLRvUThwshQEy77ZZm8Bzx0T5Cp7EBNI4BhfS0WNF1CbaU6BaL5xDZEjUjVuoE5055tGrggb5eTZORG+CY9kJaSGd7t15s1g3x7KCYz7Wt7FNiYkEmmyhguc+Tv4J+InIqs1aZIiUB9JYkXBMMZI0D7TGh5eeufwn1vHKzEfR0LIKc2lcg5dTDWA+c8u18Uq395xoAA3y0xxzi+7RlnELsv6BY+xg16X4ljHCUIpfbnS88odIwhjFR5dJgiu/ySNnDEqDlbIfeqAll0y8N52bwDj6BIzyeuN5Kk+lwJuhJSckDhyL8pyIXc9RmncWgUzxdIxh009OuiuWz48u9MtkZr83nnsVrH4tVF1AvT0G0NOpM9HzSzEm1Cijki0ylM+bjjWyH24cYXKkMZKu7kQv5mxvWLtHMrrrjgLmPJLbyvObk2JLvki4FRtZSkhCxEcyuj0UMdOyxje3l/qLQjDUjbxD1zkFBzpCpC+5KP4xpGjH4a2ZMDGLICUtoTDIlORAyj36H/oKfNRZO2JIcweYO8kkEjMk+Oa8UnutmzW4OH7+eWYwfDHFhywkW/jwItfUhcE1TiZwN0wB0ddl/dHRFddMiJwsxZkmJNCfpnxtezFFaHoSLFmUC7GS6lviVBBXlm+e4JwKnrT2q40RQf7YaDO36LbUjN1wnAxCzXLPckggCgxDWN8jksIiJ/dsRsDMRFhTGtiMclpcwbeilHLK6/zCVbxjHSxZb9JpLL74KVIPmSytzQqSIntzs1vytw9qTXnAb+9wOZ9H5oncevQEy19ypCeos08MWzymeOpo4QSuu5Hci7evhDlnxh5Pw1OPiTfETqkLymoaG+fKwEOHy8fOqaB4aM5X+YqbYDWXPDerRgMoqDkqdIZjVblH/oNWF3Cvrql0con5cIQoi8uEhUHS+qubqsJTlrmPkcRIIoIHWKoCGMLK9HKHk70qpBY53chmvrjtDcQz+xoFx0QBk8TrkamIU9TSfaSMaFPZjjhTrsHoLIgukhmPGXIkbItn85unAP6N6xxQ9hW7c9V6KRUop4/QNEqGV6b8Gk7AIYjfeToV59whmnSefyLERQjY3C7jxDIp0w47WceP+8GoSVrLbaJycXCwlXKuAFrXXXtadrJWIbndJ8F0BRvzt0kKwQTagNm4/53dWzhQLPt9lL45Se5nkVb4mwiQ5Hrm1oxHew3PsArB5oBviDL1qKact/27ugq079jF/ezMgsf3wLijlzgeo0vDtmnrWX6XNItMhhYkrcDzPg6bsmEznq9jipRtWkiY9w2fSrVuj+nCCORM9dREMLWvKU4WGnaa9zSgmKlXYdAGypyfNC88CvAMquZNUzpMTSMn9ps9s/yAkljE8sIyl+T5zPAagD6xjKDOkFY7VLprMvVGaL+MyZIS7p9lTFG1BMTLpTBEIq2hbz57akr3Zvggj0r7CpR6uAZq+eIt67TeN1LLkc5HDjHZxWrIX4qmOu66LIy3JeaUXhAzjWzVMy1UbklUeryxL1QAo9syh17ORVVpx7Q6mXSacjro1D/FPHZjMuec9EZCBhqssEf3/tni2HJKX7UBSuKmZ/8HEomR21PT2JuCyhJFcKFbCUXaQ+5KRFkV/+m2CoVqFAy8oyvCBMirOGqQusWn1QDzyU+IVbI/XnxFEzmEjLnaeitjsHlvxyU4F2rEGZOfLnwV0F3C/HeW+Y3MCcQTtk/1jqBRBmW2lPPRPcDiTpmfojEIQFLN+pa6E6KP1NQUWJeP/MruNoS93O9uYr8WqWFzLRP3XooKd1RVNZRjzMTI0EAJCksYhiu6876DgZbQFoi30iQfy2la1bake0AKvF6Xr5RtOCnVx4mxdMKyRmpMfBpHSvFOK39F8U04RKE7PNYPkcccTRQeVKz28RhclX073abTi6ObmVtfkV9XkE6pNNI+Cc9RVp1ODavQvF8vhBGL/AJbeXF6QXzzsRqm7VFQ/JLc8rGV/S76651sX8KFq3Xcm0UysfQFjFYffJ6G5Kvk4IbZL16SOOrp1hcyjLfkmyOotA3/YaPJ8imHLlDeSIcaQFUEiq6f5qbWrQvNmIkQ262g0mWFU2p3bkyJV5QzIPN7g9jKpndxVcqzhZo7OZgEgNABl1vHQjoWgFomVzSzntYxmnup/c2iii6AwrTFqgf0WDS0hVoAGRywj3+BAdYmyZ6ITwhrGnVLKhUpCFwRD3dIRkaTo62O0Z7U/jHmPGqveA/blfm4Z2EsYgzEhftsnccSM74FAqiYM7lkHWrAhv7U0YpEyvwflKNHi6LbqRqdjSc4ZPdKSTS4F1mFbtdT5LpqsZT3xZ4lTPHGgUix2oOFSywjw9Yzw7mlec9oz6l0uqEWzBF/XbOSU+K+mE1Je+NLCgm6cJbruDbiz2n2WqTU71u7fdqoDlk1OG2wcFZuCmjqSQkWwymQPi9Nd74qiOLz+2OQrv4szeOhaz9oDx0hMVChazSrGGy7OpCZLg658E0X+kfJresXghSIrrOwUap7icSqD9o2atf4QtJYD59QBro2kzCr2KzgRWz0xlRgTxRnkUjShSeXSyzDmi+BdChQ5X+KuIIXSbanN/2TZglHiqsZaCSvCOkJr4mzop1/1xr2vjkIhDlOmT2ucyX5h3nb5A5gx82XW2q7TbmKaySux9oFw78VKhJHCjiMWTxv88RECErGmFcK0mM7olcvb54RYlPWGFJo00dVeHCQm24kufRM7paWWMSxNhzsumBp2KdX+XOVVy801vHRCucst0GoUGghQGwdv0Kx96xhoxoZpygD2jk394Ygt77wPBGiePLaBNmtPPSSlt5vPjA3wAUWutRCfykpCFydWvoWm18W9MaACtE+zt4ua3RmspZLfTKxBB7Mh0P58Zcw6JhjSpoNn4nVNwV5F20qKqR7Mi840VoZH/vup1DIVz+yxVrzQrq8UjPEI26xgyO6Q0WmkicUstHmqnZOWQb4bA85fA/2Hb+j+ZK4AIafSRm7x9hRNYQUj6+R3Cz6uxY6kBTUm3Gs6TkouMCy9kiXQyyjV/7C2EFZWMNoCuHIJRtoSNRB0ZAyFLwheqaNacnIFVACCbUpSqIupieJVUuHGZuI16jOm8uPgpjU/pOmx4+KtvVj20aeE/R7+1SBh+tIuVQd0Zgp0lqLqXuChuV0QtAGjghKg4moFmtIxwnQkrQ+Os7Rqco1o8hybA6QQaEoRuYhuKjdiUJ1dGUF1j9ZKLSUhjm15kV5SW7iuQ99tBp5L0brTpQUN7vcL3wQQwvtMVPFMXR1iC+XKpsbp5rHeH9FBA3x1+7BN7XWTUuT6vgIXN6/KcIN/FgfUZ2OvOXY6zhI7gIhWdhaPWTeEM6VMC88CMgLjH6vNDBEiQXPgXREznFXSW0TVSUJ6KEDAKwGHEAK9bN64rDjssFpTglUINtfUHif6pxjxVswGyP+o40kXsrKnZS/9dK80BiZ3s7aecW2VpxpTFSgrhzSCoyXw1K02ezORc1Zv0mMSxEeQUq22CMbWbNHklC3DTjhSjvMQfPPshdS++A49GGQWx2TaJiRUwxWcnd6kaQ3phq9ScCPfwKAeoUHfJRZPm4RJPlOC97AZs/UyFbJY42C5VQDp7x4c6vYAtbaByV7wI+Ug3LunPmv3JT2ca0wqWpFj4chznXZedS+ddmUg3IDt0uxk/83KTj+UrGjJqYNKtx6oC9YS6xK7Qut0LmLaKg/SEkckkuJBA0DIS6GQq2pzhnzgwXInVe9dOG69EuZFc8al9hRt/u742jH5WQC0LoHyh6j8redP5Fmz/vfV1SEVyH+rAQYr8DGs1iw63QrQbP3B0f8qwF7KoFODC5P1kDVFTg60cx4YKyPsIV2WpjqfEN8A6lBfIrJWvBbJvPafEG8jdk/09BGE0tZTwqIlHFa1wOhgDBCEDQlP6HU+QBwFgSsSUsAae9nVhoNkKJSdaPZUfBs+puUT1k8qMfKozY/X1njAjV4LurLeDTigIH7wdmWnSSPMn2Kwhh/lXW0wubKsrgxQ2QjkXi0lSstM7p/nb1Xk2+2aayhje6G59hWBTNnglVGWIj/ip0Qvjo++El22Xerw6/T+2caQGX8E0Cvm0iq0016P8Xn3EFDVP5LqKPmX5aX9ceyF3i/Fa2TXLSJ4sR4jUSF3OMs1IAxGARMrkcYC8zH4M9hZlB5+e1zSpdYXHFy2x9W+vVXbtI+FngGF6qQd7x9Mce4yaY4Paa/EDBwQgSsZb9K75m4i9GQnTRlSGLWZT5VZr2HlOjG/AAprEGAdapbG6hbzdh52JbHe6yXqfazf7GERZeQ2TpKGoZQ+0sSKt6vWy43fNLBecybSk34I5NGpI85PbY+x+tFe1EZwECYxhU36CObiDBLusCksyDrS4t4Mw1UfMyipBYrv3jDgOXIoXhABpWCD6Q7kMm0Utg84KtlyXxEjsEH1A5WL5RCg6CUZQeQmUkcZ7M9GVWrgsCwQOOcweZQE/LM3Sskm1JUwDoTcrkyMFEQwJo3DXMz2pOf+tPp58OOsarVf7jZqks3Dhbpl/ci8WA+lpgz78i1slV/khyYKLXU+r5UCxT2Cm/phRHjk/Tf+HvH6fB3iL8CPtnzRqP1aM3hISmUV4zpxwRTHUkObiDLUaPFqjmUq/eKr4ugI5FtxfNwrs8NYqYw+9QYIgTAKSPyDRATqbsDKVgeFE6zqv0KfM+PcKJSEQiYQ+wMykQDYiqCEqNhCAYKUgri+DZkrza5JbKx+U2CUnj+I3Rz+1xv0p2Uq69PIIzpCVrFhtmprDFpubkbemgYayBTmb4GePqSKpbTSVtOHBCNbmdszF1yZ9jYJ1TyEUK6stgAabZM2aZEyeezh75CTkTK/qT8ek8WuloVndRPVDBFhdM3v6Bhd9Iad/LE/I65qpWA7Yn2b5ZQS2jayQq0ctjN8dF6uNBXpHB1wa6wm/RmzUOXdx45dpZiiWwKbzy1kzWcjm9sE6XJF2GVv9TKVZ2i7Tifea1XCOW4pQ7Gvs64zcwizYH0CpNmDPLGG1iBs0x0tIh6nfNF0n9yPaM81IOqoXm0NOX0O8EKUNNgTF4SaLNg8dg9K3VUX0EnDGKjnJdQ71vjfKAFvbwG9Hu9JpMC/ELl2zJjp/nd9tyccNrUFRjz86XOh95ZvkrDtKiP8/N6aLH6V9gS1WZ2jcMFWR5cVj3Vyg1EYwwYjqThGqT8eC1TsZZDiNZoKsyW6luf/A7qz5TL0smQR0diRl+DXbAe0I6Qxt0Ipk1hRWUGLGDr++sk0rPmK/ehz4h1WAd3pAJMub7lw75GTZXXENWDT+sGtWJItV087laXcvz2BkJX4NvFpQif4LjJ2NjclFghP5pYEJTDxer/GtK71Q4oC+R3vVVvaS9/JHas8zXJmdWqFTnOXca8wbihUPktyD6Lr9ZJfta7qjaj+ILK8dZQ2Iq189kpsKgrX2lSTvMInVYTzQsVe0qFTH+KQ7hXd12pwjet79ghYjNg1bmTwBtNadC2M6TEE5f0MI0NfIY3s7gVHa94Hx/DUNnOpIi6TRn7RJFACJZNClxp9tchnk/59ZyqDFoGAIFP/Ni7vqpkOMxHVVollQnBFz+OepU5NycApjX1g8fxIBljk2mSG5GIPs8gH658iGoC76wypG57Sqj6Y6UypJLWI422QDXSR8MziAVPhgaEYhndeMJY52c/KaFQK3I/wyQ2+qn/2v/Etx+VzdoxuxFfrAKnDpUeBKcTJurUHY8OOyclw9r13jA9Crfa6a4wfdtV19FPk9CgsHlGnk69xtR+7+ZDVskGHC7d4ogIjQ3V4NmZ4SeqmYwx652Xia/UYkCfD2RRr2UCbWyYjyvOxeLXiqcTC3SdgYfL8TYQDss6q0cNO/Qe+EwNeNaKluUAzsEW/1fItPKZs0xk+7Sx6su0dn6seL4JtBzNmZN6kb+gqUSmyqDsGGSbnHiLQ46YRGaoNbVo8SXKIrOzogu2tHWxlCjrg0zQQGaUwEJXA5+QZl012CWo1Da4u4UAAspZ5ha+DbvxWs6VYh9Vsky0IXgoEuXx77oKH3Zo1p5VDjhiaM3oX021gxzXg/BDtm70bJj7psnxTmitMyjVpRgnuMHUi5xaX5y7XJgcg5NF+tILGsKhmJE+26pZxGW39gR1H8jPmN0oHXwYofus81m5fVCpVEUqI7Y8mNfvFtEGCousACsir0UWmNH5pApm/2LxKle/yeLuskmoFQOBskfIZcTSex5yTtWK9r4x09zUYppl9UGianASwipVcnzcG+ymc+E1H0HDBbUGR5oiCKPA60TOiN83CfxYpG+2aXSzPXrRLh0pw/DtKFADSVCxppXL7UlttVQcj49XZ1RprjnEP9PcQhQAngL2siHTk3DzhF2ASLf6ULaZmuSJSjwDf2K5DiPAm0mzgSqvceMpQxxQ4hl0H5VHOcZSJnLXG07JYc3x6NvqlBALsLt0ZeYn5APnNP+SwC7hNZMY+EtKgevL84E4vK5bv+5ZPCWP2tbS0sC1vvn8Mqqdc5hMTWBhjWRBJKsCH/oovJ1Ds9gDolT0DH+F+geQ4E2zc25Y6ZwagbU+zrjNa6aCvG26iXPryuTXK4ZqBEZzrAxX3NgtohMuW4y2DNqu/pDigM6YRUlgeLaljez1P+WZTsx3llGFTD0IyBZITP9SvbxP1dH6jlQYS/KTJRDaCp2dE7T6lNMvQhIW0ArHJXYj+ZWuhYIhvOYJYJfI6YNE2i9o0ZGM3Dg3PIg2oVSH5p7vNvzE2e/UeSuPzBkcPE/YAV1aHMfHPqWMiJcrWdwTR/iKp2070epNEfMVAARqdjbTa30S/8znvrHcX1NeceiO1OK2lSbLkUP/0/F0tqgzxeI2IUU4tYRX202WE53i2FuuLt7SyKJPDK4TvnkH71Mdj7qbgO5EABcKTNBO0Zx9snPE1GVXBhBizJAueyp6qLUEh/vJOLJaQCroqL/aphNh899zY9N6VW58RxUr1vvLpfRpblYICsceD7XU6pulBnBigSR2124qs7aNd8VUobC+mBSDSyEcj9O8n3uUxyzFXFxxGFFDnoVyxBFwxA5zgvIazHTqtFLk2BnEdKY0VO2WMTeAyXj4vGU80yaTR6iRi0minMJHDvK9CDxn58n1B710TzG9sfuNrGm1U2iMjfa8RdkJo2xalEAie0JUyZu4Gs8LtRra2GHSfgHpfMBHp9BFEuTT+kMo5vyQ7K1nR73d9QQ1srQBy0hkieNThfOL/aJs+hjhjl0uTIhSvZSWosmdboCys9iKYePq+c65rKTCCuFr5RzZDydia+Wk1ppF65/UD4PVWpEzNkzO6Wc002V+Gcl01D0aVQHY0x8ZLEhiX1qcZiei2NEFvORbJrvku0v6GacsRLwErXurSmR6itUZ9kmwvBRW4WOA8UKnN70wJDcFG1K3Uccllr2xFrbjmrodXHgNPKcHw5RGPKjQZbvsk+Ib9IHpIANp+LlUfyqa/hRdQI/QcMS1d5CFG7SnxmBcd5SalvRQJ0o3xlPdqL2J9UnwzLKD9pt/869CRTIpdj0q18Ja3pL8VSIQYZBsxkwNhPBMUEv5Y2cVUAlyJET8L+yrg0QXXbkB1sHRTH/yp2aqeWTSVkBmR7m0bLkEV3y1MN/jnADbADjWW795rOaqV71LNgnGxcgkPvfpjWH8K8kWzu3TnCTazEL1pg4nzSbjgJ4gX73zItFDNaMZ4YqlZiC95QU2tj5mY28FGk11Pj0zg/yG4HkV/54D0hWVKtk9Iw5lhEzwGTvDTBT6nOrgOJHwzQyaFo4q7/p/omCWPE4cohX8PQgS9UWwN6Cd69BCnobISBttTLzCsFa1POLMSatVb5yrM/kr5iTN9F1brCU0E9aqFmtulsqFUjv/+PKaHMiwBYZsWF67fI5YHrz7z7iwZ7yvyzjUw+ZJ7ZvGeFp/kO9uDQIrQftIvE0Vhg8pjCDHdwUmOeN00tZkMbbKmYlcwCV0WqJCDAnCdToxz9Q5T7lsLi1B/OrcCJHbzA9eX/IIO6diYDTFd5rIIfQsXaDIdGgDWzsF3+UcvOMjxeqNoaEPyUoET0XwTiNervHmKMfRL0wJz4ZDTPgBkR6e4ZgvvUU1RWCsk/ASrxNEQvxJZqKVqbVnTZEw8o9ifjJXE72MF/dsWaMaU9jn7vQBNtswyLPBnGYisW///hkTqKJdvkRkKdnyIC0tYatmamsNghhprhKwGgG/SfFem04pkmWllFCULxOtIcLTFUltbqj+mQ+sexivHDv9QwrXUTNXuMZ+WxnlNt6VMiTRP7N6kW3vT78b8Q7E8pDINlV289fcB3UEsz9Ajf/OW7IEql8TRfwmnH9FlW88VFvlibR6lMuROg6inrrV+aGhG4FKemrPVYByrAVNBxRTTKKSuk2tcS4qrsQVWr0ZQuR0fOzPM0V0cSJVR5U8WRcrRCwUgMdJDKYkRaBkXlT1x8iE49Ds7MRXgpyMqhz9eXRGJP9ZoMGkZyh4PWBVTvWlWo/djV4DuIsJZNxL8BSVIFFE/AFBb7WfHISPBU8ZTUQ1GsK2l0a84/E94regmRoWDO3c3AfADlxy2vqsw9hk6ReF2ZpxassjIzocZAx9blBB9JCPjKXjPqfib8CbFdb3YwaWud5UwyAU6ctROdW3zccyTcPQxRZlCDeYE5G8UeXIQ+pFLJ4QddsdDZRTElVrvQtbHhiXvksHerkqwbD2EqBSlAalP6eC60EbtKtxZGrMYss9KrYA6qTyoeakGIRigLG8cdARHlLIMbO3MZMjjIW6DBdH6ix3vN8DznulmxoAItaQSQrb5bSQfES2eGZJkgTFuMLJQ8/oV9jqcpwhla0KbEUGFfgMt8FnyomMdp3pgnCTsEQel3wsa65szVjGcxyCGPV8xZzFzyEMmwhUsLfQOUlYgGjwyVWY5rRecOz8VEzWi7pJLZDEnsOV2MeGUCO14+bgogOh2Bq3RCzQWmMY6FwsrytYc9KgAouwbMmeHG1YpemuwhzMn418zzoV1B5UPmBFg7lsI28A1XEz8jRGeY1l6qkJtHqL0Fp0lIP8UHRodqeLGJocyRvMUYmH1e3LaZwoVVEyEsnemJzWnk9ZkJvsJEIt+mhTf/x7t6GRY6grd7DcpH0W5woTFlckyAJ7lpXb/6QuTLvxmtZ+RbTxFj2/B2c+mqUBQvuG01Me6c4VIbRrcKac3W5GW/V31TYd8OK33yaYqMEr/343IV+z2hrbfOssMFMYaQY3xO2wemmZlrpmtJDyecmeO0F5IfhZgbOaxN71H0dXutiwXHCp+wHROBjMINdz8nYn9cI7zDVI/fwI7mok/Vfm6cjVQCUbaP0c+z7JUiyMwrQWy+W/3VAZY/wgk9bAiR733wa5KXZyXMkRkA5jKlNqNHowGtaB0gNH+ztJKYdCWmmx0GS6F220QOoloPXFVJRPesZhL0gESIAebsnH+ixbido50wUmuUQlkvMln0W+NgLCILXX0WVM//kcYsCC2f6AnbxUiV7pHNMjgMrcnsjAWLTsbMc4ZSx+CG27GM8ZY67sJCpbNTvAE8460yPSB5X4huOv18ZSq0LZEzjowgoN5c4SpMj8dJgFwB9E7xTQS1fv2zefubflHKK37upfgaaNcddTGOvTIkqw9beRRxjNh33slkwnZbLqJAy2vyDR5jiRq36gFHgvR7ZLpNj1tfEMay7RD227tt1C+R/OSlsYyMv7/QR4OvyTXS7WHLxlOBYBIJiCzonR/JC6FXxyoVDBBq6VTGtiKOrE0vZAMFkoQLiDOhdyNrPcedu4gXhvu9JUHjl+n1DxrAcRZ8ni9Ef+9hcWG6hXnxrbONfTCYAmV3jcjlWxscfUy9uuGoxgNS1h4Klkml1KlKhA6Y0m2jsXh2oDgUUsb2/gUVxwy0naDJjSRKzTHIxazrecX+rEWwWI+6/S6sTGrHPiWedok8xykAnBULeDURn/d6rXP379mhVSE50sL8YgE3G8fVjvrwFuNYa7dypiEt+7XnDcYTEs/q3aprCDLpoAC6vshtbfFSc8FXdKbZ0ozta0uPAFW3tvzBKYuxpO2ElSY1VBoEyUSGnED8a9yua2lgKHOvRzG8gH5TNGFdXgrBcq3zM/vFX/FID9v78Vpg7rFmNianOObpiBSSQT7SkGErYylJA/C2mATvmVU1a8SmABJrrPb+CDlshL18SV+Bz6B9iI6SSJSIVcR0UFYE7ACVGiaL1PAucKW6IoG00CZ3g+imLOK656Qk/VRvdGH9fpCaOi0Vsg68/AQHoWerOvhQIca2IByxe7vFvPPvxvb491itfhCM3xNlNetOxF1NjYMtP6zEVY5w8UwdRPeXbJbSHUjsCnsd6ra9MXJq4gCcZrX9Tj28/GS4SHworLsDE4X7AwC3WGY9PLMyADfMuWCdb94w/jmoJ2jfgHW1jqedU/EFRq2HN5CyC3iq5XMHVY4hHLruMC/kJGgiG4wiWXN5g0EdxVCEhGzXz7uhob6srTcUTb152u+ypzYdi/4q7VSmwwXCtVLgkIv0HGpWblc1p4KPqMXadEMQu1ygrLT+MwxgziLuZxf1B3z69tC+3E1E4zz+PVT6fAnzHSdTgtkyzVAc7CM7ihKLbagtQYwsdYAKbvCDcWSjsYNhEXw2ainvG5qlucUJOU2J2ETLjKkcy5mE5t0MudJrjZODmMRaEFYQTAA9X+hxhKDoqAtuTqvvC8AK+Ou68t2A5B4ptbAenrAQ9Dtv5ZCDBqA7PFawzYMK3tTTV2LSSdVAcWyLcrd0g6XPghrqHf57jXuZ4uq+uR1RulvH7rgzD4gbxDErZzhTRX4fY4jEIi86Cfe78tTixQ2qXBbAMcKOSuPhr8VwqRXTAr/SKiLVfvZ97OvhKNjLNPy4Tyq/aCsTwDgbH5g6jEM8vC9+aRRtnEgLRszi4JhgPop/ms35JXwvQeX/4RPfMbXojNNtOgiDbBNrXhK0uW5smGB0QPvyPUNV0SioKCsQd/uueAXJdxN8v9WbvQ+mkaIC8ZLlUjVIf8td94kX84aaROEIyg+W/HDUofqktS9JXbBwa0rX2k6ITb/fzMbrD6G6vYPQxRPGBVeZrVsTYKWSCQtlSm4Jd0m7dQpR/DpK+tZbRyHy2CrlNZLIAEedYjhS4Q2MbTSSueA/u0ccRiCQ7eWfeyyia6+FU3lQ90jI0pqqTse1E5BmhZTSQ4KihFsLjdJkSvavomepLAlvQ2EmqgEbZ/bASJc1cOb7uJfmKDTAL+sS/MkzPfXtgdkqX4axCUtx+8F4FKv31oGwGJvMjWodMGkyzm+7wIqW1sP2WpaBBBSi4lOium1KfWY5sNL4SaQeZuG9FPYc8mao166eb5dLgSwElXEI1MCcNIdru9nFlXmOzxE36idK+Xu02cQhpkOwLSs8bA/dcuxIiyCLf5W00UZ+szL7c4lnJ8n28gZtZGJLFDXoK9DPpyZoabrEzTb9OkCFL2SQNff51ierpC/K5abVaeFJ7K/3L43XxRo9JU067WWnXRFv9alA/oo0B4+qCsHK5KMXerG6IUKviLk0UqW4UupySSLCIXXRWjoBsaRsNxfwWToEJAAlCiqupM5xS51Ep32DFsBljSWXLrsWzPPgousi94vEW7p3zcXRAG6J7afquUh2zCUKjJ08ijHyY4y2gJwlWT17pbIcszE7SowcAQe1DOqY5aeVj7PcmdzrkgXSg3TN2zSfrvIrwBBwTKOqacJsgcC/EhxC0SgOPWGtmNkYpHZNX7/dtVYnSXzx5NihSK+oxy/B+vtSa5hKu709rasI8ndJmVzvdhLCrrn8WxnyEmC1jzuo8OX0MGPN34o5BnDggctQtWTpEwQJHM+H3W9POlzkZkpaDQ2UqUgEFO0iqNn0q40IrZNz5itHUww606rW7uoPE1aqdd6lv5NmYJmejv+9ATDiH4sXR8AQppzbn9pEYRZ7ZNg8U5ZKR3px7FbPQoXMb9gIP5U1l5zLE8ADPoTELhgFlC/C3MTEXqLeqMSEBy8VkqkOPq15PHL1LmAXAXnwpiJvw0sVwppMkjEST2dJxgg5luLAPNlJCuZNjwTk3px8QUB3jaQdOGtKfgX9uDuPr4y31zwVKiWil0nezswjzd51kcizXg1rVN3fn90+JlYOF4TUuXaPpzV8Q9zEDcMRs3uwxzk04I7wLWUksBxETh0D7+tlIxfntjM3rWgg/qhhajTkU00p6u9uLbEPP79OgK4kIp6b7P/g6OqxnI+IBU9y+4e0rbtvqsziA9mWzWMoKJzb5VJ6QTokBEXvnA4+dZE8bnAMKb3sMMCXMa3uve/Z9TYa/q11gEoNeyyRE8pds7ZEdwnFcpQTbmmquCrECbo5pfl4RYFvwx9JAJkQFgIVe8xvXNIZKVteJQGs9hC8WMJRHRneYZk3qN8rRyUIRGv7ZBdjZ4BEBme/vBxHB1OmX3eo7hizKUOC1Q63wcrNdXriaKYtEbyX1i+P6KyX3LEqbVpItwerHR1CvkEqzFaQLs70MubzlJmNdR/ws2rcPFWrVTsSAfuZCAtxo9xH+6SaGyQmf9qZ/to0P6MKiWPaSRQ64GELfd7JiMuLpFTdSOblK5U7JFp8fzaUOPmaLzrgAbBj5+W7Zfu0OIN21JVMV3pH8INcuZKx7MNIiFLx6ag6oRlSHExftl9hl0nngS+EegLzlXnIFZHnygpcgLFjS0uhlY7ttjdr9UIpGKcLGun0JNHFuK4hVRS294hvcEu0MCOkt+nPqSjjY7XtXyZloh+djIV6NtT08Q/qGbcyQKcXxDQktCZBm3BE7xyA37QaAm7ZysMKJrMLj30Ndv7nFhBmcDKfYatdTq3hcR4UUUBB0HiHoOgNr/2GFAvsW4WiBJXJnxIhdgnNisdJ2XJgAUDHZYWR5B1Hl0TeEw9g08MBuuSr8eFVy6rJ1rPQfsLYon9w64oXyNkfUbJ0skcaG9T8uf3kX1hHTW5S1hHCKKnFK8qDjl2JjChR3U2nKUXdr6wg3cjYjOpZKTHkQQf3TKeqBi/MNQr8SUxQukCqRM/K47XEYBJNfL+64fVmCH78nOXZOEQQPcjVAjJZAXTWRHEJ6dLkV2kmlPwBlNqtXY/64L61eiXpqxCixDRkQusvvEYNBUYBIASPD+7ZWOZzWOTf9InGzPbC5DlZzaVBM4MQcm2QJACmNyTlVCKUy3n3BkpRPd796SifLJZBqDn9vcPXXWcQRpNS6FFGk8PIwEzoL9eieUvpJnv/DevHGwAUgovKCsxSTFmRy7KBGDIMRqdUvmSNRqgq8JqJItYetaVv86Po7Y1/QPlUevoc2pHQ6y0omximcvlIWxPyKGIgdSmH+xSgeSMS5HZidaNi7HKAdShH+x+gfSMiKGjIWxTyKGQgfS9PKC218nuooFUnQnuogFUmwnijFxN34v1AgnuoQviPKCM4axYGcv7IWxoGcv7IaxgGcvbIUxiH8xaCcaiwXSdSeKMnE3gC+ciwXSSAfSgX+x8AfSeGcvnH4vPDRx13cn2kIiBllsxvu2KH2JAZukUXo4zem9WU6WRK0US+IFczfYnyn16DAxaI3zSlpTulQ1zSLQRyjPt3FvVFiBgUdg8rygsJViE66tGn9fScgDrrnLQXFJbv/wCSGCYbKcKzH7krxNkHCTwpkN0oxiDeVYchs0ZUuIjOSJDN3YRZxgXC6vGNRAStKxJLGUqI6u7xCFKtup5axsfW6VM5RGAxyoDCgXaLjxAiWMJ7h7/Bdn81E59yQsSc22gx2AI0kW3pshB7flw16I4szcaBGmsqH6dzCOyhUwCBjWxKGmScGLm0mt8eOPwMZoPj3500yuSDAEfj5Kr57OlZrqZbpKE/pNtvUskY2203iI49BgVf60a+jH7Rb1udwsEpXA1ZKa3la5y+Ti2Pbx/AC8Yk6MW3xqQRSATn4n2huqPCGrz/FicVuWIrdQ6Yo4kYxWZArDmkztTOVUoHeJL0zeBN+7qys0CFXQOJJf2wp03TM0w7TR6vL/PBcOZyg/3JJnblXOEldjNdSiNmVh/Etg/Ho7QC9DBKjBSr+tVIbTNJ3zoaKfRQpoBZzFs2UkNgGx6ki+goMzqrDYnb82nhb1sMzlUpvmSRay6XhuPYdLCpLHIS28r2bR8z0BOZqFoSH3YFHCT/l3iDive5INiS46f5sk0jo+jAA+iW2Fcs6NIZ77dSV0KNEWYJi+1CZyLW41cEihmIk7mk1BctK55fJbUkgFizGz9Zci2GDAtA4EpzO2Dfmb1u+hH/grkVCnvcyT2KuQjX2UVnwTTQs7qxFoXJxRyD3a4nFbHTAJzSLVqpN5Rx1R+OsdP/OfFLroKJ9bFTCBIz0Yf/HKm2bha+LWe1VxbLlrQ47O62YOAd8E6U0B7BXQA3xEC8EamERVNc4TXeg/zgXC+0JavIPUcX/a2tzOtfo6t0HHPUBmvGsYYW1aWMirPhY7WnSHFRrrkFbplwY9dnJhElbo7we1Y78qYn1Zy9/7NmDTBkI3xPziwEl2E4jt37vc+L4IYp4V54dN0fLCRviRF3c6BPLuqbNMJF3n3nh6JUSE79K9vn+A04zP2zTFK76oduGQg+m8nUyhCUs7XZLUtdWPqE9LlcwzXtyzIptEHF8rIz7L8LxRsDhVaM9EQTcsHQTBf2s5wQryu1BIBkIok+eIlGwuvJ9GeMuNDZ7DL6LUHppWsgq2fc4OiYVs9HqdNVqDp8yGr7jSeQZkTjvQM08pp4cQUrhQ+U7CmQSoN5LujY9zxLOP7zi7V+iESsARNn9wyn6yl81WOq+Xnpcz1MrWABBKW7paeNv6WAT5yqfAJ+W2M3a9g/+yvtqaEDkIt6xCtcNNyng/coUahRNmD2hvgkmsja/U4sCulnP46FCGFQB5POegsA9980n1ydPGcGoKiM4O1epsQ6eGcfRwcfcD2cQKvXUdlTcJ3KvSb+AQNjj8RHkeVe6sjVuby/VSipS666ujVARxAPK0tLIlqZCS9bHoqKGUP7wkaoA0nKWGLVPcejV+7/grAoWKEPyMdhGdcdH+9HL5mnJFDF3TK8zDrxNIt03Zf6MszPi/rtkDGELMXhI+XcyHpO3Y1WbLYtbsw7GO6RtuOvBr/6B9mAjL8blO43jOyx1QFvjMa763/1f/7zS3Tuz8xIh1b6+RgPfH9nl7DGk29daADchXrUhVgkWpi7ueJJ969T63NsGhgIRIEwzslDcjqqc+cHy18KIxo2T1aTZmaslafPSnQ1QEw5SXfuiN9Ytns88WhW9wxeGYTElDEGKaq1SDp7txBDRy2ZNoGEfQVMPRREVg2cvsxb+hHytUzPcsLm6ChQr1Rpa7WuWIed67ck4ieJEzGezTS5JfL5uGSV+nECJ191CkDmvSajNA3wlxaitXkE8Hwt651g/2yPbnwje8ctIzYfwbKTtewfuvUi55cNp4ashMF2CYrHz79NP2S2o4xTiGRo3f8CLCH5WfOjagkROnxIOnVO4ZirtEItu0+NHAzPiyHX6LLFPusKNifUlUWsgL9KIfmZCQm5zsuNOsn0srChx7ojurZGFPRnkWMGr/O+IjoBLyRm5+9MSoy8DNWra4DeCfCER1BpBq0u24y+v+VZDeopVg0Lgl9wdnWPx5Hhf7T5P8EERY8o70Kn/aaS5O6ee5/Iy5mhWA9sBGxj8B2RbcSL01Xj9JzJr6otV16K1hnKk3S5+cTY4PeMHdXxZECx68lhpsP42e2/OmNqDEMxL0Z4K3bjMBwwF5qUwFWXCM0JfC/zVHhZWoFA+T/OcsoBq3FozvdUxMZ1rozifGKtAnb5/9CWnpvjmX4bkuOSNZGeFrTaQZIwlj0cTTCRx4PhWDvBZR729juOvrKVDRsV7U3Npat/c4JhFviq6DXkuf636YSeh7IQ7YYx+XEo0+khHuafyNJ7cnbP94yyZom83bHM99vHVkHHZ+awp3mFdlnv+AXTDTk3DKZtTcQIjNXfRT/mL9B7RLtHuFhxlirabBZxN5LBeQJpvc5FgLSKEA6IjGSfVPjEfjLdGizg9Fc7dJXZccpF9T3EMtk0BNhNEaNmY3MgrnzOODNeTL+bhR1PI2+Jr4Nz4YibM2i7+uyHa/xaJUUreQLejKKC9aqiFaWh9vTlzKr8p0krim5513vPh8fEw5WMYWmqdUVO5iYyZ8F8h3o4jmGKKN0iQAmYqisddAHw9igoxEsXK9WdvemVOPpyr0aDpAIn9YIc644hA7jvL91p8Gwec74MTTt+J1OlFARFcEwwUwnqXNGXhOE/ENWHizvxvKNnJ3c7N2btiRjCYJhg6Dk/gCgrvc5Box2gJ6VOVRYgVzEgR1VGVZYgUzDu2OuUk76641Had7UCSdnlg8FiGusxwCIiKUJzBFiq1VjSTJyDgHZnO/eQMi4o4+HUM54TFoPwzYnfPAte93Yo5GzW8Y0Y2iNEPGn+Irkg7C7pN9qzlHqSyPjs+ZsNBktM42n3iFuya//ITCdCMASZquTwBBPtlTo/WigFxzYRV5rQjnua2IpQAV3ZY/N08zle4kL4oM7q49s/pLR8jTVsr7QzfuCDACuSpqBu10PKA3DmCle0ZKLZ6/LlUy1kUT2NYR2HYAniU66QydxPj+G6T0Yghig/pSx1f5wLlwyfZATeTaKXO0z1c1vyAE8fsMVLPAaqs3ziNN1BUxRGqjnYblvEJK1tz8SCvoupHCqkmT26mhrIPw6dKi4lboKM/KVQi3Ngi7mUyzfCBvFxwZ6yPxkvUcGvNZy1G8f+SIcg13oI4jkrU6SLtlq/RmkKVFR5ml5bzUbgwL9HVte8GzuG3zggLZl6RZmQxFlPaIM4FBf6pFqzPx4bC+OJsbyV+HHomCFWm9NvKIWapmVF5qJmf96kBC/8CZsdYvns/iG0pn2I1Q8X5L9cjpY1r1V01GYz+2L4VpZO6dsYmwgzliZgQxS2hpca6kji1Glm0zemLSuKIKaYiXKvL3NVdu8f+sJhV7Ptp2oZDOUczfvDK1RCK1RvJ50OLrQ1kef9Lys4E1qKG6FaKyOYXVCxTvRFT4lZ6Lrxm8TfqSo0rV3LZY+L2VhwkqzcMwJ1eGfISpceIPgSm3pW3jtnOeLQenMba1C8lHmA2TRTk6g46N4dNxaTJz6UNjZ6YpJgbm+CcxMLBR7BoqLLCa0YtYZGvNoZVUdfUDs/ggzFdTqukSICQtDlHh8igsrY4a7jIYKSGOmsQYxLvUy1jWD3JvKkzSSQBQz5vY3FDLlsR7WMuWQKe12OZx+X8U4Pf64hjEBHEuMZSUh7XGYWHv+Ero8qNtQYp3iIwizkUEwJN2qCiDzPiQnxMj4cBmGICWuFLoOF8upNOtu0qU13NXeQrFyUHoF2wwCTnmtyAA1SrnGn8zq9L8fmqQzbrblYk8dzSDMbqyAoW/3BmJa0hGQBIeiBtCvCwO09XPis0f9Hu3f35Bu4D0ZmB6B1UOKSvGqjiwANe/jQqnEISag9EOSOgfOIWbVy8nMtk69e71gc7aj5dkqme/3Jix7cyC5JLuvpixmtvUM2dWadv8LT9d3VsshQw2vizXywywi1mdbJCiVFwmeFJ02ZQ1TmMfwmU2M9Ix0tcAqhuqAAisYvcinY0rSj0BtxmwPRz3Rhz0JjpS2BQyPX8ZqQRi00haBDH6CAdaWFVS66HcT7w7S3zA/zTVvcTt7Krh2KKLkZSxLF66QJ2yyUH3BofF8LkkDhZTNKQvlDPYMjoktfWKJrovE8m++YCDrkA/u/Ab57uGIV34g/qgJyHSQ5JhRzg1bhus85RhJxt+7DZG3HZmGw6K+6ERZdcztMjOJeopXHmz8TuKa8O+jDTsonI9HzQtr9dFO0/e/KN57AeOwF3oAr4yz/4KqZLBMloj7UsJs3bZ4YxKmOgyJ9i6XpZeHTa8c87Vm/YAVdJa0T7LSwMaj984E1Uv29JoC9in8vE61AfQ8Y+OoPdtGib8Govu+A/TguUoUlFaB0+u/6xWJIt504KFzD2p4nP3YRCPHxSDZfd15BaipdlUR6FKgA6GMw13zzhb93Rk2C8ZSIRVsm9gaE06f/Qziq2qsn7WhwigM9mMoaIUCAKLniU8paIPvWVyE2BTbBBjZxeLx7iKX+jgQ7PjErykyvNCYoetMxD/U/s+eZA/jJTQh/aIxMi5pF6iO4vCaj6SzNhFYc2CV8lvKvmySnSB0Jq6azbIdcGbJQpIojCI6tTVcWLyObDTfYPHqFN2gH7xpbpbs8WREifUjl8eLWijMIc4689Z5msj4Ib4tMVLmCNAWzW6l0mOyK8l95IXh4G8Q+uQE8zSNLpqmWTwSGCSvwRLjsgIUL8YftO3UmjmnPrPt43O3LVVOphm4/wBZ04t14YYmYz0nI0CGtOo9QaUsZgdjn9KHicGRF2Kw2U8fzABp0AZJLIj2Ci1pcSH1fnQ1Xo3SrDVnVsAyqsTuDzeGpLA/I+oOmpvq9csAeGjiJ9CYa/Zb7bISpOn80JqcHfTStFquGwzev61CipBaw74CEjdqA8QbA/jLOIY00vA8HHjNoxO7NhYMQYMp7yF+9BhhKFaYcCGkq5IKiPOpDzME2mGnbvCBRwLDvdQTEhxssOArBjYloGpkHqH0P5D2cLeTFJUUneNEs/1+8jBT1bFleShfOVyPxx8c8RW/k8RN5RMnjlqG1f5Gdrl0lu2hPhmzgE8Yo6CpOqn9ksOzvuvBxPuhrMAnwZ2NWzYle49Ho1cGkKikazhgBhYktiXwY8QN5SFV5fmhgBsZoam50+WGDdwOjmoFVZwnIw76ElVJ3ZkRiRxtf8ZfqH18Qupa42h0uHahvHPXG/TVKPSAuf09PugMoqElWyxy0Uqn5ASnWeNrgY5Q9brsBm9j6choE4LkV9ZsySgSrZpXDtTrJD5Z1MZi7RaUKuUBpGvukwaHm/Fjk6geScfuog3b+yGpQ2qd0ebMLo1ylQMynpOkhOZm7me8VgvzCGkVmyRZsgSq2fw7C586TBMzH2XyYv+Tm5XwUDWPG593pDt7DRQbC0cvhfs27ynmiDAuQLvdAaauGEXqfQwzzqJS5YmuiDNKNm5z/Q0s7o5s+4IMRrbonOC15/a9TNZ1j8onCSGQxnBiOuyu3pmnmRZsndEfN5mBzw9b2DUX3iABs+zoF4siEfQHbLOiCrRabS77ro5RFRSUFE6lKB/wrcZSTVooivyiniiMkmFvDQYcnWnYPFSnLu2t58kblh2FVb7QNhGrb2PH7lSzXB+j+VgE6SojKnn77I0LVRjCpb3+NdAjm9+N06A2D2yRumB/ZIlU86CamVRajX5F1qUp9ZqJ9bZPCNDZPZaoe74cDV4o2o5iLBzKIXT5FYTjYGF6Mie8BdkzE2HcFeiMIa6mQcpThrfIC6FtFsCBFF35CbqCL5rrnvmqoRpz3TR31EDMYgbYMXzvDC5nJezhkwFlnuMt9QIUMrwxoSxcftQstnh2ocL0PueZQvY5pCPkSgcQKo0Go9k8+7TsCeIrFIcngBrexiDwZYqchdBR7jbYQy+HYtEVWyAF2o6MINXus87qw6jXDrUq0DbyfvEjMBeoYcIWbP+RHhDc4jTQBn/Scx0uv/pNIZ6mZAD2cXv+9DmoARU+tA4rAqndbsVSgXAaq9DYOyj8wVH+5t7CBLsi0uGMy6rNHpDLAqK+DLP8bcGiyx9guNWdGHXAHFuOxyGaVbvshqH6VRar0wgdbwv9r6LaTvqUwIYVjOAtOCQ6odEccRAoadayAWUJZI4z5OLLhrXT7dEmyKT1/lsljWc6x9RpnqAx2Gsnt+AAxGciy+ACXp5vRMiSkOG0x2qN5LMsYAn+U30K3MjiZNsNrT9qZTRC3S19nUP+7J+I3cTwmTnPIg3wu4hnobmgupixbsSmBey2wHM8kGRezGE34dt7ruzJS1eVKRyJZEyNLWlBAHHE/tgh4irvUccI85hkjOPLOxFaIoxqFhfK37EVxtRprRhdn569f4OhSDSKta0lBhKYF1lQi6ZqyCXlBbqXGo41no/R+iZLgZA0Dg5vL7bjum/UnpBOefXQJxvcFGyVi/QpSzPCQ2v49q6Ztp3Noixar6b15dvsB+yG35ptg+yUmU6G4IpdlqZJ55M6ZGVUJ98FDB512l+aIbmoxpnsAIQvKV6Mdjg8wp8rU/6vWf1UyKnEJmwMcrDVqruTzjTtLhgRBQy9M+ThT8sEhxBP/qAW+1H8z19g6L524GDLbGoiCwIlqf0fLCVOzij9aB767ewBn73ALcsSMkCKcsbikZxEgAQL7tlnCB00XCDCfoLhAZpCIZafm9Zd7pqNykhxXuhFf7SSfJwAIdIbzjQacMQMcSBD5cUBQ5HBOTjdFlbV0qtQDBXWnux0DtQ8nowuduEQvKyCCiNk7Yxs8FMReSSBvDBB/HxmLCE0msuUmcGqfCZGHGMcDn418cWgMROhZQPRNEZ07i0S1kNzIHU0dmlyb1ANqXuZCITtWlIyYew0xREBV62qbCnFwaWNlX8oPZn/i2+vrGKRNFnVCM85Gu+ppta2hJ22rrClIuUU3d80BLGPGTCKlt7GPisEIcYw8SOQMJDlVHrWIwyiK6sxphj5A/EtMMYSaxZMKnrjjNm7LPNtAILIHiuza0/5U/WSjx/A9h0cPDD3GGbL+UXMrJwlClFC8ZpM41Vc8OcMsyy8MFQN2YbGIFMU+VZ/lxeZnPAM2WZkz4zBUizuWuas00Jiui7F/iwV7sopBBDw0HzzTdTXFmHYHfo34v1yxsD0jTJDICE8XQ8OaaohpCGrPBjM8w1S5qIT9W3z8c7ctv7APZlLJI8iLkZfSE7VzfTL1SzLELTs5kfSUYBS+Xsy4a6hK9n/ZNaYEIChvstk262h7s+MB3OVoe/SdVzdaoVY0xBvt/AO0Lr6ATSLnP5LeGGqaosQC0sz/JoK8OFGjdmKkkMpgOtw7b6khPt8OTfba3uM8frWswqkrzuSTI4zL0qbkdjfSSKlPJq4HPQyJfzN5WOngUieZIThYPIIA5Mi/rwpy6ezoAZdENhuMNtAu0dJtW+JaXzHAGJY//MHsXAtIRjhuGFxsrbP6iWspuXQSfluEsv+H+TeclYRJ4qWo3Onv4N4RNEYtm5B+QmpBLAC4nP61zIpN+K5KLrLD2+pbs75DPuaUXPcVc3Yspe+GgSTicmQ9djJxlBJ/mGJ46/r9iH6jVo7WyUsFTLxNmsBe5jdmTuQiAJQaJsWKwN/PM/4wsAsrfNXidSPIWSP1S6hfqhoZUO+aCs2NNVXJB+EawuwCYWAFnNsNPiWw4Cu2nq2QaqkxpELt/lbV+Mmhkw0k61emTyi7TKv5b7BUempeKf8+5zs2f487AbgVtmx/9OSijOm3pmaZYh8YUr+CfD2IH7rfEugksyHwgxtIoxzNohf9LUaoOMqcgGhHaB5NuYkoy1v2BvKbXcFqhMjIOHLZpo14Y4X/GT/R9zSacinDUCR65+lzX+WDFNml8nlhJ5Q3m43FEFc5cCZVAtprBXfvO6OQh5x5ETG1yIepSxbD7xGM83RnNEw0cW6+vxYdlA3Pj8Mv89aGtjzmxrI7E8Mf6hrIygR5hDvME8WmHbAoAtAr+cY2z+y5EGUj1qF5URP6z3eB/k5K8Vm+nZYDuhEmDH1cMVN+G3GXBXv8+i0ygL5WmOx0s5CoD03Uk++sKYlte/waB3v+I5ZEKKw4ZItmW3EhEsqWQ0Fby/pENQaLjVddVjA2EkKFJ41dhyDKOY1sjHE3/sVvLwk8J48Q+pCNHr17qm98LjWD7JVeRiyZPKfMlrKO6FhBt9ae9TujmbmrlPotTxjHOTCvv2OrirBot/IdCjd+9x0FLnXGHsFrK6HobOQuuITK6V9zzDNcs2B6pgqXwan8zN1YazY0R69qRkNnInlZvwp7UdE/lqXJqCVnE3h0v6OHdUue2SMvc1duchRz9oE+XmjCCsD7RROWYvdorTEKbk6TWiqZKEFdiDx3ONX5RJTmnHAIWMmvN1IB7aa6YK08CLLIcdDYfiPHYNcqFV5KyE19BQUpWUim0YgFEVjfsM0K9/J0ig57NjeI2JktQZh6LlHocmW4ezW7Mw2Yg8Qnmxh4MopDEU+Nf9MwUgtPAztMcqNcZo7M60e9KyDoFcJIo77FAsQ9N+glnNzoKCJ+5SFSBa2Y+0JxgCOsk7xEPYCyhBUpmSU3U8nwo+XIakG8tEG3nZJxUZ5VYxrF0wxymKl857v0YCuTeS6i7DFxAyZ18azideLoLhvXqZeIGzM5w88Q7rjRN3RDJpatKppjSiO/yj1yCOWLjNtSEVcfjAn2UTSubQti4HTnlEL2WMPn414M5Xye9a+8WzlW7oiCuHCy7tzTIMuODC9ZIOndi3tcPMGP9QVqfE66BQIEoR0khFy4rbF9THlfdqq12lKwctdGPX3usnsqrT6biIVKN3MJW663BoLR+ipKC5P6wbAmxWy8J3xmCS+GDEHCDblOG/DLCAfs2Ssr5YcYXkxc5926QCHuUmfiVObbOuum5zYbzJbaihTohiHA/4n/X6Ot4JGb/oEAN6NmZZWTeYJFC2EtQD9gDBZFpLGzW4PzFA4JgiU/dwVI3nhhiIMKX7AgNLob87qtqtelPctix4G4AkpZ9pq0CnOe8Xikjwcf3Mkb3FpC0YSBIpdrItgtlEuNT3O8b2yvBa/wipWKG4uULrx0NwhC2JWjMXkoJ34FotpqCY8JmwEblnzWpt7zGEZZu573tMn/oxhM84d1ajh/yw3HHOXnIjTqLLX5ifUjKUdYhAErOS+MDW75JOhrpfCjItGk/mHBn0QTpohNbeOua8YhJ0fMJveZqY5jo/w5YyEFGapp6Jmo6Iy3quNVIzxcO4shdyRZvqJIi8mmrOxczWD7/m3LiRwuEwTL241PUYnH/Pd2AhJtMowOOAFC8cLDO2VnLRZsQzM3+1uHAotNNysx1u9cLjjJBi/KjAb3jMXZdOp5yxbfY0f7nSha90LzS1+CNqLfFyv1jBfQ/j66lIUDmEpJuF7xbUko8s5jE034Bmd4TWN9klS8H6q1QAGNqw+e+hH0y/YsKMHoZX4AmH+352WWGba228QMcrZ/rSmCACSxon2MvKcdczhwoL2Ukt2kddt9KZt6MMk4S1M5Iaq8OFM6Owdba29p5iQA6Oz0naq1tWSCHWI1xLdNtuuxGTrcJYJwjTDvKagrcHio7SA7T9c4uKtQTrxG60r+16qIq+CHaOo5nFnKbc1cF4LNwcBFTZvjQcWk7NyRwci7lc01Rs2c/HivwKEdRBtAMZX8j2SylVik1EaKIzWa6MuHCapM6PgmylwKhmSVYl/3FUkr2UOK7EKW9bOO2cGK5n6ZCQIM84xv3MDuYaviQvccS5giFTGyS80CBm+VqsPClBxDNGJFZ1+aK2IVND7PnoK4s4Uv1keynOItqOu9ytTmgMoM74ZsmW6C+y0DjSjIup1t8i1RtymLV++oI7wBWM+sQLKJj00K+polnohMpOvNe3wFwc0ICT2KVczoSvcXTklcfRcHp7R0IkVP+2b1qWrXEEt24sAY/aCl0MWrl7VBV8xgaszs8mysvQ+aRO0CrmrKZ7eAQka/rK1gP78wywHm5CZdfNvhVK1kHfC2eyd1RP+9oD0OakSKYUFnH21hbNSEem0zAiO9e1Rk54Nw/6Jj0eD341GgM4gREHyN/5w8zs3TzXXS/CBjLupgY20w0bGx0b/BH0FTbepuclM71B4itzNBaEon78hDYCeSkMnimMINInFTFNg/QSqS6NuIf556vRk82MYPzXgu2Mhn15gWiVCrbPBweYHWtvyMP6n2Mytt9UQFbywsFWhpkgVcZCJ7imFDinWAbCvWSfuM9nTb0svrh7LPWEpPonS6wg7AOpJVHhYK90qCWEsCST1U7T2U08Cwg6rEBzdrpzGrZ0OMJYLunAZjd5/NN58+xSK+9VTt3617/dtNei3kerNlHTNud3ex+t0fHkpqTJ8dasj5DVDpd5Hm6caPksG6eI5UM71w22H9063L/do78JeXEw3hbOlVmpjeUlRud5Y4/Od9BrxFalh3HBWSgmI69OYcMFER7ApcI6AiEnka5MEO0njej6fKEsFxD9i5FwU5VzHCPIE4Hj8OdwQ+oAtuzTrnVXheByL73Mc0nr7lDBJVBg513QzBCZYX0R18+54hAPMSHTuZgxmPnHe9BPRUxruDLdgYHiKycNKlUrGnr2KRed0gPf0ZJyDQWYuoD7zc8qv/2PzkTmhHochlylpEamfpqxfLnmO2tHqxKqUNTBlqQ5xg6U8hW0jBoOpifaTXv8A5FRr7EWEEyTCKd4j9OlqhDIQB3/AqU+7jBpntagih85k04OuO25JBznAM17KMIJO/5kaaVCkQ6susYPyeQZHKkwbeRZDnwfACdWe+QqwbcgC21hYQSVcArOiZ9BT4V9M2dxAKmk9RgWRnuxjpFkaAUt/K1JA/ypPnL2QcT9jeIxXRnm6S9ElgUBdAqEqsEXlMVSx9ZRS+4xizAsEuf9z8EkWAJl0ycFtwj7MJWDIXwtkuGbrmFQdA7arDqDXPuUb1sGhWJmBQ3xHMmeHor59oWIAcCoW7Z09hasOgMJFnfhXikT4JHdkd+V3QZdE11TXetdK93sfej96m3epd9R4Infxd6V3r0jXTtdst2xdCSGDJrJ9nfnwCHjpsJ+EGx/3rZbbCNiOjBNXsNEaBzOVYVFUWvQFfTcGTDZ6Hta9yC74LJVbG9WW+N7fF6EEE2mxk4r/e7MJrPMVnaAIdy3vqluuHDcZTfEHdk38m7lTw0O+yQeMccFslnxa8DBFavSF8gP0tqs5vRVaryBfwa5acEZUCTea5ji+uiGpL4SC+oHr+HJnW2PCNkuO7KiMrL+0api7kQfyikBoWI/zsjHMh3knqISfzw3SLddnEor6NqHG/QSzICii2zEFO7gi/vEL62W7V+ULhLuNEJnfE2ZvwR9iKIs9RJGAt8HvzTwxq9T/6+Cyk2rmabmtWQv3mI6O/phkZw1oVee0ZrRR3hLMJNpMsF5uIMYETiXb0cOi51Q9EUujmV+88kLOh549SjXZafTwhcxH+QtSzqn5huFEZFdxzUd+lYHDT5WjrUzzUiuM80I7RVUfhBPC+pITmOtXzM8+3XGhitc5qKJkjV7earPwRGocBAJLGuEiGCGS4J+En2mVCjnrIFdgLCsby0StMIMqVrVgTKbFt7kIoFWbfD08FSnB6YxosaPT00PotA2qshO+81NeeurY+AqIz2aycMtK/W20HVaTM1ZWSDDwPgZorsdvQjdjFOl4zjRwbhfcH0TSZ98PaolLHF4ao7gDNltOzcLpRvCzKtGhn1ZGqOoNHbjsAwAw4gmIgGqRiYCjkLksqymx22wKB5O7ns5vq/4hdis3bvflQUIray3VT1cs3QGm8ZvsGJgQxEwtknOnC/sFwb3803eRqQyKpoRC6KsZneWO7dKNKqaOwd6BjslgkUKAyNtlR7LbiI7OLtFfxmCgIV94c/LAISw3+tt9eeH+TXGL5CtY3wuBA8iCdtpGBk4meEjWPR/gY19WyNpDxIMIsCQ1faSXoUrPKsgQtc5dAcdKYbA0Z9ybcLhgY9mXJDAmYv6ggH7hQ5YX8X+ZQQT1Rq+sqs6vcLEX5yhmcrW6KfirDybFZmojc7B4/xwDylqHkpsYMUg1fnX3E/0xZBrbMzzzTxGrCL5Nu/6rDznDkvE9aqrOj3Vo/rk//U/PB2RQiFhGLENtPC5VjxFt9gdsNRWPzzya28bmF8GplKrNXB5GvltRk4nSE/bJERtc9ssOJBj3TVOupS95QV2FQ69byDkrDEGoSa4kPAhYYNVq5ADkwTwuKCJ6gVk9IPpHbaBy1V2rDKRoeh0oTjjAwOflk1+/gPDOmwOvjo+D7Ogdp/jxLkCTw4XeqCr5BwRAO+r943I+7Mj/381vhvUT8q3riQeSrdqOl+/69/SoEOrnm9WYYTMZOmMzdkyGWV8p/1bRzMcibw1rU+ZyH+8cdmv07SVZyI3mWw9E1rlTeKQJj4iG58QchT2MSNeqN0TWUfzIuyFzwZ1tb6rWegQdevEphm21j5Z6PBXG00L46ss4MThebmfUPzDHYJFIRypcxcudnxP2FunEtUGV1aOYDYX1276XgQZUuTQXBZstlXnoWPHEgmJNIZeBK5IBHYiFuac1EK+wkqkaMyUgEG3P6/nA6lMQjlbA8HEFeoWqhakSVM7mQemRkhxpUP5jcYhBHUGp0mih3wDG6am6W+AELwpbZPO1f0X/jxrDZGWyWg0rbIEVq7CaqloNJ7gS6I3dapIv9VA23Z6r+g9VjIYwAwTC2i4DctomUx9/EEnHDVqBYFd7XxGteLHxUIo9gyYVeGpcEffNibQQ03u9Y2lRTKnfbQQhvOaUrsiMXCNeq6NoZhsIiNqL4PwodUJF4vRc7vpmgJY5In+399bg9E3h6KVt3UG4PzP9wSYyUfLQjinYUkodmG4t+lUdLrDxwmTgi3YyZNJRvGo7s0Ybrrru7NOj7gPgpQaGhCU5gEPv4Ht2hLnyK7BHWSCLysX2M/NB6d/BDjHTjW3Ig6QguwvFK+dhF9Mq/dumEZYlCoXJcRvUx6cT7EKtq9V81LsRFJwJzNCzM+s2PZHaDLjUvFCIjBdCMjQUoyWCrf+2o572pWawW1bXGpufA+93ldovogbDCR6Or2rC3WrE/6/v6lWC9EQVNXz6mPtTKMMR1MzMLJKBtZ+RWH0awFQKdzvKHe9K6+OhncrN5iX0Kq5fIZJxoeRGyIwp05CH23MiG3xgmVqgRY/7+6MYvXDkBTMJZKEhCGv1ZnG9QKI4xawV9naDS08wyoFWCel0np7p3Hjr4brTijCliRGft+Uv4P1GBze/1yvu79srv3UwAR1xu3JSVCqP5660R9uqAVCZXCiM9li/w7aC2iGj7zclXriMsF9VqBJ0Cj8eArU1BxDJuJuICSAjEuqGSgHHQP01BapdnIDHZyQgrLRLEPDWXfA8WibVYBoDetwUFMnWSIB/kE0mAQJ1NadCpGYYBOQuJLhng5QdIIu7Zr25rko/FPB9vga44qP2471SYVi2KLEaydWjKBUQyh8UsEO9pFZa8JVfFfeltWxBPR8k/MBsN1wRmJwFr3ul5V7WXqtooyCWgLqqhP/pKHUS+TV2OFBZ0GFfInXL8AVqqNhxKdMFNPDtgrhlzIn9lOKYqKz2SCGFzbhOBf/mJpxAcGCkYxmLgPMT1kVQb0o1iuJNnTRZcOGLGlw8H0eeRLlSoMRaaKS4X85t0SPx7JrP+4+oN1kViLIHmJY5e5YjXXR5erVpW68GzuOJ8ClR7kEAyTqDhbHTAKsBspUK4JpvN4KehcdWMPx06kG+4PUMNttn0bjwlpcobsUP902eCj8piw86JC6Gp9anP2IxeifOWnYAcWFnKqBd/XE3rdehF/OXLwl7ZV8a5TPQaXBVbxaORO4pFZMWBnqExWNTw6Grw3Fz41XIcpCsAtkMTNxPcKeSBZJplt6TGG9k6NLUnXbvIaZJtwV4mShqwGTPz2M4PI0RJ9Ju6l+htBplwqN8v4+I768mxwXhsuSrGXsI4f5G3yTrFmUsyjzM0VWtZxWOpQJOBQKSRFShc4HYzwhbp58PRk56hk5ysC+mZ4gu6pxs/9RiklVOTQCzsBmoFKwKhUJ/dwTwzm5UYNRcxZWtKpxe+Tygfx7SxDBvdlD9ZIz2IUSrLxIXhAw3UTeBeoOIwZ3wanBsPeRt0CWf0kYGQqmn+5gBDuLR9NtHdWQr0e2oQ2yQacdK7+ZxSifrNApGRyJgAwfHcCOXaMAX15ZOo17IjYUZyI00B17vp6lKCyq5qU63wcnSK6IQ1Aj/ELHZbSGDbTgPHEsgR36Gje8lb935oBCXzMxBFizfKCMPtQ5NwyfXi6nX9hL8XuAGYA7JBSaq1oUp5DHUj4p9LCucNIS+LJ1DxOcX7iPA5VKAOgQjdQ59GoW7x6UJrKYbi40YQITs7yRLrZP8RiFIntGT4SRT6L3FnDzzmbFvXWYSXVrmUhXAkq1917rI3y1S9fEvbkFHnVTXtumviaL4njA/MRlHKXC/S7NT4jPij1rZ8xCa1ep3UMhlwcvfK/izcgWvnHQmb7uhH2gQtHQQqAcLtScuuYO47n9RmsNNYBKAx8XJLb2I7D+Wage9Qc8FRagcwB0ugPy9mS9NFzCr9YzTmtQo0b5skIsw43K2Jk6EOiirHr5TBu2qj5obYA9Ok9XRrMukFhYroeUePJ8FpZdN5MHeIyvRac8Hlc5mtzF7otS6eE799ubLLlYIUN8D7jiu4yZyMw5u0IGMca6EbIl51US8mX/vKKrHCL4W8LQRMw4mbfY+uIIHTN5iMpWFN5rL6ufRZ+/7cRiiGnUtRA/d0Vvzpt+LZkagN0gKEG0NdcVKGjYQivWjpFoLD8n/FQPLgVCwcn1uMFfVXoMxcBBOiEsiBY8szbUkc27jfyfBtd+yQLALFagIkEjrWSYv9hMvrFjjb4A81vWXisYtZH8SEs6l+BORqEofFbaf8wu2sPA2oc8pvBCQEdqIY+yuA1uqVhQOAIVrTQQFKR/Qx3KGewRd+VnOJKL1bX2y4ZyfhkyD39S9cJLOXGdtfbyAQCAfe6bPwZz5JSNn21poqxipNwW5SV22sXk+FF0W06HIRwRKKfHE0aiNooR9K2fjQXL4wabfJJVgQXZgqLYuLfIDhItSpkRifpL+CY5QC9od/6xc+cXhOpxtFoD1XTaYjjRSdQGVuLe1xcDnl2MFmWBuEgC6smG9JGaxWAzP9Yf4yBqQ+0K1rs35sJPZFGmsHEV9Q4BuDMIdqqx8ZHrcq6F2bsvcuoxJMAIWCTKL6SJIWUXLQiHhUT38qMf2m7oJFslepPVFiZ3lE4fi6xj0Lsx+v6loCO3H1UZv3+kBkkoD1yIzVC26XEPf7t+cu8jWGV3ZrG0TQschBWeO8DEV4TEUodhFoZfJafbV5JiIsOhU24kbJJY2VaILTdsMxc/d2U1GJG48kSj9CKfNHN4afDxGce0WfGIveOav8ZClwwF4dmwFrOHBkqib49ybA9GENufVVMOBncYgislD34Vn0ijM7Nl9Z0Hq7cAwuYVBP3uvtCfT+SbGL1Z3viX9KM2U2Rgn6IBSPZZ4Sp6bL3ZGyvjm6xkGAyrHcEWwJR+1fBcFNzwgzxWfjxW7YlZpD1/RuqCXEhqJ8BN5Mhjc1ir7QAlXVN3IG1ZS9SNzrmrWK3KwZZ6EjY1fzRDwmuirCER2PZY0g+mWc4HNdH0jK8cMGhQi05yTt8o8fFZpMkuqyt1YraARZ8+jfm8ZDnO2EzOVupUtWkhdh5x9ivRSI892/c1iDzAktbkkToD3Rbn656wFbo+Rkc8a2SCuf4AQFoJA3b+w+xF9PJcH4jJIzMZ9j0Vno3gbePfTy4zT37LDH3YNncYwMDgUhLz4vN9LxzzrU7iy4vfVPSvXKMbJJ4vWnxiVLF533egpxC1znRQFjVk5cyM39LWmO1F+8YPFKFB3nc/ikAppE2/SVJbYiAnqQj2wDaeOpFNIU1kHKF15WEFJ9KuLHAve6lkskXo1pi/zAdzE3TU3mzU1nc3wn5rWQ84u8LC109ZY7n5WaWDhploxDZWdMVLHtZNpQBbc1tN8QmXNSulgJmkrkZkt3bSCUoe47m62LfnW66L5q4pQFYFOJfk5TZfh8DehGIs/svktb7COPBb5gPY4EWp3uw5VJb9BDWCunneROgHjjTI5cnKjEKkxInDjQ09+jmnB/QEqiv0jofXYLhFXIBmuXytrwiQ+zxW7HlYVYdyZJWOiYU0u2AqZYb9v/GXhfWxprIaqjiamv8Ztmh2Whyqxti2VJzVyyQ409DrTQwN1VtTy0SKjjuK3JDoIBbfJJPRjQWIaSUcyg64ts8LJW6nmDkAFQBsX9Od/ew+da1z/rFQZXoVwrJgBIq3oiRr+8wFp3W6cpyh7Rq/k0UMcTMWeaWrjr35i07AMplHOXLmvFK5VNbOwZmUz3QpoZyiksKJ9k4CTB4KTti77Qz4zMaGcc77TNBapNqVoogeub8yvJgP7lU0A9/MTqgYpYFPuc8bS02Mz7Ddzggcwv6JWV8Lg/wu9k+lwggmc2Q2+Gd3OL3D89nD89nD1ytHM55MM55MaMyBF9ir/R/ClUiHsAbFZa6D0iwr1UakCliF0KAqCq3gqnFsU//BiYu+f5waCQzPp1IxM4uAQ4wlDuce6e25gKUisYKnaME/SW+hpF4wiWd9wNcaNPuSJaOFzBhL1msQ63zUOQrYTjUSxwmWleLETecn1s+JYol5ecHHPSyBgOz6oMLgsQEkq3E81EDGbAvrH+/WS3SFi0hnB5wGHE9DNjtJFPcswcMnC5fegjohXPcUsZJ9kDFbezQ9BSt0hNmS1ZnMd/R0KCYpmVAVCgsgwIIZbPtbO+RBp0SC94D6GzuqQawfBhVY8zdLLR0Q+sjjWibI4Oof6D0oXhw3ghysj52BWfs6qUBU+ydzFfsj9MhDetgtrcPvVejnF1xmc/zHfSg6hwY+f4G6kahGfhjTQ0QbxWNQ/H/BUPz339J/eHOSvblkA2s2+RUPDSNhV8Iyu2qhDA6wlqPMwBInl3u5Tw00W6DAs4HKLs3ZjDKzddV7G5I5EXJ2Dft76WkcBtmiKc33H4TPCA+eM44Nj9nn5I07beGcp7/f4Xx4HfENiAl+GqRJqpbmIVe6Ia+FpHaZq3aZu4uQVPY8AvfAgYhsi0+KYK1QpVbKYJ2kdmvhWo2JP9cP0LSwdDaytf4k6EENzQMz1w5THcrNQIUKJ0PR/k7RrARvzXD92fAm0OYRvm3WBJGFXm69YFYzVEG2JOMH7XbGim18Vodm7cr69N2kUodmDdkK17R0yP9jjNlzyzLX0/Eqlyj7opmxdCgY9/ir7J5wYCHDdBYctYat9HRPz+Iu9wqLJbLyp99XVian9ELUwkXUrnl98WXXayj8lnmgWG6v5ap2+XIl9kZ2vOXDuQJ7B8ztgZPlAztPwpXqmVBGCTYlwdXty+F/nAoxh1GfIsQV66+viwUk4v9oryYbHAxatHIworrRjODEcTG5yxHabF4GnCprUzu5hnePk8TRtzsXoGc2kS6nFqYkTb3TCt9/8tVAJ7PmZj8GsGSJqPQYwWg5kVy/7+7GFmks1j8r9aQpBIMyK8DqFHwYiwy0i2+WecswRWqeHgpgFA4PybpetTm51OXmMej+gOtea3ek+p76VYZy0ooomHYrL+zz1eQ+gm/rCB72h9kekxGoa+ymXhA51Rlk+17YIE4oPBkEHJDF2hvRG4sscR4MKGwOBM71DI1sHoT6pedLZphw1QRlSMZ4Gk0wHctrKdRAeCXQooCqdsDU59LxIjlF5Pd080+hqJplbwto/Rxwess9qXVbdJDHzUwamXjAybuqVg9ou3I21ospilRibnhDclOd4bCqA7RS5vI7gxZicHSaWhG42Ln4z83j8Mbv99oNegDUTNGWrbfvCaCjmyL8pi9HtgqcyY67Fmr/CIlxW6i83SvEWnSzI1y2vJMrxOAEjaGqcVvkFRC6fHBCac8+Cg20ou7HzC03qdKvTG7gO9FgyeceU5vw/0yfZ3QGj2BA+06TZ4i01NYaqwIg60nlhFjumipOGL7Jnx0p1C8xS42gF2qCHL2mY353e5+6+T1DJ3HpNSSdpc8kIXOsm9X/3xmaElboA7DK3Xjem+HNEl3k3vvfVfG9Tl2E3SveGegN5M1aXTzk1UpdXN/NDN7bEp3c3s383dsAndzmzVze2fRdnD8a1eFxud5L4ZXmvfNd3B+eFtD/Pz0WGw2ZjqsTg1wfpnC4vuRjNXY+40d0tuoWAJIEqbpre3u7K0vhSr5Qc/nqV/Ae934BW4VwpbhCTDSZOs5DiXU/+T7ZyIDWbn6uAWnWoDkIJFDiJtvlvpWNMdeAc1HfCPHszhyi9Qb7B6XyRc2ZK4Nke7lp2OaBItEiCeKKCxHLTwFtztX4kEqbKr94zNCP140fGo9SsBEeT8YShxp6PTp87k8ghuZeRgnrayNoEYz5grrXQWbbUgh3J1xpPR5/7ocA2Npo9Zxc8sDUnKHV2ia17JeMRKW2gndgZ21cI5LBPy9En1tXAYQkkLDw9ofa0WGL2dFOH0dtKcCwq4iOlXbJr4e5iSittuSmsHEbSg8VC1ux1pv4PtffXaDlEX6StttqrREH/+wh4JK8bfoma+9bUJlaX/y5L8VAVxkmMu/oZD3lV5wgtOmQsEYEe4Ts75lTsyILUhcKytW6eqYkWOW7vODv+RRxlnH+n6ZRvGfjd6zulXCP8FnXDYfBikZ5bYt3PWrNkCd7O21AsOtVdxQ7NQKeW9HKY+abh9l5k+IMJOFwhwCqDxsHVsOFtHbT1hAFG4J+0EKbDb9GJOQE1XfE97Km4XobrzG0aH6M7B88dA9P1J0hqik8NQL3EnPsh31xeiQVsoKHMXQB8lfRCQwvRPb+q6d3pHhh6J9TPL3yYMcrIqaTJbk1Qf+LKO8SxljDvecZDNZ7M6nsWSzz0avJ7iYBQQ0QWDcuhmgWbHTuv2tmEKFMU+j1be7Qkl6cGdriykDXsSZlyklyPGxOKxGcZuCBEnaFH+iK83xX42b9FoI73ogTWib5dnZfc2UrXGcaxdEiURNQtn1IG9AZUBHFhCgaVqRUxzzHJbvQDXkbqMiDUXwVcD7Egp2mtCBE1Qe2ETFiBujpbI0FwujBv2kM2B/SaXuGzI5/7rAoe1hKp6WyZkH1Ui3PU1pMCabCaLavbPkbnAvaCNc/Bx2Lr2xB59yGCb3B7QvQpMpWTWdceXpbkgykyUfGJLavfA6AJAnabAKybBpNOvGBxCJ4AX9t/IJVbCDrs2R4m+n0lM1vM7MK2nX4VeaI1nim//MxYqIwFt0LXlTN1jQ6lX4eVer9J5Gw9I66d8O4YLD0NjUQ6n4NVo7L+sxIKQYVGn41f3UjyRwup2hGGzF1m4WsDZEHs0t+Hj3O0qaoSy48PgzDLFQQXJd47MJGbU89/PQYARMoCiG2YiLuo8Y9FJ2Y5s2eiX+VeLJGFeBkLJFmVPSa29I5tK2BbFk7b6/9GbAGVRAwbxNxjXWvm5IUeiXHDq4ctasv5JIGkAp5X+FvcwWngzh+b7on0e5EORXWU18VBvbIXtU8ubpNmB8AlzJ4/v66Z1BPFrly0NhLou/s68IOUe9LlDeixDUQiKVwW1cu5iQPYfRo47aiO5qb9JjnAy05mn7/IWQSGJ+opKCW0/09YVOf+cuOBXNMOy1pcxnkU+HhlzhSw3LS4l/XRjR7FPUecV/6goaCGD6XAH6YAGT4zFYifX3Vy9gpHD7OKV7DMHi5dz7jdzrWR3ANPyjcRloFTEFKEDjgNripM7y078KgqqXrK74Ou9qsaYMi6aTrcLUVYxc2DR2Yovu3pdlhLtoEKelcrwQXcdi2zHzPozO5XKvNDBWzPNEeEAB+1tRJxhxgyka2i81kWmToOqF2WnXfEOSRs6XpEQU2+JRgMjkF+X42qenQ/r6ZW/m96sqp3tmsX7d2oMHPDWm/oR278XVS8zpmnfm8l0Vtjj3wIabjTBT3DKmJfJJGTtc3xUkX7SORz8r9mwwnWAdPgSpLcLcrOJxN3NhyVsAyu4NXJabIJuxO8uPIJNfyG+kWokSyb71jja5AQH/Da42aRMAapkTGnqAEBUKI5hmBKrdpCNDT96lA9gAqPtA7eL/vsmt7FK6A47wpoBOyZ41gigpqRggPW1G4gXG6HbjlbnU55DS13OW0hFtvd1b3Qm5Ne+TgeF+SWD+c99CKdirPhXYxvmRmAVnYAKdbkNtxPL9lEy8AR+iSkLWTmelTNenQRrL8EpNCULADph2tnqOPVcrH8Uck6/Q6tfYeGUAIB0dcTSqSZk6YaNiim/15rMX+cX6QAEKIEmfUtlcKLiKHlU5y5E2Bz+zWNyLPmkSEI2VIqkUNrbCPcBt9wX5jECkRK5BpPXk4WkzKft0WFYoONFGigYBd81Si7CeaAeJphfWB8NBXkjvYuvtqlbkT0rgg9CrPKoqAWjgde6Aq7ImSALc9ipkBn+BXqYlDsyc9Y6zRuUpTIdgia01bIJJS4n9TR9THBGuhi1GcDr9cJSxDrt376v7Tl+DZYTDK5XCHnFPiU8b2Tjm6QsgKsohOPaTQk7eu01Cga9B59fezZ6hA8wbtYsE626lqqEGNVwuyzKWMX3X6tG6/w1HawUqev8r3xDo+MH0+AJxO4imGGJ8mWyZqsmkXjXm5sK42cj0rz11csfJJtDY/WBOKd2ZeFyl4tOBGZVsZ7qZGjDuy38OmUAZqJqgftvgyUB+k5tbEMQhEpPwDofB2sHL7OjMVjTtvaBqX+RTxV0Abm1ENPLecEMyUqCjEN0bg50NtzM5vDOH6EORh9CkGoP2TvpPGqb4RFtYZef93KCu2dBunqyviGNoaep5G+ZvPmylhm8HPQsacAzUjnd/ySsqlsIl+QXTDqK3+bAMWOFW+XwatOXxND5X4ibrvBWQuECR627ruPnMeKdhWdljOYWtWd7Z72D8YTy96rSjw+0rrATzaGIp0L6r4ljVAyIuLU302RpS3o8vKOcgCy7rGHDZlVvgFveuzOyhgUq+bri0QnmAS71mSbuEYketPvUCRHeQpT3iptkuYia1PL0xWurtFIYCc+rpIwaAgUCdwHUhCaLfo88c0qve6QmzE6wMVrntXZbSZfaYUIkhASpadcbeoKFJe1HaCSwRQ3V56nPB3aOpJ7yQIj4QXlGA5DA7r2mkLEEfpWWwTmUW7Clor6jFEQa0ej42YVLBP/ywTN6ZFuKkQsJ7gs7w1NiOegDAeMzw6NjODAPw1Nk/47DO1dZXUa/fJPfhAwKraFLUIUyNTcOsUt4HF8uIOuzlqu8NBv2bIek4SS2o7zP+/jcumyDol2Q37lruitWBZjCr7Ql6NTLR5r4GuKVwQQJM0vLPmaBrTj4OPIfOzFbV9/7BKQxhaeZgxh0rvGcHw2tWAwyqur9RHnm3aRSodkUCAHDUQVxtbAorwvi0Bn5c3YQNlT3RBlxEG7G+5ASafVqiA3hSh4hqE50Ny9FnuQJKezeM2lJDJ+3cwWpb+ePshTC7iND2Hbk8NeS07d1xnzP58voijruHsCTJvtuT46tHHCWObxqxkBIiPnTcK/rJQQIVT7xiox2FUtnLzZnBWHJnr6F8uVqt0RQp6QcUud1NYsuen7ynlONWTNp7HAcjft0P7H4gfgccxbM+pao/nVPpnBtstur/QY1e0B9kLPp/fDsJ1d4dvgcnlPDOHOryNeT+Fd9laMMzXiDz+kxT5YsWuY6VUiKjaciMAoxCRP9NaeUj/OVlNjE28kkT67WB4qaDqst/TPJqTT7+r38lUXfdLY56HHRk8+sST1ampG6DtoYw8SLQmEzxqrKMjh80vGvMfsGBqs794bjokzSdNcSEjtwxBQYTvCNNw23g1lpVFA21so9bd7EcqsHS1Czfki2mQRPyxSvmOc2MQDQ5UFtBDSBveQEM/SzUJzHl4rZR6pKrSxE68wbCVlt1qmEoQxNZ9V8NZU8PyFk+jatEIFcR7lsGKD9RRYPJI7+TFEIwuBweWrCiQNguLewVCZZ/TqVZKYt4j5z5DMjiMHh6QiLVzX1nNFPynHqZac7In3fC2abSxbxqgU67VTVyTICu+hrWBJ0gYEBCMVONWqsf4YjUrwhe4Bxa8exasyhYM1Pwn6LlSKklMYxCWqc97KAOheWUArC97+OW0++sGwjiiiXqTchhQlnJAV3tmdLS33xB0fcghBvMXMXAA8mGKRaJTe97YGYojwvbwiPtR/0MLMPdA+TLI8NFPnZjBPSo7q6kyKrZ2iJU47GJcShJWXgBbJeuOZNSLuXBV9IRs6Gn+6FehoS7Z/hah67vstt17P5y/7CJSQF5crfppQMF+2G1wIN5BnlAiXGAo68/aDlFD0Cq/wIE6xhrBtCTqTDPmlOxz1jkOOQqy2ykYQ2qsiWgBGXNGI4k2kyd0DdN7EsuZ/8DV5+3X8rNiVgINcnV2qu6nq4+yd7Y5hI4SgSppZaFrjG+sw5eiFwsIgcgY55UDF7jMkiHaJ1yvclSQQrUoQZr1LOnd2ma55L1cgjQ6E/98w5zrjlgK4/m30Nc7XoQYgzVh9oi2X7WkSERoPS9zEcqvF7JpLsQ98PGHMLdINB4HWoL9OJafEOMUTUTkQc8tuvxDJkVGjAUhMJL8wx5V1ZPFa55JYp+UxeTATBvkIT919EzuH2Da7XiujeErHNMempViM6nP8pEn91CeHIh8+p+1jtaaNg6cFJhqbMlElK6cExOjIqr5X0/9AuKn6UbwytE2DRY+UZRmwr22GtFs0LgA1soe5lgV5xjUJttYaZbEtuA57rkcAUQeeXa2oG/XDURSdXD8K/xBA1pvtE6JAZW7rmkoeJAkNjhkTLhvdLmER8OR2AGAWgVCy6od0D9TtU/8bof5PirLJ4wAnOLWerqAXOwofJ6/8B6TvCUcyVbLje3fm5sVGAdnWAYu7ShCW03dFCVEbM+CcENLqRsRUssqtDGjFbUHvgmLOqz7dCdmmwI8yRKLokF4m2OadeEuw0cVI5xBU7VU+g40HUTCO7LJ2KU1KTOqO3IG3JuRZyD1aU/yu3R4u+SFttFsZNsFobu/VT75IXpapYoa9HBexP9pbUQIaK38iQmPfw/af8MRNL0ebhcyL3kMabg8aCaluyqRlhTaXZYU/oKEdvdZRrK6beRqX2TmVrHUXtOL0ibuX2ev9SXKxGHBOl3r6gxpwQFVY1jGKdPpw1l4JLVuBsq0dCaQkI1UKjtPCu5U2geaeei7Cf3USr2UTgjTAVA4WBEMB0MnXypENJuCqqe3XisteFkXaUmiE/fNG9uq0VNlcJXt1329E9ddD0L48aa41bukSa7odLKxr6RDn7i1P/A43kxQFsTJyekvHYocnmjtPEBghjPrgsxf24MXlvscSQ4YUHhW/MmRbzRC04Uwd6qTJrZTUATVeNuby2Eb8G4k7qTRdG7D5Y7oJbqTvcrT/YjVIZ4IORVVXhunvTCJR9DhNM2bd+bURvNT+Rg32PL30ItWzU/qN/ITXZ9kmOzVz37HatKBD5AzyTKsO0HVB0PDuVPh1Ytow9e+CXiGd5rlOrC7Ss/pjsY9dfNWMxp/rElfPlUvsKHN3Ulwa2yby0OcwzRYOpbM3mdD+3m8hsF7lEozglOvOn/E8ZxvYog1GPADw3ofqRh2dWiq17Ys1SDJ4axbp/x8HjBV05CpyTxTDorbQTKDf/kFhadX0FDX0c/mvHRZPWX83pB8JQ0JVVcLQy8wVJumbLbELsbRDErWlguWD1akp8swwd3Xu6bReqrHrFsHQNxj9c56QiDz36j2Q+8VRGxKaWcKLb55j5CsoBPWKD0cGn/rt3JWxrqpKDRl5E8qkYpJx1vTavsO2fnVYEhUlLR3gmp/rLMdY9+7IkmY+JKZICk6AzWBPhxhmtLuO4GABwRPrQKlASOwSS66LVXb+DGGog7i5oJkDC3sEMR3q+kPQov5wgRhxTBIKKwbbO6V3d0Dik+RIiuqF2mC5qnozP3MLKRSRKUSwJJ/Jwc0lmccsRM4dZCADLbKwleAmaY7CsujerGgNTB13Hdi8nBWCZDQdK/PQyLDYgDPEfLMDUQ+2UHTAA57Uhzz/ZPxDRjwTQhQxDrAHSCLJViMZatWjdWserRnpz8SXZhmM5nKiQKc1bDhsFFOTzgHSYwhqXwNiUlyeT7Vgj9GjzPPo4v1eOWti8njNu6UkLuZq5w9z+SgpU1z6mMxaRsIzyd/P6GcueWA7Tkit1+amTrciL1nIQKkk4EUpQt9NtM/qptmXZmsw1n9c95XhjwWxwANi6yK7jXuWAmkdv5MQ9XlvagvCpMxD1h5NnwnKzX8hr0YW+K8hod9EdkgLi5MU3dlGz0G0004TXN8qf6FcTbdu65Tw7c1cw04SU9yqT+TlhPYaw1sDZMDPZKWi9v/kET8j3cLPE9Cr9JmlRuCXD153O+9hCpWsuEwhCorKPCwJI55DdgwkaNK/2QApmU/W7MxLSopi1tXpBsCB+cjhTJ4FUB8K0l6CMESheSusHxgDERfOibnRHHhRHGhw4omJftaTlF/fx8TCKaJT5GSwIrGMvswsolHT+oesDuVrzLGpUugzBNPls8aCqf3vXZh+EBxHq7iiyTe8gVNHuIebl8jbmdJ3gi1UjO1A+t5dud4ysXAoSBvcLXNxXC+xsCZoWckPBQRP0GcROkozWvmeHfnaVsxk969I6o5HIAmwh3r1wQT9wpTxDgNXAmMiusQrl+WuE4UgY9622Rb6ZZV4B8cCR+GSaQ4Ur9uSPJscBd9mTPvpREc/crCSjRCbBxk44rmGwUYYIAZugc/4X1fVBMHaHvc7x9T4DIte6c3eDWAwV8ZObbqlUc/ufFmzNhDFJ3tpPeyYgiuw+ChAuxa2x41Nb6bOICX5PAm3GA/fTiY5Ean9hzWJrkRxREk2lFRc2SmHc0qX8nlWWIfM89GMOIwn5cehIIjKwP48xkxk6/TatNLq+pgKw8u8ry+WK1rttOs0hBPSxT4Q7u6M9P1p6TTlAhJlkCLnGanJNxLxLReqc2wFDMOaeEzX+6D7I9YAFHtsOrB3zL1v/4b/RVOHcCh3mDw5Jl5YegCuwsUc9TPgmwOm4z+Y4VqaNrpQzX4wucpCXG0qPE1bDiyWWahxjOljux0Jh15T5Xyy+cayVGSaXHQ8+Q8vSTWwXF31WvJVM6dJ4v2uNbMl1uG4qeMhiJLdS1UeDgJyWFCDtEslOUKPtwHVYpAIDTNYyNTIBdYz5PFH+q79fOCn3lsAwSssByD3klnVFP0y7iry34sbWXEduMZDLFeXI9QqbqsXlAEBGPT/xNQdxUNLlWizLV/so4ivLQ3xr7jcnLqj1PQ0/XXRQtLpz5ATssNSjsST/TSzOlF3QqDADl8mcamf06NLr6WmY6sDlixCQ+/nz837j5QwhlLTjQ7Kr7ryHGZhCL4Ip8G9JSjXkkJ/lI3PXKdvrhHovwwG61CYYB1gHwr4hA4kVyJmWdUZV8MWtDndOJQtvRoRrL3P1NYNAi35px2qzG7zVe6Sc5Q2xwq2dTIWZyNT+Kf16fIJpI6zige3dlDbehtY2mFz0PPPKAULLERluW0ik3aOrlA2PFDm/0JQC4zg1mxPhBW1wCyPzlK4rwQ+lp6sxaDecwFxJVPm4O5TpqgUqMyN1N48HeqG+LQuL/+WDLEMe3C/lq9vmcaR+fZi0w7jd+Lkk/ev7vnDpdhpUS4ktnESZOZXrwbYLhSPgGtyOAANJYF9D11hokNBzMLL7CQRIWeiopJitZQ9KxEna64g29reEvISEO4lQoKJnQ/f8i7K7thS5f2/eSt5I3jPQqdF1043tfes+C54y3dtd1N5J163eDd+N4T3unfSd6V6L1LXYrd1N256A2hA8zyPIbzwPl7taGlDUpaZAelz+ZWx2CO0zpDteUMkb2Qn9QPPLug6YZTapTn+r7EsaUgOzdg4LEJirwShulTpRqPlgBmyRnoUzu7ohkKpOG4ZaJa6wnY+RPy0EzXkpWnYVmj5Xqrjk6QHvvpPvEIdPoI1K/EKcXEvEnAHdfSYft1vZH+56NgJNGgq238YazdDI7uvXRBglXGB0cDDDGn0IDQ2cOBQR4uzs8BUCbQtYmpjuqjFg4+FuRAXcGsof9GSh5NlTK+ZEQHPSfEtY/AeflvqV7MevCgrVDZUZ05+6G7AcJ3kP6/FjRL3HIbtIMfW/2jsMPPtqck2xtDOSNAS5mqzAwsWOoQ6Brsy0t7RBco4weZ1otZ/6DcdDrX0gKDUHRmjb0YGJQHzSbQElXcuNJNkgrxosLg47RZ5FN0YwZz2hJYNsCrLK7maE/FFNzeFlbdG63yHKy01cMcXUJiUTNhkND8kRDcI4V+asouEz/6SEsuNRZ1iYCeYQpz5zwXe9ydLU0nqsHfKOrOXZsOg7aocbdJtWmGlNZ+nZv41M4NbPx87AtdHqsL6e00X/QZCYnQORxTXkD07Zi6Z62yjyckdu22aHvrnXSpeZyPqY4mrWqXDAORrpoKGXVQzzmu+ckV/ua1X5aAPbPo1fsVip9j/qTZ+ucrWQQgaBVyj110H8Q9T5HfwBIcXTzCAHt5cuzG8NCwn5I+hqhfE+EVBD/alqD6ClMUzdPNZwTMS4+lXOu1GHSwDCirDk518AuNPSrQUGSKbJZofhYbvPh2wNCPbq4YY5ZoE5oFm0RaKSw2/ElBTeuKi6lgl6o6r7Hq64szfhAx5fAR4cPH5ljPHn11rBEs2KIhVTG2bNp25RTi7n9smNKfM0Giu9b54tSIRmXJucTjt2AjN4H9RJKaDz1UjOVfw/6Ne8Bqurldfgs/Pj3rFQtutU1u+AOXUPQA4O/2jVBkAL7E62SfqJj/vsI6fk131r7Nv1h+TRkR9Oe0J93QuNUHHKy/EgeQLfFY+DDBPwfOjn6X4CHo338NFK32RyhEhcN6fldTY0ey9ocghWtyXiX6RuWJzTl1XcEXypHAOr6BwL67/GnTm2nEOeQoRPOtFdek8ehY1GIt0Afg8zanUrWCYVdeFD4lfHbENC7EwuI9WT6+oCeTXQRrQtJ8zKKfHRu9nZZVz8cwi9OvmeJO4msJVg9i+paYb62eSsNbJ3M0n9Y7PNtckSDTR0+Ht+ZTzF0WoSrmqqaeY06fxlB6c8NhsLGvtKls4hOUkr4mmptDG7tGSy7rjk8Lkf3BpIL8edYRQAvJz8qfu+AP6Q2U7KpT1pRmD03+4ywRINKCNhlu4Pt64Vyvs3MGXHb8F0pTtXP32sfimenwkMSv3Ramz+Sno7PJufsbC6pmXdCWMy5zVWsGRuvycIJmYnG3Ns16NSHVSXLz3x7jNZx5QFB1UAmweHBUUMMjQrr18v7sFlXSXY7IlobBmL0J3OG9XOLVvN2L3dn4Xdz6vQedWN3c87283pnszQBdXOzN3p183wmf1aKo3Rzd1RJdNN1b5c3s3Vv6vTJdvN3VKl1c5c33nUze2QBdvONV+r1U3dsOnczfmd7NWN2c7M283pnmzeTd3Bqd3N1N3r3s3tskXVzfzfOd/N75Y55rTN7Z552U3mvdGePNiN1s4Pni9d5V3731nbcDjdjdlN/R4Inkleq9U13fneNdGN3L4fXdteWN5j0Qnf2d812Y3cvjtedN7J2a3TzfFeHN5Z0M4BnnTfW9ON2c381KXQDdbN7ZB53A3STee90V4w3nDePNAZ0w3aTeK93Z+l32XTZd5535nRmd353o3cTdO+FV5r3Y3WjdDODZ3b203Tve1f6dHN3VUl003lvgvRTe2/6dSN2c4s1s3Vv4vVJdvN7VpN2c6M3jncze2RudHOCV4c2k3dzwnRzkVfi9PN3ZFp1c31WMcp2c4tVU3czg2eW9vODZ5F3s3ZOfa6ga3dTfWeY95b2o3dTeWWKdHbEPVP3/uzjS/WEoOFF3TtmBPl/6yn8fo0tblHM6dXTQGS7EQturkKpCE6oZFPy1X3ryeMWQdDqqjbq8w9CN1NiPaaiKt4QgRgt1FRZF/80Mp78UY8Zk6FsAdtx06/6pXH/z89x9Zmz6xLttV5me0hWwn+O6VE2+6Po5iBRvXCLclqQ2yFMfkvakgadrSFLDTjPD4ignTobEKXHYsUPXiGuSNhoonE+PWRP5Vm+yw8IObSaSZlsszYa1BhNy0gGiuYGM8UnDIJRE0raQjquadryuZ4NlkMBqswyZQJFhOXPkj2jgwU7O4vSzmhq38laRXoEqOWjc3pSAumVBuYuZbteWoSb3hFuBvVAW2XeYrQsTmsO70T0lC6b+C+Eq+9Od7SEKmYBqbr1WmeI7g4aXNxcAfI/2WijB2azwk5aM2nLZtKa5LfiKlIxo6a6VNz5KgyopyZH2BgWrRakAkUqdcVQ5/3/ZfMj1JK8VOcAl+CS7FZP4JK4VMZ8VwZx/Tr1S0pao5nJFJwHwqmYy1VkUrnNFLFEBF/A7fwhuK0HvtiFUfwROIL+j4VErw4sB8DFFr95F3yXBzuat4V0U4XBmqs3gRd9dBqNBEB3oHQgdf2UF3Srdit2FUA/ibeOl3UHel94z3tHdud1NAB0MnUddGZ03XVLdlN/R4InkVfW9/Z3+XT5dJN1b9r0uXaDdvN/13lXfvfWdBR0/37LiRd8l3xHgkd2R35XdSt3K3fr5d3aY5100f8Qbpb3JQ8vnUhdSEVbTvmpUzm4sTfXZJc65ZK0O7ZMs61kV89pYZP8P1M7+0Lr8buwvWun28lzqZebdtsql9pNFFhyGzG+1N7WIv7scNRAeEDJD0eEIdRyi3nhlwc+IBGorzPhTRgp18InvPae58Qqsk+UtigIttab3s38DMCh9a8J9vGv1NPwhx7U+molvu6Ky987M7YJkNlznI1Ohny+MximWTQo36VXbTXKOze05K1or6mVucA5HaJGrkwZNI7yn+7A0lHCkBQVWL53hnUZdDlFc1dpmjVdXy91C0mGTXP/D4VPVtEk40YBLBHa10Kx1T2Ny0KinEvSBS+VI8naTRCpVrZiarpgaw18geNJr7FcFyz8qsXciS2Sb8A7CRPS54JkKneaA9A+jslYFgWeuCFfxleHxsxY48hS7RhD5I/BoTAlqB1ZfznV3j7/jeaIgsyBWw24KVAQy4u98806BwpM5fQhPsAA3HT6ztiAZUyWoFJvimiIKwvZL640ky6BokmQmUjDtTpybbkbfiv1QAKjhlg8jcKfWg899XmKObbekOT677q9EjvyXnAbXfTUNFRQiRDrtEWWuvKr1Z94SUrbBLGgQpzlz9MH3hXJ9N4RCMbo4CE+9lDQ4nB3gfLEU3GNHApCqcqECmYgzHyDz+8HtUG5iio+xCwj99xL4SjSl1IryFtmfd/46mthWmX+6FGbdxWAz5Ike3i2XDfPin1AJSvGU6Ya4BxA2p4Zyxh4qFQFsDrKcYMyjeT3665b7N3oFOCqnS7iqxzeEdgUm9GS0D2YztZ73PF7uBWC7rvTI478A+7122Gmu/bFadhNooBAJGQGP79Lds8Ggd3jsxlhTHsNWrqkRwDR64GqddftSUCwwc+0uwan8r9DPRoMWsuzQihDw7SEBO0rqL4NBr/67DLbh3QB3pkNd810z3QTKXWQAbeFF40XeReJN3i/dSt0HIP3evYFwJXMhjwFvAm4JZkEmASj/9l4RHfMdQm8leDE6RkUgKSxWGrbWUT9qte+bb3q856LH1kpJ8/oPMBuiXzeT1ZLWqzn4ETC1trM+GZqpGcSh/FuVBDu2lttTwIJyjqIaVA5NdFQmQxY+ltndQaDe2c8WGz43t2x0dlRSTc5HBVMiKOl+FhEreN+Z7yvKCZvEQmsnw7bW3zcD1EnD6IpGdSLSTwZQOOkjY9YX8Tjy0zOC+tt/eqRo8U7qVP+QWfTSKnxQZJKAmeifODXPw8ypyRv6DZyyOedXLD9tYLxVhemlrE7Wdm18TlaU0odZSqQsg7mpHHL+03kMzSp5p7gV3VXkGMkT18Vg6vu5SaguKNZ6AVBhF7yIUpoINEVhNkTL4RvEUNG2n+tWzJ+UnCAmtSsJ2q27eoDRz+J8p7hZiVUfSIyceqDYQU+AC6RTpbYHmZZiJJgPoqIpLM7AOMwmDC0XuvpJjvegADKse6GKmnBvZvuAzzdblT1KpTDXsAw+01bX5FC19Xr5HJ6dkyEQrT+lJoQYLTCutIgX1krYK3oCeDCspzgw2Q/ffhLI6qwIVpT7jGAG+X2vG42M9jIKzGP1M8bV0aAXP5gO1uTBIXz5uYTRqPNOxOQ1+R6buQJgtrYUN+f56aYQ/Pes7M8ioraGkWAc8/nsL24hDvEw33evmXB2ZLE37Zp41M/QpvgyEOgtmDIVsaA6CtOsG3R6GJ1ENE2NpcAWyWEwtsRlGe4RpxaskgfWQsZVD/oGDnQyqnWBk/RX62Rz6BUPO504sujtt6tMLI6B9kxUHsCk8M4pVpyIlMdcYvrxjVU+jSCRYi3Nn31FuJmqEt8/mGD1/0+TjvJA0yDbLZN4ZJevn4jdLZ14JJ4cJddkWvAJZTVVstCP6DhOqEFbfNY/r6A80Z7gnU/I1j57+KTS8EAx+vvmE+qqYqrMcAB3WrO2B/ztq5Cbul+uWHrA1KnDNgJJ3ueT6cO2Owf0yThoemDDnRlxPcROjxSckijRZtVVPghHXbnWho7WinkGHA0TrNammoPWAPmnNGhp9A85XWvA2SFNIREcmxO8nmc2C24FfwkFPg7mF5MNIVJPafueIaMcRBCPVjgyX6z2xE6lGBxyrJTQtjtCmEBHWjlPA2/CxeTvxD6+FRj/VRoCek35et30chs8vVsEhxlrYJeTOZRSMUFHrfAXDA+bvhCzOdFpEgT2ZCunhXnHWR9kgz+/W1t5l/xE09AkrS7QJOt8s/j4ti9KMaONs+bDCM+R+N+Q3ZgwVudab7ZZ5raFdmgEVgRRL7qE11aUCrPzaJy8xdtbMMFbpwGkSDnV7SpayI8vmP0v4qROL/2V4m2HnoWKLZDIhdLjjYxQskk5kNhpFY+w9CRTRwY9hO7aUpvNeHqHakdSY3YyfMxAM8oG3LeuRsfGwpHlVr8aOtnD0ryUcskVYhRZXaRRMXbUQaCjEwQgA/rBvbi1XpA8S6NwmBgg9Y00uGQeOMs0yFVQ2vHCkmt8e5LIEL7UQV6cyg2GjIrzzvVAc3Use600wOT3JUBoetl6QCmXBJHV5EYDipMoHL3Hr7sCsOIQQIZ1jSNNBRGo62PDPQAK6Ky3JAYcDnA+qJ2LAvw4mVIK1n1Cf/sFsyTKeRPNNPUISTmQIH/VSduNaFtzw2QFRuVqD/VvlMdOfBfvUFdOYY0Yne1+TF9CVp+2R3k4pE6pUPvvBOuks6Kz0jPXnDxaav1DU3tiK1aDOLy+uQPSuBlWC+icwLfpIjt6h7v6xzkDiAFfTkIgFW6ElgPCTLGRDzzkvBShwzBI+X+CCWLAzpYUL2PWWLM0qraF32KH2edODtvMkedpErJrarSngHU5iDyfyISGzuHMmeDXmQYRB742LkVV07TI6FhbTJXrgI4vCz/Gedg2QPZZH3uzcU0r3tzerrMF1PxDghlqm3mW9vum1a0OqrbZ/0BLivMh2qqUapi0o1K1sRB9ndr3AARGqvWBch/FUNKFYUBLrg5IroNNyZhRSVhLtr5UyM2CRS8VsjN6xzabMwO/utgfDsuuDoeWvf2rmhcrABATOdt0cyWWAKEOtwZkcyX2ooNNxwxIK0qD6ZWqPP7UCw7XRNa9xUbD7kw0CDTiVXPMVXzpRvNJA2m1+XfKeCAIVMpXurudWZHc6Rt/6h8ic3hgVsPARgiE0ndHpnauV78YAwogqFTw4/x+r5OJfZEgR3TXgqXIzQVOqI9Qb2CcYLNOILWhCk8iWj4V11PiN1T0shSMm8d0kKqcHflE6hqrqZ00IFK5Q6LmbOHFLZVqlFBnnU/2P7oiNRGl/nhSq1xs19NYM9oTjH1jVgiarWi9iYKX4q711gd8JJVE4pyTz2XEiNM8vnDxxla2UP4Ta8BBbJJ8SGyW8mtAN1wsqUeNamp4Ks1Op+bL4PkEwSDA+cmqyrvpT7U5soeMY1eWMxxKkMNKWlf/zuwL7GJUBQ6yBmjIDqqXYgTQvqMNqyGMow8QLII8QfP9rL9IshoK5A1E0VdsO5MkvHGN0VXfIGGYjkjNsnWOujkyg6EXlAo7r83l0C/cXG8TMYBxtsQmyIhUmI8bs7jsxJZ701jxvmjEzgbfMhSOjQjkxw16zzGls1g5xzePZMiOhJNIE0b27/PbWA0TaolJVp+nwsqWbA1THCzcXCq05cIcK3EZtUJMQQfSeqWLOSPoGM/MzhdhGbO0RjKtF3jcEYiSCr7wq/JK2hgxRKGPQueFHh60Th/8IABB4LTC04f5yIygQ0SVc9t8r9k3kZEjx5hLZjo5gFhwI9SZaslXyLQ5VzXDKDVbEIucKxC7iYEMc7tmgKTIxJMe4hjRn+9OFDZIYbZGKca2WGnI+63YyI6462zvmzSXhIoUV84xvSvXOEe5BEgvUVicQMg66BOxhH+PpGivZNdAmvl2KMpShY1/E2bhozsWi7y1+Mgcaqx5txEoU2efECnX2pmRYUMGNiAaFsG3d9WS75YA11apNxrqExKXn+N1QowK0qfoC+NLkaquNLKALjZpJWSk0RdYZ0jwo48ZfCK+2Bgyb3hIxL/fxmqBa3S5sXNiSUYd8z/BEQCHc8GfJUfHMF4VBirAAPoEnoYCFpc00G4Mu/GsGqgQJ4RSaEmbA8tGXZ/vBDGYlbTjHzWwjMk0on6R9j37mxMxzrydgCarrCU73iJuqc1Gb7gVzCWpReXyc1O2kqfYcVPwMLowJys6IU8BRPWvqwRSHGhp81HPdW90wM8pNKko54OD71xpSE15xrD1sD+AUnS0wvRZy49Oux3XD6nyIkZlKmifAqjWEHFQQqPd/CJ40lFhG6Kugh23/KoSvVr91tqL3zw9wbOUpC0bvmSAXM5RRgYpDhFOhjWsECt9K/iWi6PDPxvPSnttpkhLRCnMEV+0359EQpQ0yinA+wAWwdTjLxxATjKymvbDlp+I2WHvCMgwiXxXg4esv7OLN8/at9iBPMn7jGxcPEm8vxQyYoquO2zIztW7y7Q5q2HLskzVGJDgKK9dXdyGsvz4P9TpqIDLrjcLEsuy+V26OE7EEKi+ROHQn8iQwe46sl5aPif5+2CCgd48jj9jFuWGoMBb1QxjaX07OOqL+rB0T03/PrShW1Mht0TR7CtiH588zlGYji9hPBQQvJH0RAVYsrDXcVJnTVht1uNYdPYLSpaVScz1jfN3NgMYY6PH+4ve1W8G86v/XF5OtBvQSdlVL9D0UxbWLQmJqJ+epVdYX0JmLrtCMaQTwrKYbfOLTP0GRVGBvwLlI7A/wtalF+1zAkmG/iiFnCw3Ryw8CLLPJJiuGitVE+MGR85GkkUuraxIdqyT/A+68dhhrQOSYEzyeq9aiAzyz7ATE8wHdUwJ7xwj8cib5TQVNnIj+wgSkCrNOEOwY4cOaPiOyJJ4WpkHxHLJOGCyBkti19LcGFtMAXduqLhiP8F/zKYb856cvUmnaxJ9f9HSuFn5Ybl8wBmpOFtOhFnY1iEJB0RMMZyMVzREVdfXFnu9kOxmVmUGzQ5CC25qC26TLgqiN3dXrtClgrBikhOfLOnjdQHVkG+5vxFgApTHGgvNEq3rjQavC6pAPaMJdKyVGnFcmXOn2jLRDfv84LvPCBJQksg3aHyKtCegtguCwjE4w/oEyEvRAf9LZPosqkewecK9MRG01VBnR7YAs/muG17BqdFjro3pUOifAmmFWQkTI0BktIbCeQgKTNQv3CnGaBcel7NuiRp8NBdvnOXEJpxFxCScVYABzySuRIiESnBsOmbKrouUPzy4WTeL863KbpY7CpaJOrTdHCxFVtSveSVRYdAyXNKrM/c2fEEMSUMoNcexJUgzVyfwRT8pERFfar2dl+PIuaUWWfniaojS0hVIjFpr9IIurq/Iek0MUr84/GSp/EPOfeczoYRyefH1EO2PGJRCZSxHB/BbGycpIGkGVqBEsZz/XCWmcLVPYBpZYEicVx10FpdBWxMreBlum26OS0mDSUdNG2GG2tKnFBUG9Zkr9/vSTKkJRKtKkQ2wcxcUr4dNR1jSEG+EyBQPL7SMiIIskfiyfIySx3b45T56CLbSMdDtKMrddDfEYPjgk4PCkoppsnd4Ttcoanqksov4p0c5PEgvYqxq90g+GvqKxSYxQBc34pKavpClN1LzCziRuqzFMKtqxwbb+pkr9zm0N6CjpEPGjrcotfL7jFdAkHmP9zoayLLFN5E8n5He8f0JtomynJIRQEc+Ov0qh2z6qKLv0JTRVy3sMBM3MYy8T4yB7IxihDbXSzPAGtCUGpxRVQpWWxKq7Ix3TtCBjjKwaY0aFyi8OYpaU5y5OGKSAYSyOV6q+okh5/uEWDKKSDKKNjKKJjKKBjKK2jFaOIrX8zfRU/Y3Mw0q6GGJ7Ag5B2B1qku5TDpqHP21qimAtdE31nJgPHGI45KL9VkYYxIKYfsUcgg4T134DZ88NITSTji1eXs6rMUSZMWOdIpp92u2/A5kjVFqiKjnawCfFuRpU9X1PQJCKbNGHtn+qNJJZo3EmMVMvG/kEbSYUrzC7mPaF8Ysdko8SXakNdVBTY9Tllw6Slt1Q748XGhgL4wco7N/GyPyC4Veeg+nW7U87bemE6vTkmJj0iJiPJFPWVKo48dpUpoOhgLbNWfK33A/CzV4QPyW8wpj7OoAP5DdxTIAwao4yDcbkQdKL5PPJv0J+DSjAcNQKLPJEYxoo/8AMUmgtJPKF2QqB2nNokbutrOLvi84yEQFMtXFgZPGY9ep0v2QVGqPfBP4ZBdJz4qep3VhMjuzRoh8m8KnyI8y6zzcvPUO641PsDQI8g1iWsk1zonQ4Nu5lAzksXvSk7xPjOIblR8jE+3pE/8xhcJMiN2yPHJIwKKvFe7N8cOvHn2hlUY2x6godPDyJzE47mNvxd5r0HHnMeypk4Jb5v9rea9SqBBK4wq2opr0TbqYki7NxHG1BiRp+hF/2PHh159e4/Gl0Vfaj4iUrIMUdLcjFJdeI8hB2ypHOzVrkeuOTQQVZzVEksz+SzxA/wOJvxP8+vqKKhlYwWei5sPZPqHLNgL/x8zNzsqQORiZzENxFPxAAohEcfVR7y61kDmwThM4ZJVqsizPjrhCNzs4AlICCmejF+5gglaIMuDqwERAXGrSooGMaZmPc3hAiiZ7qn+1VHfU4KMFpiZCqS64BiRAw1wbkevpMVoysHTIsuB40bkbg8F9OwXN5cDlKaIdYY4vjotaPdOVyw4O/gCkxN4LdaCHUn478onu15kLIwrTzmNOCqnysXfkKPpxItxzuPwenIxxZxS7v8gaPKk8gGShKKQ4iyVSllrTIuU8qnn2ihZEI1WrXQt3VzkoyviMtooHiX8DGO22NqXCmILImSamUv9NZbX0aYgGqgK/umhwJ+sqQsr5rnFIT3ZScWhcYxDllWOEdVN7PrcTfwMykq+cJhCnWInuAswstaP3Qtzi8kdWwH/bMrm3dbO15WRsv1+g06OoOeba1b9V6ZYb7s31PvmFZN5kc55gYURwcVa/9zS/SL4eKYiMYuRGUQK6gcHadfqz9zQtlLDUFcyfewLUHYU0/baVKLqIY7EzUpSXZL0a0QI0U3uzmdTKMryonp6Cqk6hlFOxHN8OinR6e7amdWji4juwrpuC07uu97JsPjCZwsr2hzAUjxiJmjuyz2SJB9lDZ8aMVfZKmXbneNg4R3Q4Lb7gGqA2C7qTDTxCKAmLIpf0SlxKFnrRHdIC9NiM7kf2Gns4tg63o21WpqQA9D10kHxs+44fVpObBqYjwT3SbDOgj3typjyHDBmjJnIzS1XfmgeCidkRjHve40BVnxtjihMXLlw7ofpyS4kWVMCpLrGj0VVA8U6PylWg8JJBuk6kj9KpTFmmrIyT1mr+nAz4dLJkyD4pYJuPEtshFAc617gQusJ8xhNzv94z4+Y82+yp9NvK5o42lFxuqy0UsQnU9DDznHFOjQ3MVdoBwb7ImygIPRKT2J8H9IMs1gfGjQrQk8I0oxUrjXB66dJXNUKFd4uyjDaRDLQuSsuAtlRlo9Ybd8YYhbvUrjX0xdQI0dT91lli3PtCNrT+69p/qncM9CBfO9x/AdKcpS/X3PMB0Wppim4QaiNDszWyli81OxGjNBepeJssBjjqTcIS13hW861VyJ+a+XoOmNobejFjB+QCOzh8Ww6E6NzKewgJPE5b1kBIVZlIdg7PtKU2HQBOc+eUNNOjuJhRfBS7uLQDvjiETsQWT2bpAfssRyjYs47BHbOUxVSAldIip8p/j2RyazVA1a1lr5v2vILYgm7vyhyubuXpAguaY2ISmMkySW8sOnuy1nmvhOYuEGakVdzbkXP+aw0D5izW0W+XNyhAHv0OSJkch5Jrcyv2DHxnxLfIwjBMVM60Ak5qdJbbKm6B24oJEmd0koKG0uosIkJ50k4amTxMKRtXCo+OIwGBaqUQlAkwe1a0b0+kmPhtGEsSL6BeVYY+ksE1Owccwszr28Oo4zQL+Nh/Qj+uJJwNUGAw1pxbNjba1/1akiNiqauCwkMf5ElZqEi7Bfx2aNYXkA47MD9n2JFuyKk+R7ms9dxdD0Nsvwu6TM9E4RXvTVGo+KJSdwDYv8iS2e6KizjaNxMvCL666Kk6+FA14NHc+hvsOYzpvWWt3m7edm7y+0sJ81hJ+trdaMfIsTmoZrbT49c+hhOjGhn3sqZmFK1GMyBhez07VC+2uc2vgyLPmdC7oXGUrkR/dKsQ1ehpZBFzFHs94ITUCWS6KEgz2povWvn6sEA/VyRDsaeB08M7ojrHiMcTN57IdLkFvDlcK/dbtxmBBpDEN3xkaZj+Lzxv9xOTApr3vTl1KExBzNHc6gQ8nIx0v834dEshBtX0DjvSxz7TbyiuNA5FQQ3wgNfpfD35MewuWlNQ+vx/jKRma/wBfBqhaupw3CtfbG2sy2NNo3HvJeush/53trTEw20t+cYELWhq2XV7LSlWhZ8ZYw2mde6tcpnyEJlo3WxKyCT7wPmpQOrPYSC5yFNqs1NhqhJ6vdd20iiRH6ASHoZsJCdwl+hyWWOgoVG38OpznK8OXLEMVAapSGlrob6i5axXcUBBpZOum005kbehaSfmvypkdpO37F13xBzgiRV/x3iDmzsR31WNsA9j9qPm2BYltsYbJ4DPhaO4BdqiyqQFag5aCuPpwE2LDga09I5j59MTj2vjktU/szCxwVeLhq+Pag7QlfOqpUhHlXmylVcTOnwyttnaqjl6dBjg4LnX/zPIyGLmapGhO8zIombodJFO/qSJUJWC1zH7/d7qijojecmsCwC3XzfPH9AyCshoaLp1KejcDPpQAq+cgsUugC+ewsFQWoJimj/wT18Mi7fT2ZnNeUWmBO+2lrS5mXDF0K9a+1pYdpYG16MsPEsq0hGPPDRbvQb7rAR1eJZMNlCrMYUKlZXPsoJPuJ6vpk67cjPEsf/zYjfPhwwYlIdyN2O8w/Md0wlaC3uCrL4mDYyP6Pqm89+v7PQ353lzXAWZXc1fDhRJqSSyx7dZEX85l3yxf60OUiARXzG1qgSPkDSQcghKVrJwCtsGWjorrl1BaMwuArfnm0TzY1SgsZdqx7pwOmgOgVOpBt/EbIM3AaK/RFtrcgiKcUALGFih4TOLnVJscAbK0q3ucghFC78CpYg4glGvSyIbumfZtylZ5wl1HZxhljILhAFkPMKWMojBenIG+zwx9zSbb9317merAB+cEf+FJruuQi03pB565upQ9ezPKJNBwwyUh2FgDs/oC+yA4Kig8R60fRnJtH0ZqRo2lh8aeacUWDuTvVU7B7xxGlSeUI9iErw9YYjz3UZCpJXHtGdZJPU2yCKquCOPwP+JEMP5RySWCknTkjOR80Y+k5dPSh72OxUMDHwRusStXIjQimvWy6ZrvqSo81wl/hQ0ZD3dFQkDcgj+ytZhfFoXvEG5Wjk5JBvGfd0DHMZaxzFFi9AZC+yoGQvsQPt0ZFbPL6ZWEPJXj3Kg1XI20SDnyP10PAMsTJ9p88CgthlpNt0n3ieN55BGMli7PrF2/6+tBxAPlAd8AZx7SdbuIYA33x5eXnIIsdHzU5XPwD4j7uKniClW5M+C/J++z+vP9MTfdDDBV6vyxnDILXEX8W5tmW0m7iYFkwcHcjEHvCG9UtJq4HdTO5iivdhzq4dzjj0Rvt2FxQjdaMWzr3MhU36UemZwlZYmHC25m+Cvm+CqZxsbR563sGkWZvynXSD0T8+waPFvS77ytMGjWk99tiJXlQbfRRI0PWMIzUJns2xb4hvH0RA6MSMsU1sFbnqD/grDFa4p5C5gYl7JuXi2lltkZH/RFlp+NlgFaUe3LBZB9Of6YOYkr4wuKXiP0Lj56dqf/XIPlTmQxUpeRDh9kJtDAVNuEIwX0qfATj9N+ewVdtDXSvAX/XXBkrJHgAw/uvF59HyumOJQ01n8Gyxj7cBR4Q5JAp4mavWFuxRzKxeHrrAB8FrZQP7RITPgsorw0zKxJis2GaaBMZZTwe5a1xWCqUAjcBv+KYYhLIPVROa0SC4RiyCZEQtJ+KHJhaqopXdp0NQuGpNIvzZy5KkFy2VpfzbsXSpopsmfiH1uOe5PoNC5Pk+RB+RSz3dycH0yKQKQgmkk3J6c1fDViEnWOItHz8WkUEFehAYSwfcPvfak60OfGMHjoPV0u05dcoOsTRC3Uw8MYxeD4ISBN/ID/FszxXWE9m6Q02RhBDzML/3ywqS3hltaqnZi/8WC/1twld0iiI/Zr9SfzvHaQ6gAwc/Pqrbuf+h1o4JkUMoRNCSR+HBa7J0b3YMdoN0k3iPe6+D5Hn5AjyNpPi+c4rzWU6CqQfSDDah2xFVoA5f+9+gwGZKEdSbezDEbnkkPR7t2LF8JrUUpQfSjiol79IcSe6sUwORbECQ6p/Khm6WZxXvTniGfbe43Ptd3hhNGpvEqAvQ3pNFCy10AQu82KYDGG9J/9aVKvlkYsCoBNzUhoDvAYeiM5sObowHrmb6fyMmejTV/Rxd2zyaDU+iMRKha+cxSnT/mjry9tUyBhX77LcXqa80jMy41TExMw2L+N2tVavvp9VU2HOvPqev7p+pT308seY9cPu3IvVQuraTdEQF29OPhPLiP6PRd5NUqhyF/iioSFppG1yeULrmvGttFOn1bQvNOvuA03Fcb2putKQu0RjCKZjuU9Nw+5RuwaFvD4qKIiKz+cCQwO9LPD9h2Pvy+Ni2aYE7EVXh2k/X5vKnx8GzfHCsL7IAcVH40LcFfvItolzr0KnALg7hLFYMEfcaFoBGOo7IUbAgZeBMe2H2qOXMZn1Bv5qUDm2D7Gnbwh5YW07GO4AFLMWb+gAHB+Eq/oEz1O7yPE4jBTHHL21xWWPi1FYsIOo2XtcmHSxNoOiIvS7ayKahuGpEARoUhq6XrGgA2bwoCb6CO9aR7jjshJkpo8CdBpUMpmoTJyBzXJkEwv2zPo1ZNjfud3u+d9gFdX4L8+Z2jpd3gVd32iN2nH1uN1CaYpzhCvt75ieAlpXvMeViIhzgc0+mPCJOHqxrUlMuslsR5WMuagotMD9K8iKsE8CpJnw1KGHAC30NEynFujZDrEusAPx2RtTZHItTBJJPfkCaAAuP9QGAl3Sf4islCxDcQk0S18a5ORJe59n94dAaKkX2twXZJ+JScoA3C9KhDFpxTfeb8Zl4tsQW24Q+RUj0k58RBypE+Lnb6eJBqsA2st/Y/xiubtiA8Yv+bphrHKlGQVM5VECL6cgWOyHtZaJq7wruiW/TOlWGk5FU5IucZ87lwtM3V9WzIb8sEGrwBW9om9zRYhlQaJll1Rdv8BMlLQGS+JJqUbqRTH+vttlpfu/U1k+U2EC+rdhVN9l6wXZAFBcKgoGCuOinhLK/BkJ8CeM7uS0oH/OmDa1mv+C8NZe6wmnY7ZpvrfhQ+JZ/+BtGuaIUj89DHKRzjwKlTGVNDHShEU3BJzfssNOvQORCYuid7Wxl7RFNwhF+5dtpGXlVlFwbmKt+mWPdRROsCAi53+My7oDpQ+BARJJXo/BL9M62t2pQ8UAXmmT1FuLA4Aryp8qHo46pdrMBO9Ww+GdvrbFx/5LSoXUDQqIhRBj1D1AfHZU2w5JcQrCbyLqKR+M7lFyp6czm/xRE3TGduRp0u2WmuMcpKb+FWVjAP3N+ztXbauzEHXfokHUbfTKdun2WwTjG2+aYpIiCQkSYGBeXPZQh1G/KWM5cvoaQtOLBUKZL4CveBAYVPJQXJH1xW62zaVflnXPmAp6iUrYDRdNE15MR4g432cFX5wIGcJAYu5xNCnwwHnG8d+lbHuz+4v1zlcIs0BsRZi+Vv/URThOJvl3+Lyh3hQ5tiu7lVAOt0XKGmVdAAPaJDI5XuJGUUMB22Km4lFtz5X/mjkQ3QD74oGebm9f1I/o/z/YQfwTFdGfv/bOSl8P7PIV2JZKUXrE4H2N2JYr0x5fvsnvD+NST4aT5tGNEiTalgp66Q9Cz4oewb6V0uSuAM3l1gWBBEYUN5jm7BdzWEvqj3ZbWYKs2JEIXhcuYAWP0VZeJfM8VunBYz0Res5qBMabbFdmunF5ub7MIz/3kK0Lj1dTgassoxhTL+xw6D/0+2Wts4IW54rBq8ivGfzTByMVdsx0DGCoaoAinzVdO/duoMGEiZvcyeSgcAHqjPRTG+6VLTtKVaqdW/ROyHEnDUzC1yV4k+hsUO89YeLGIollgYqGh+dTDlC0SY3EYyZGT/UmVK69frAZ6RruV/bl7rvYkTNzZeENAXo6dRrlhdF/XYlSNfpPYjdKB1K3/734YFufQ2mMhnj1QYCFaUaAtUmGJ7PGUWM4yZtFtoNKiuP5SweSr1CubsJ6SnkQVMgzZwEKq3eEZHCe/mD3X1RMBc1MxpnBKzsBnNCpsH0BY7btvssbEAo9TfVQ/f9ADNRd0cJnLyv2ztmWwMCDsk3NhVYkeK/leFb6ZgRLPLq7htfZN1a8ZLDyK7iKGujJnXfUCvmR1eDccdO7IlMf3f7YWCoSc5o8B4rWRxPOPGil1cE24da5ker0PKU29tFtmJKvxrjCwADk+BNqnOQ1gisxemYn10xTEHBJq26VVPvB6BSbn9l6pJo0lz/7sKE8xinRMf0d61duAfG2Fh2AG+/iZMpXjyi4APtHds1vZvW0COaXATPx6UvXmzF/gG7tnMwBRvGEauJKxLZ9YmVliSevMuBHzDfyGbotEevsBVtvodRAVyaTQ2cM77feaeIfJzutNZ3291zKpLhE3rjiNNdr9J8Cx3uSklTZs0Oqt1RjMcuiT7REqu/DKMtsp1Z0dGX3Tu3lIzCrfvSTbf8gZSA27xDWC1aqvCDbpCZFUaJ77ed6eV07QVEyxLBed1M6SEA41aP0NG/3vKoiEZmBpNzZTRE0OyvTmDhxSGj5WbKZCwxaHnb+oEB0+Qh62qhS2u27Jt1jYtkQdz8ykxAiLOzg8lhcMjIpttyQhQfWIWfAGOE/OxKy/zSm9tnbGvEdFKxo81d0V+VmCXVhvP4ku7z2PfdD8rbvAI7MXq8WhFrXtVkNq7yfPxTZN8fDitstfOtd/vKTUZlD3jJEdLX97k3nWhqUtsPCI0I1aERkULpRfm3oX5x8wFAzK/TekPmsZEhdm/AxvqKAhbI3m6S0Yrf1L27uQgceU0IOV490tkXx0YgYSJ7N8PloB5yjt6QAzEtbhxAJRIRl5buXtVrjlxEA49ejNOkY+AIvkKGTaWwhoTGOYtZXxHoSwWVZjhTLS1Or+TthACa/EYv79lkAAKa5EBN7aHfzSTj4wCm/MYb78lj4Aq+UoPcnNMJRk71kChR2o1CmW2RPFf3WCSSZCsgRCO8/CAmqSlFs67dcyYr39ClLiICXX1w/oZg2he+E5X6ekQVFNcF0Bj6wE41hvjDl387T3uDYbtsKjnFVI75NZ+49te3cdJJsILPDSdr/bqmYNeHurpRX2FXgbq+bSdK959Hy51d+Mr7d13lrzzQtxhbu39gmwodg2/YBEsguM2v6FPU1nsqnT2+bj1GusCm2gD2KFTExhpYHYl5WButShljPZmnBObXt0VTkWtDZT2w/Bj1nXupKYJzsodSqTY3U+4SKHUL2dmOkl8Hgz1MaI+nCrNI0+iTqcg32WM9gNku2iiPVWuaABaYAACPd2WqE17M/foPh6/rG2heVVv1nNh1wMltc6K8XN9Ol17I48xA6W0YbjjxDAjJ19AEsq82oZyBTzBBlzwHlWjLtITAYZiOyUp6dUrJ92Mvx8+6kLgQ8a3W+2Gz0d73COp2mNsmgJcKLmh48CMaeRmhNV7zsxldNVfTnmV6illHN5IEBj/oEpTYUY5rmZwtbLfU0RT4cHL4fsIKQEs5dhO3whBkAjZGP4x0yHvhVYkIETdjuNYIiQ7fhZzwzcpXvUY66xPcvyOBSxg2oTxHoYrW2FB6sGhh6a28Nk5vjmszswhN4rXjmDQXuRqx/lF2OZ/jRY7zYJxsPmZ8q8N2k7eZmZR2d0PFt+q2ANw7hQqRfIXnnkXqgEKm5ntOTlnnMZPLDpfD7PIoj3D/+VpNxhkpPFc2nExeld6UFXPs+locHGG+rxvLd1c0DGPNFg9Tm4HdTxE+dcdzCXnMnVPCOzgVqFgO7R04Z6DF/0X2V7rKh5OvOYboS5FJH76IkxcB7GOzwAR/pLpPpWVgqj6NYwiDjtUqenyqKAvjk8wtl1P0IrPCt6DCHytXuVAd6oOXnF1TmbmtGehMUaGgfXG4Z55Y9mdcU9bDTxetCdflRJHGU8AxVkboAPdb7gWYYFb4+HX607hXW2wcdEdU0/swSut7kHIqrPlSv5OV1huD3vomRU20jvGqbD12BZbb96fLTbhhO62mary3zvqfIhvqB0Lnx3OQ6SBn9EIwKW1Hcwyknpf3iLG5IVZtGXohe6xLJJgtAxt1+cOOXSyhTxD943pd46pYFv2ZxNmHorh++i8H/xRxxlQ5pDEjWkdDENnVrkOODKXCXmy2VD2TaKnpuXDEEOkmc8E+ZLZZqu/FCGMkxiftEZErcKsXnoDc7POw7OOj6OO3tJaO8a9HPyWpAKxp0j4mq3Daf+9ZV4EBZ9AEdgZnlcwnhkmMGUTbVxpYQz1M1yqpV8vX1NbYkGNwKPaSThyEc8jrAAhJ9yzlXqUacpoGbsMN4/BPYA/DE36PD1Wb/mhG7NIIU4peLRuxLOWUNq9L/ZNT5vRPMPC5j64OcpQyLeS3qK5F9fuOExgfI9Kw81KSrQNlAuNbnY4ZF4pMiOGARUAeIanIkvE6F6W6QIjUccZdNgZpdDJAiXvwV5JXnugJ2gUJBlUe9cRu4M0nIFA0DgY+QdZNSmYEL/p50WR1RuhBgc9A0PT9ZunQ9Nv22evlr0IJ8S3hliGzTEY9sfyt6JPYD/HvjMncrYoJYpbdgRjKLdWEqaraRi0qLwRnfdgtihULrK0DH5/D+o8T+x3wfaeVtJX406SPBimaDvaKozR2mkrm/txlTt0Js7v8MgoE1TXllJpIdDFhQOUo9Z9+ifErTYb/Z5rm4y6eBgssOjIprZuzifM8F8whh0yrF7lnt+yAoJp0jIliRbuBY/PyQQn5Zfh/mUSyhdaezEcb3Gf7MXqpzHMMqh9LaCrWwk6dTw72o2Zo8ECMDg6sx+W58VSNjs/ui5cKjscc3RF38iMzUgrqSDHDKjIMlaaC4x8psiJmbtxtDjPN260mM+XBYwoz9cdO7TBgidaMs9wrhdEqEiKmaGFRUuYYdklOawNhB9gJFSrtij6hcm2aOEe34QG5ek2xbO70h7Ow/d8mgXrK2q3KILHdXpWkGjlVbupw6qyVtDLmVbsEguOD1aQBLwnwISCYjUPVwG5F7M1x1rKuV8LkTvBRzALfD3LR9IqD260FJ4NTXC9E5SuQezSq7kX/EBll2BPfSzVWDXW4nq8fnhxa84029WkHC/u+XGgFM6dj3lNTmNGgDSwuEQXSqFaK/K5B8/Q2hMAqXVfwtl5TFT2ig9BEFtj3VaT9goW+m/Ejtidap3Gs5TYibF8gwclJp/lcqaNSiv+s0ClsA43YJkFb/QVAo7X/e6BIfHCtXH/8nLjxUP8Z1y/Z2bOduvRQBxGYAQkzRO3z3K7oxEvfill+3Yt47OUVK30cqtiQedIw3545jJjYCEl8tJw7R5LaJduKk4wR3KkLijucdjJgqrWU4OG0kLHvB+zwURHh1AoV0m4StEu0h5hApciFke1k3C/MMY/mHTXfYDtkPR2rInsd8UdqCm71RakF3p2UFcBsci3PbHIk/KL+E5hATufp9pC+pXZHh09p/yN3FvtxddbQ35AZ+in7pAnsOBSb1OiUS8UADQXTNa7N7BBDBRMpPUxsev1iw+M2zkj2xwgKW7Rg9dQGdv1f3lWl63rvMnl/1eECzAR8YbZ7ZImj+yfGk8onVGApI3YKXA7Go4xPCjo4BpDlwz7ND0saLC0t/cVV7+KWg6ApI3XAS+PjKLxnJObVWjrsru09+xAUdECNyA0LAiw16/Yxn1PpX7RP7mT+ocbkhiA2v/QHGx9L+ZRmzP0NSYL7kXz6h1hj7gI3N5Zfyd9W3ZEffPMggo1xGBCb2bTZu7/pFNREdTST8TFwquuaKvuq/pSSg7JUlCNKF401mBru6OPYLiOSr+zOO8W8AmvWfe5qFm3g8ueZ8jWEda3JkcbxuFXZauEljwGjRTd0qSqOt0WgQ55blT2B0x3zrVbcAObR+56jrm7C+F2ijPyBM8MXYG057X4XWvrChAfDf9XSim8AWq2uchFnc/9kpYw0NkqL43MhEFvdIY5nWlGqKmpm+mlzxPiN2BdJ5bI2CWp3uM/iMwQXgyadL0JPf0y/HCCXQ5/RS8pBx4teUjB3XBR6v7YHpmh0XEWHVRLaAopQOOp/xYWYrbQ5SIhP0vwpnsBuw0ENtdbeAEn4IrbA29YcCT0hfauAjFoq9t/HXgNVo/J6M4/S/By2Fo+bBOG1mZj0QOGeq/YE5auuBNHI2UWPCf/BBozCiEQTB9pj3GipOnIBftmJg3ZZoKlxX/GE8Zhlzun99m/PUxShsS1X1FrqinEaXEnPPUYVzorJhVxI0GIKG+TpgEJBErOS2+4vzp8BviyOaOkgcs95wL+WtNZZIGI16zka8tW4V/VYEzt/O/XQPawwr2sxf6DtanP5EMYRVWMy2OvSXRhzIGDlWWPOfIJTgM0jgGaYqNjh4QK9ngIlnKXPqOr7QqpdUfNLExDHPbbscrm7hWW2qBBP82IPEqsiBaGvEOT74qpRlEvCgb8sfEQkSn2i883HIUdKdUvczkLFZ/Nd0eeJ0XvJTZanIU7lQ9D4CbhASyyu7mXCwBLR4MJzSOsvwb5GqjR8iCLY2XRGInLXQ5rqLGAdUE1vF4moxc20onnYRfaNTOyG+MnbHKW2xwgvIdc19HZxBFwEqrEVHurVjuzsE45daYsKShFfvpZ2l34aXT57HWWXl1rqupRz6emguOefxi8Z5oERXNQ/jNz5at+k9BOlIyezItZXw1Q4B3/g6MwhL1t67AJsMrgrX6noEYutRGh/crDwrflVnr45UdP6KMTrgH3FrEMnjzv/EdYkMxTPVIVQHitxpqoX0SI4UZNZ2DXkT5ORTAAt6I8lmbAD3Ko4yWmtwkfckvt3HGddV4DX5BEtS6bCsfKle3eJxTRWd1faDI19132cSP3x3/qE7eDuYFJxH5P4WVsyVIgt2a3/ekTQyYsUs1TjQn2sxAy53VMy4ifWii19eFbg8LaCYzOqIE056f51+undcAvSo7PncHqPVBaKc0OAKnSjrbjZQcq7kmM3XV2Ezv2iNRA/nFu62ojJjY5zmQ+udHl+zyegPxsJM7VKBmTv871+7jNtWuk6xn7pEAE+5jN1Qf7PKBAFPtYxZ4f1LlLpei9rM9XKrNe5opdSf7oX16CwJZ6GSVTx3aMu4jmEqOiK2kq0/cuMrcm6hMUfVj9l5EthJZ6V89uXoHDjW1D1I/7ZNXwhltfWcFZ13JdRYaaCNIesxatiHQ8hccGGWuQrqXTnY/8qONYNfV4QZhnTPaJ0XgIBvIWDkx0lmbxqYoaAooaomvAvxX7zSPCV+XD4HsZ/C9iLx0ZJ14PhqEwrTkmGKABj3fv6s8nVFpt9Q8+HNwCw00kd7/Ezl0ACLQgDfxPX9ZNsXSf3bb9BAZqHeazixgtiS+u/ayulEjeffIVjBmjMcJPq8ynOPmn9GHhoJmfghNgJkeLcQCGeUquCJwl9g4KVFNnTSYe/Toz82VaVFce6FdGUzHAWclTzL0oMXrmE0G7RKTfSp/18vonj9i1BWWnFjT/P+aYdM81a+MyGiCQCypCgszEzVYdwUrbD/C+KvDbsVAov8ZyNBRzOQ/GnU9cDLQsxhrnIz+KFH95sZruWstpJ7tBaz+pxn9fJhaV9Z9Lipfib6+cCEwkrS3DKE2UDLPtm6QlXXPQ0+IkA+NGAySb+2Pw5Xj+DoEyGfW6cixuaOrMi93AvZhWYlESPpECAWZNUAKuiXF50uOqilAE4cZZN2iSXpGsek1Fiw1guxYYY66mAOTZazi7IqqD/eEv/WzHr/L2wYII7TyR6HqzneglT9FPJVsil+MdM2Yg22dFpO54nAIx2y8Ycjn2+W5epiMnTGWir/iXaXIUjQO/Gr1yQCaqChgZci+gpEEzBqS1j8bqmuESVBNdu9HpML55aR9S44V5jE43QCwuEuFYxRY7N3U4Y79DS/Yw78WeD+XQNjM8P08ZbF0ISaQclL9QYfLrlP+xQdvAdezD40ytsacMjk3WKI2fu6NzYZQuTBl4WBS5VROkmDcInJGSMMgDk+Fhyt9vVnjGpnGgsxAwj+vDKlYAjRTOg1XPCpq058rY8wIIc7gGCXkDVR8jLbwrnlPnr7fUjgeFHfLg3TWF1JkZpxyq39DRAjso0SrbgRKGiknXYRLAMhjVyXA+OxEb9zUBoPvK+hlbYqQcgM3M3teSNV8yu/78n1jCEr1Ng/eO661hYv7nkL8ZNiS/UUbQmoVGkeo6tUxFFT28CeAREY4MoVEmvWOvwVpdDc172CVpRl7u2kPCINLb6rs1Y/juSLvUMh2TbZ912q0OGF/CCFZm5OKuyJ5LwoRJ+M4ApwYeovdOjaMa1O77/FB87qLRuaQp7bPdaBvRTsPOg3AQoo+UwavURHcq/hQRAHcKloBj6/AjV2DOfc40mZnbZa5zLHW7hgu1WmYyr4YLTo/xfvm6vXVVqu0ofoSXVdXN75C189jlYr4rDAmUrWjy/nJEzhmSJgLJ1UvCZ6BTRbc+p68XJYfs4beBT+KXIFdOT2OBq0ofTDb3AiwD+DRhSTkeZJefsb3nkFmb3RtdvC/1QQKTVBy/qrRF9NGhROLWCZ6EEw7AW0dwURRHmhble1D0ECz41+EBFpRetUmYgJLyo7RDiYAScn/WhoCyq+7j/ZoY8bWuP7CsY9IgJAj+wFzZCBPTG5L24tv6J80MTUtO0HMqNT9NhlcU8P+ot2UweIa0NNtiufVKhJNN8kyfe/6ZBeJlUd9WhKuC32TsWqSGKjYo33c+DZTP2A11qojFm0Yn6g5yF1Lr8lHHeTseHFLrODpJNpYKui3IypwAPp0ToiPaVPnYVE2ioQSjsy82hbjKCWXtk4F92UkVkeL8mrcNhv/Fbtb31K3g2WGOJtncXVrZzECZTLUFvs7z+7H6aqz2tkxQnYBJUt8o9pouhEgvNkAjbjZJfNkLTH35S83NI5YC+J/nR2WULBFVnaXiBE9pha6BGjP6DgOxjjoV1Rgd/MEOFbNxqYfNR19jsaAhOxGbqoMUv75phb5ZbW8XQ0H3eiQg3O4DkXYjxLNDoRRqmHy/2jtY6RacUGz+xGt9ic7e5QcwVdnkGdvebNzibIhV2fNs3F6kXCS4WWGkvKG+XiT0kkpZEvvUvb7AjuNsWM61YaRDGfujwO4Z+6BA+PtswE4AXprtVLDAEftUfp4Uvg5epFyewDvL4Y5BsxDJgTTWIA92puNcYwKFOYjZ7lxFGBFTDXGXaYHpCaVrhHveZ6JAI5P45s4pP6FS+OWPtoM7e45QVcLJOYcQZ6rvgxKkeAvlJE9VQa2XI9Dt02oRDXkt8ybDSVa/jCDCqpWzKWD4XOrLMYAYtB+VZXiow8Vsfm4pAQXHqbVqq3G6+04XU7NFmJZvzeK1H0NESkEd4HabF/RkZvLTlYo7ek4sCoyTPaDJe/cR8Ob/RoRTd+Mu6KAR6vfZQ59HJlGR3xxzPfoWUy56F16kqFWxqqFHNr2VHlGmiqNxHvIdbLQX4bzHM3BhL3BcZU0OcDFLtUNdvia+1Bnu2dvD8bd4MEWcBmJTM2YuOu3aSKD3tFixcgdczf6UcluxdfbAW6/1eujNMHaJE6hxUMcqs+B7b6K8MExmyAoxnef7zFNKQOfvOzHfUE+p6ouPR0+mLlK2A7bi5oqXu4bQKS6sQEc+WAxD+Dp5DU3HGahkP3UgYmaVRb/g0ozZ5d/ALJbHZoAVUqZ4C0M1K7Dr10uEzk01kxNacsMjLvQsBpgUyu+wlBEEi1mCAwx4f+VSKDSCFyuoP9PGSAEI7S+O0/onQ7NvUoBCKvs4avTHa7XcmWQas34oU/N524VqAm9wCV/Ql3Bfek3KC/gF7I+pykP61ztz9ZCplK3omFvVSm906sv1DU/hHbl0pkhbzp2mmOyP0WAkGFidrHGS/Mo/sOax8PhH1ufBEAG164cqsoBfWupo41miZItyLWt4SxGGX7YyN5QlF29t8CYlvTP184/OfTV8LOLrHE0dlKOeuAIVki0a955pIw225SoXtMlZqy76PVM7Wjq9VAPRGIDZwd0EQhWGTf+yqosFgKVHlPU8eqC39mQXRBfPVsQpQosGMzkEdYIhbtUApcJkC4bARfIV6g55Y/UvgRVkaFuV8NpNJLhwe9sBr67Hbmsz7Bc3ehg3GsVFUmQYKfr3/Z8GPE+dmSt+gnBOPD8hrXShovkLTWcqCqYE126z1ACKzJBuhb562zYVhbUdq+8IGcd4TpP2EhA913Km+aRUUczuwJ9y7XlvRyCbCehtiCDC+k7YLhRM2VS1Cw0B+LfCZIsjLx12A/d5RoIdXVbLFhamHT1GboinUVSDY+cCHTbTLhJO5DEzlTUZRMWVT5CesHGgjoQFOxjmSOiMpkOKtnJx7rD95BkL3myAlPffKY4kJhknt4CBGke/LrD7EhPYAb2k9yCdMT35mZ+DYwqHDZecqrE1j8T0auckO3+5WyMJXHvuef9ntEL+95qs3rYW2pDpeHmrxDqxVqFW52c+BV9eQFR3gAeUb4eV/NdhMzHtJtUD5EvyNddHCGbyK+1j532Fhp0JDi/3J8AJvxEZH+8bfOsk89bhAEgb+vnzc8vFSnkQH6JJE+HIdfUs3IkOCdJ/uyUMP7qsWh3Q354QHslWSRQcWnmS1MIOGg6fozeeu4YsfQF9dHfIHD62yfBFBIbWuTC0Ze7aYd/wd/pdIa4RmuZw3JJVyPPlFo6TLxmQHDb//mR98xlvnZZVkcSmoBPFHg4b40TNILObvSbls4MEju6AzyCiDtltuOgVtqE31v495bSEGyu/mfKZYkTV/pUCJ9L3VVZsNdgRK2uek2DeQK39+6VRLLi2iVQXa8KCSW8VNrhFEnC1JSwGloTQISHvIygTxj0QW68aOlFpM9RR45avYVKXJXvlarks1B59VCxMbyqxhOTlgF4q71idD7+2SQ92AZZwuwUdD8B7u3ymFyan9GT+AZATib9uRRjTKw4BBIktNs69U6C310aNeYS2gPTsNX56Y9Fa92gihI4hVPe41yzMoUAUGoeI3vqfQOHshS7WcIX+3s00nmNpN3YnsW8BtyaCK80zdUmnRV4kLw3laYozJd9qVJcjfytrPUlgffTSCjZqiBnITdL5ZPrwO8GmJKp5G6vVd8V5AoNYl+vS0JB/c9c+J0r9Ae3/b3qNFuhBNJz0uOWcIdyciZPxG4Hb3GKfXGZs8hZa4362h247xe2ErGHnXImlpFbMhWai4xM+QkrxjDgCIcqkQNbRrD1TEqj4X0RWIM3JOH8ylilbmUsXfOQiLviVw9DhLmnWkkY+86ZsRJv9/eqehYh5Sk2ygAsS4KkcpHC6mH+GBWaqwa84nkNLH6bD5k1MSQCr7X5CUBCejxkCJevIoK5ejenO1cpL6Lk7lOTiNqFsAK8VfBQ/1bF1yfRUb5r3N/S6sppg7GQan6diTczOSxt93piYNEQ/jRh+obF/ZYD0Ug1OqaS6NrvIF/wsjbBetrlZGaTY1zDpEAXxx+A4qoxTJ3KtGNreZYcd/s8/XZn1/wzipSj+z0ddmff/DOGl6P7PV12ZCyezC7Nxv6rwEav3XfYbK/i9pl45DNBrFH21RYJR4v3RZ4SMQBHuxKxrLJUo7xocUrbLsjy1+Fk+5Tvpnij+VRLhDGG9UukDp75L97OCCAV2CWp6m4leiBszhI2NUAisabc3VgLNRh85QgcO0POcQ6yHRlObPJf63mtRmH1EFmvT7hQjrPN1utg7VC/8i7aqaLeTSjANriGsROUhtelWrvB7bjYSNTICBYwDoFBGYSkgHCVStx6fS7295nyW4neaporAcZA3LR9oj24oH+gn5wBP9KGCbb7ieypJ72r5DbjkRWs9VxwVeMbaqSQqzIR8SUqL0BSHAqi2UFeiEmEhx0g3JHu7jG6w2B4MwxCFeaq+qXzsdV9QSpr+NH+Owkllerv8CXare+gdJ5T0xkfXhEdTGq9rHD8ZP3Ws9sN8+E7JmmxA5HvWHPbGBFUE5JPkyxMvj4bgfRCd8M+wmcRAZG5KGfgQGfOwu50Y+xT3Bt5rYb3+36rSI7/ik3PTs+QkHkkNg9VFYTFVIZKKXjFVfomKTKwP8Ea/8SdcdqslRMgOTxoj73Oj7NU7EsSFMpM2Cd2sa5VeMKsidfomMC0kR1OpQajFVLlWzR/QeI2DQli6tfosLC2Ryq1ZiR6wyaF7/qlwj9nnJcH0pCYgLFDiODHM4AQfe6TVQXDWuinTdfdrpWzwugrQ4as7ePzBo/xB2BHkqHspEGLRXaudM28cXXoAxVgp5MGBKx0VSaZEM0dbzcvNtZrmINGmV1qHlO6aFI+6j05URB9T21hPd80uMzuohot2Q/GQ69BgSd8aHL2FcxslCrpQyB/FMNgTEVfMv0DfJIZEapDvm1aeJcrJoDT4579n+cE3+7Fw6KtmRjAPHF6D8J/lfjQ1xHxYQYy3L9f/jInxReG5WVCsUJSZlgRcCMHrC8QNjOcRWrcrK45FucvZn+RM+hlHnX9g1yyG0L1jtra1R9S7hzl8/iVA6FS6B7ySuGkmC/ETvBNU3lqJabBVJ6mHw/j2guXGhOoWlfk+zJxSdTpjm5QfK6DQgE53GpyJLGv3wy9phSOdjgaPtX4wuqtBJMtjdQ2b1TYMR7edgOaW2gh/xSPZqKz7wjMkRhrPtoAUvGSW1pAk2uM0bptlwHtZ91hPPbmNd1tuWpNrcKgYlNJQeazCEFTNUtVRIpK5Fpx64pxEcGP7bSdhnSVKFNF9Qu9IzcYsmZgfDUm8a8CYcanOiUAfw34p3pP3FVReQn5EFi/CNnrpJRTrqnscQeiwyhVJkxscBdb6szHDTR1C6+QBwE18eb/wyteuaP58RxeQRV+qfMRUhNVt8XXqysztR8HF7Mq9LK+8J1Jt7MddwD/Hbnd3vKqsygZa59TJ5nfeUEceVuoF/Fr5ZqQWJFqgKSZcoCkmgEfeh4MuMN5HJ4Br5IXA18AGDuqy3wW1OxpQ+ciQAQv4DhvEY8LDNe/vFhpwFeKpelwyWY01Hevha+D9hnYDJHA1oDQQS1b0EkfvjSpq0fcTz0Fw3VxpMNGJM9dEks6XC7Oc5eogY9a0wDO3Db8T+yYZL1WRvm6jgPrs5GzrGQ9VUa8gNtoDwioCryRvg1X2NnyJp78MFpTNz1AWbKLCQV9CrSQwCa5yu1BPm0KdDQXEvNyBb3yNnbZVxcjAZ9U9ekJyufWVOyqyIhK9zLuDM12kTM/HZ1fKL0MDSExiscQr8dVVqkBPjp4uUpSRuUIABDNWuBW5jiW5WEwjEgTExQhOwb/PmJJQ+LzSXvJH+lAyxfLab2kjyE3WQ6EqPH3gEXxKmwdXGqxTA1vVKRxnS5MhNpJoCEBxjP/p0NFNxRjDayXaxWLHJdq5aUcLScMm4LQ0IhuM9q75QHLrrdXytt7rUtA08GwUppHF8/LvmvwQqc7bOIB46L8U40gJ6wSKLJxLJ9dD0SoqhcbAJW2VMY+ATGRzy5EnGHjXaSPkcrdplQYg+n2WZ5fTh8C092OffX7Mr68FG2l/0XsUop0fusCQBfPHIXH0x61XbTzGGq3CYhe4Qio+2SAC4AgVnd5WTdTQ7i/Dwxpn5K5EVcwu2T0eDhOUGCUMsPmOjM6FFbk9isxWvJ4BHpDtdxhYydPu002UbJfCJT/KsyZZ1tMmpYO0Op4a/E8XebUH6rkGxKN50w+K+b5FwHHMPlIhT0DWe5laXyzh5OAUA611agOhT7Oe+m/YScJGKcuew8H3mkL1hZhreGAntHCf/NqRUdQj1cOjffh3YGPkJshjX1arFRSvDkDN056Cw1NQPFdeJKJ6hwH3y24YArf5lY7VVGm3OXujhSwUJGrj2pRcqSry99JxB2pniNpUC6J6nNsw/7zW2FhMywHiCzn+9XEic0Ozuxc9QEcU0qwjRo8OzdoPisflvsrpap57IJxYHsZ3Yh1qUIos4fQ1Y0GMFknA0sdsTo6AN18MqJZx8Ode4JMjcj1SyetEMxcYRTUborQeGz/tatwDZBmHLz5xWdbeIKvR5Ke8foMEufSUKjKIm/KqvKpB5RC6qntIgA6UkKrJdScV7wV3n8rfUiIw77EAY/RqBqXYgL6jdwOnDUMge5TokxZ38xUH6Xv0MeSmiP5RJeqGJP+GXBZ310Rs1aJFW+JrC5QQuxuEm0UrfAInM6Sp0LZ+vBAv0dv/mhR9MKiekch2Dm+og0z0mQQ3M74Ym/qmgwQ3i3iazOTk0fobVTRUxjjiYAGI6xHAFLjqCUF58elxDwlhDQMKdRFAdVKmn/Va/uhU9zs2zQO3EKx71p1qcPSaYgvk+eqcYGG0Z7U2l19QkTnJhIMEWHfhTRl0eU4nojI03abXF5oug3WYTfNmDuxSYPlJniT9aSW9dKCzvMfgAbkKzW7mAnXJdNv2qGHoWWlmnzS00FAAHPy/HzL8J/Yn2JqtiNLI6JqZvNd8joeVndjJBkMMpKHQfnH6Ib4h85O4/2bYUwcVGp1T6epn9ALbr1BZevShu2J6bkKTdUpo6br2oE5yAdzQi0rrwKUT9cmmfYF9XP3hvJuBC+1ABeoy3pNKFddnDOasjlhShctZD8PLBFPwmPRCFPwyOxN8Z46bfrYAgqZAnsUepBuFlZLuIu4gzJhp8dMYnv+8qVVy1A87djeFz/5L882zX4TC4JuZO/n9KGUmg3PkNlIletjd/AUyLXcXaZaj3Yb+s9fqsHzq4rrQo0Pq2WJu712s/fkS0UNnz/enYwrs/NMnnMSL0FjXkve1W7BDkb9r4ZMfKfiDl+KDzwnRz/FSkrWQA2nz+dVBL65wY9akHGe+xR8Kjcu+AChrjsfFdYVraz42agxknjoOtVanXRQGv5sUJhawsHgh0hcjXz7rn8RtFeehQzMn77dXu1emaGGC1EniaqWnjbXv40RjPpWRPoyITz0VqZAMmiaBvU4n/dTHVnMSvW7QQqQGXpkrhGpj/WvF0PQzX9D2M58g9jONab3V5ll2zNAkLJzDtc6uGQl/kBUO+8Sh3M4c9+O4gQrRzxVTF009dlMNRiah3yQHMS21N5Jt54aBmmAMFwf3kxtAGPqy/wQha5RUB766s7Gtsz9VHyFE2MjHSwM4aKPm7nuwLsYRAqkUPM4DUFxXjAf5cx9JPgs74c1KQ4nKmjkr35FPnXN4NyNO8Hlz/wZu9PYd/3n/G/aXRtj4J0p6431sMShasK2UXoNO0RZNFe+ZCJkEFpm6s2ZnMVmObRXCZdHmzuxyGIj3emzQAVshERr+92nuMtr+Bhu3PSmqaacOp54vLE1RcQqaaFDyWbSqf0feSGK3Nf2SZNDe4k2t++QV7TeibvMFB2oXsowpZNM7uy1Nrc0tLkDqToXLo9/rEZIEbeIPn/L65u1mjJCTvG5YgaMy7CbIUvRxGYUbKs95zWMHURdYGFR0QJXR5mZI9hP6mhGy5kwVwVg/f9eBY2oupXCcNQso4geF3ZYqCIqiHst7WOAZVBnLnFiWC4E7epq5lqTxQsKX90sFKPQtwCoijZym+RWS6JvL3TzSysm+axx+lU9YHQ75OX0O6xyL6IhSE5OzboFhRBwF6gRiTveMmzDSVzHqYQuGq2DqJffkjzcubT7iyuNUlv5LKwtnizQksRjXAz6yKn+FsUCe3VC9+Ps+ddVjCfzodqzOMj0DSIQqSWLQ8xufL/8aShmOrmT7jD7QrIit9BzsRRz7tQG/bXBEcmJIpkFjn0DLftQSpD6alHYqF2Miu/xCqgFTMj2AIKG2/gvXPpQlA8aP2DeLsuPn5pNQx/xCAVYNLSa/ai0r+aJjugI5ucidOXQQ6zk73U3CLy8WosqCaFkUBtNs7mUwodaHkCITsDbBaF6Zx4DPg3Zl7DIO1kW5oqrLf8yNBqi/Qxs06EfNopIR3Amfe0ru00lojUQ4qcCe+41JOGFCuP+Lhje58Wyk6aBukoM9GG7ulAZ+mZS1fH6BRkuQMkMr4xg08xREkHEX+zr2yrYopkMFMrvFkpXmUniSmsczpzTLhDe5qwS/DOvN0m07AmY2Tk7dG+DpP97iDXtPE7q/vbctx/lnSU1JcQOGBFULrHEcfRWVE0purCE1uQaJw+tWyidJDc1ECOA6TQaPq2BC3CL5A8oKaw458fVyy7CY+vnfQMU47MCp6kzOl+z1Bc0XtJ3/96fl6yY6SE3O5rFpsx3OC6AfdxM5aLQCBofK/yc84WgcwaUyRlnbnW2x5Pjy/d8rEjf5Xppr7BTTzK/UK94YonQjK+I4hhYUJPzgnQsQ0aF0U8VYJ7ZCz8s73q4VPyuZNegJXfNIt99FjvP1ngmzLS8/PSw/RBicgrPUzZNhzyb73bIaE7ike0GgO+PVOroAuD6mimvGOsHAdKiczytavSr0og3spPMKz8JKaIze+aCq/5Woj9e0TY/Wy79ISQGTFWzv3Rh8rqifPMSG2nVurhNR9z4co8HGDdU0SfU6WeK8amjC827X/+sVO1+urC/7q7TO1TYt5Ezi7ZNgDHsilb35fKJy3Z82prlLKBVlUUYQeTTenodOzhc4UgrONwFAc19g9XSz40aZ6OzlOmieLjkolcFWBmikg930HWh9CCieY83lkXpQt/+DUgSq3RztkdCvHUW0lgHkNAvS5OqbEe0h9umA6SN/6QMSCU/Fr3MND+lHc6tN7sFdKdq/MrECOVOXYUjrdCNfOR/FDaQY8ZWkterouYIXBabv/KiGO+W7CBW/k0oQCcgxgYkwHj9PncSvJTWzrYz1HaSgQWduQWf+11XhCoRiC8rssAljvU5ZA7CIgno/XZSR8HQjgPtT4/ZjoEyG8xYWPgb5XigSMd28MJERDPINDEBGZiJsAjl+lfH5s+9eO+iwWwovRxakUcbCDeRiVmKkz78Cm61AZoXbr8jR3ERpOjfEPbAkZcJQjovd3li8AvmemdEX+5WHj2Eqtm2asQp85Y+ltBULm7eehEW+CS5+3j/55AV0LHXXD3qiDsJ6rlEFTP1qrZymGKB4bG7ohaKI+H8/qTPDbWEYun2L3l8BEIEL8FmeRWTO90NfBq1HFhFThijFzS90F0FMZqywNse/xpx0kDjFwqd/ryWu+bve8Bcqg28oxMYASiYFavD18zQBEKedc/ZFZ2p+4q9A+VCjr1bDZ1cQI+huiyWnaRX4Hp1H+WU01lWvgpK/IgUO3n7N3m8Ori1ZKuEfjha2rzcbd2EZdAuNXtavN6l7MVnnJhHtEMbnnutr+TePFh7+NrsvGWBt0YpOakjoYT2kViEMQkZQEFqSiJtBM5SnqgTzVRWVQsbvZ324O8uq2fJ+9Z9EeelEnZSlohD73ThD7GGNArcmrc0ZXDLWAXxdkVV7RBbfC0W9OuIJQhLD794Gdr8Psda2UHo02iM3o+lq3vfeacpw2RaIghurR/Av5ihVbnmLqXi7vyRHkGdx1kAyLUzOYN0fs5NqayFWqEFbNn6VFdnuKNquSdgWuAqeNOhlPbjS5Dqw9SAkObeMJ45RFXcZ9D9GATdgIZhe+LAigfsg7c4Bg9v1H8YMOTeIbmshtPphQIMCCK2CxeSZqXuMnZDknzCV9jLR5KJ9XLla2IhrzGuH4RGABgjsGizw3+fpJhmZKCoJ3xBX7ll5Yo3mgMh4ec/1Js0393oN+0k71+u0qGHnYl4air/lygmQV04+YfTgIGy7oxrebx2FCHXlJ1bcROjFEVupmi54nyMMSlN1mjqiwkzE7vUJu/kdjxXxhrxpg+OeKq+XEo8+ahJzSXKbZovm2iqCfUchvFrYLMEYx+eZabLFvsgPIZx9nYg6SVeA8g9NVw+CWXpXq0AnXHC0h4/N6FMHrjdzy4+U0JWUzngklSJsE+HH5mAZgldumyPt2s3LuFb8YOcf10rbs5ZFAGtmRfuU521vd+M0+pEiQAaZQ9GO7fJDcEYjQoCWGqZMDqjlt5MGeEMR5t33grBJRdyjxYhLwlLpB53t+rX5pjWv9xxaCteNx6t9HGuFHlT4P9mnd3cGBSL77HMZmFMQZgYH4Dc27zjS8bCIoCrFe6Q23GBfxQGAu9Z4mlT3P+r+okZ/5aJ9DvhkQSM88Zg0xu0aFqfmVC7FArxJEE6wYFIysdv+sdpBgGk0UecsysNrYh6y8JqGzsMukys02UT//3dSrcLHRxPhoioksf0szsoqsf21Ko50HVghEiXXfdczWT9HGUXuvmfWjUzuzRtNQQux8PbYzW41x1Zq9iGgo5YnlZFl/3puQav1Wc0NE8fEQYCScI64z4qZpllv7GBIopKPa+ainCY+SZYl4AhUtWLMKucdXvBZLu3LLqcW1dADMCXyPtUtlvkL6KA7Bb/xG378E7LARS5lv7W+ul9CDxbsFEKFgNP5HE8r1NFDWq4qkmVYSj1F0lo5IJx2nCI7S1KVwp7esFlN/VMsCCpeDgDT4rPhMlzFM9weH9k5O5wJmkeJotdiPnmekp4DGqXasbuK+H7BfnWjDIus3HzDXFm+HNKZ1aXG3FNP0CfLX9Y86EzBUNh82qjcWUuOrVC/cpTch4jY3NeiPJrLS9mkk9zSKMzZvNi0mY3bzJDcQMBs3M50yow3XFu8oszatK48UrlV07Fi3Mp+qJj8i8y1QzrazDyGurzSxRzbx9TclhfX1AjcrPDgNNvbliDcWNNcu868G9vTYDzNe9XGHPKbzdhcjzjU2sG4Dn8dJOtq8WfgwIC8+hsx9bxSkRUbWVE/1b2he56gYtmzXjrw1r++fj9bRZltDClqaivx68JogGEIwQJD252tIf5cTUFFP//c2cVV26Wtrr6Opm5+v82u9M9AB7bmh+Rod2X7ewiy0PueS5McQ7mQStHlIheRyMVUJOwvka6APv7LwUT1k2JwGJnP3V1P+12773qONxG1vTAHZnmed/ekCqxSiCg8+SbmGdjXdXCTKRsNbxggiKKEXgc0oydVSCo81Hdq27d1rh6CB2n8+vcuokpT+OOvBbg7qSUliob0GUVNluZZXap3sa/yJTfCMxtCs3hJlE0YDx4LCz6N7QurvoadzJQfgdE4LkG8byozWyifUG64dosVAkqUNQ54Z1sDaGI7CIP9kLDtQSxdyQ6vM7l4Wvocp4jyFpUmKFFnJa/RGtS79Q4xzyps7PoJa2v8SE8vHHQeowK6cdCUfWgmbV5+zn4AYv9UD4t6WBJtHDFVW9XFDbcUHNdZWwUcg2D34+93OMSWzlmJ4qRIFpOa/iMwcydQWdE9Pj8/UdkOx2KUIX8hRYhb0ZoKVdEYMwgribtf/su/ADjxoVZu5DJ3bBeJUZbzyQvWCZ3uGcO8mhwj6U8wGxT+6YBgz31rJHpnW9hPW2cP/h6+RDtWhFEVvJJJ8ERHnEJPuFfaE1RvWZRCpq6pKV6rxn/OJHE8lqgnLyAJ6VcA515YCAVbGBL7PtY750wBPo45qtSpcbr7iGrPC5rEVRK0eBzEspeat0fMNtt7wvlcxrk4VXO7KM0jmtsTB0qcBs3oDsALWbzFrsNTedXHvb6+5hLT5nUxoR7F4bBlpuCgvHb5C2srK2FKF37mpR4mDBwPWXF3hurxrg2pzPvlviDulQ3xnwwjvZ9UANXlGSeN8BBJX+rYbFyh50+9IqYP8oeKjkDjWelA8uK6MAXr+vcH6+Ldomn2gvUEPpIVu8Z8wtkfqc3bnAR0vP+Hj1pZ1ZjiMsZx0TTc8Tb5H3fwD4lDrFZLeELHONa5u3W+y/X8/Pq8EzEJmR2AVrSuxCRMo/W10sVVwv65Uj+Sz2dYqywt2u2t8BCv+UAYMr7NpSFgYEe6n+r8S8aS6o4vSsyOZj++pWOaYmBwwKCiQPjj58AkYwQDZecp4aXtlJIlUlo9jzU1dBwPTk1RWUHVnZfZsDE2wdTF9BTRvkw6W7jBJU5Pmc3Frp9BTllFQTpbPc+dpc2ejPJr6mtbmE3RruBczvQg7PpZxaj4/Nuvgx+8w2TMZup3iNPzo2RkI2PcGqwNbGxr/PYHLxxqAgqJcdmzuMSB3TJrbqB+W70yHIEM0kAj+Fy5MOIHqn4FqRGE0QwOeKyTUbq34E+YPLbCXub46UlUAxQqKAQP9VWKBhLZpcaUgT+bXeteawJeg7/xQyfNE77KCylP5fFW15OXp1T24JfXC6+K8waDmHx/dXmq2NdBMbSptnyQORv2/IRBMnT6VJy3FMJyMx3Pu0So6WRDSwk4r/lLYK8pzkmWcIXyw2Z5fIMnhlFWsEzCmcbvPEmWO7MaWo4wByqwgSAxckSVtyAtElP3eo77CGJArii8dI1Lyj5P1/FdBbsjLDJrWMfvcvek5Y6wcTRnmwMC8nCQxtBPE6XVU/FHaPq5i4qTHJxfurFLyi65YPkoD/E9KFD3KO2NfIDMCJyJcOWtHgk4CTSnzM+p5vfZi/+rzFM194/6GMZ9k7rP8xkoNIboVoJ3LEskWjRWaN8nNLQ1ivdUMGhvlFTjIbcKmun/0gHSL//o4N4dwG4besPdP/51Z6yAbNNAI+5wlhw1Ixm16DTXoFozFAmJhfzb3nDfa7QFes5HGFVjdVxwDEeealMV0tXU5pNWjxiKM5VPS8akSd9iKuWhDLVeYMMUz2Acq6iUZjD+1Mg2mLgn1jvGMkkqXasUYmj1J8QO4DDLwvzAYVm1wb7RCr+jneRKzk25BI7QCvozbyVn4J79JDkc76u/bqfPcVoAyLJ7gllJ1zNNI3kWXE5KfLlOMvufkTi4xHK8pdYKVHLAwzrgqTqKvshAPw3zGaPTLaRdoNGorLeNSqJGmS/8SYRvvyPRC/wL8MMscZ5UdTCV/SNoQkI1xBAcp7gQhS2bqpHrpHSAiZbz+BRbuFWEBqru3+UKuY00tnKUhUzau3iqsA0FmikQUuacp/kr8XWArW/ViLvZBDHFOWiJppSRb7mwZ+IGh3wzcQm0H9kGL88GBpZaZRWNuTspMAzpa1/+188DTkr4Gte6nxWulhjY72jn2F8JarsJd4RRq/6XxWruThXJTVQYZKd9iXVo+s45DaEs8mtp8+gYg+vzox0weLpjzvq/AeRjZ2Sgxkq8fD9X+C4/H1vVRVt/ndAjW38lcHR3zjv0A0zTKqxShUipK4Z4KhoU+hV2zGrA+RQkYluqUA5ZduJEs7VzbFKWvJaC6KF770bRVoE8fZsg/wrST4OdIs2poQyZDSuibsZ+pkb1LnP/iW0cEijuKdIIx5AzsdFcfL2bH8qDT7TZrNoFn+7CpTDjgORkhg/swjz5C/sDG9r99D3gjjEa7c1X6fMphyI75ZgeP/G8ZCdvVpKltC7vq+RMNgqnDB5heDsws2BZJ9nqOQPzVQelZv1G+bqnmMaEWTVvwIlM2P0LiFIMl6S9fH+L7olN0eK/Q1J8YCWSTePEYnEnCdn7RBdbauTQJG3l/uFxpJkAlQChuGXLskK2FUypiNiTNKxn4R2fHwim5xGWssdnCtw/qTWS1L3VzTWONtWV6rcN22sV1ppkJAQkEQ/BwdRZBwS87c4wdlbH5Etzl3TDqGQgw9i90Kl04EuCWWcwY87/5lHgWHz7/wvJnSW+3BxvnVigvEPYgKe4O8r1aB+SQCEyMHbxY6XRNpTszGI7lOzX50+RFZXD50xUOqvkT/qSdcCqt8sD1whErWPRX9FKLxjwJRwSEql8SADPycCh7Xs477vgvVW1YssOr6KffLjEqjy9K9mLuCR27Ta2IdG04V3P/aobZYPxR9vfmDUYfas0yJIzCKVzXCvBfApuma8MNs9QxDNtzqOedW65Fw8ZEd7rXKQ9gR5k5t5r9dJjp/ofhZ+hY9kz3s/AYsTowEVtLkduTvpMP+BhvfMuiE10CnKvyTMEfH+L9DtODR875lsZfnF7BCeRUklp1VOC0FZb0YzMNYENSYGI+foKw+zqbPTr8yRrLpz+Xn9ly3IcTQmcRMwrB3uz80q0CbrTcfKwFfcJBsY6pdtMy3HancVoYs6aZOgAAGf9I+dOeN9hLhMd5CEp3pXZ0j36Og1nFOUtS3UzIEX/S/rEkLV9tHrj7uG8eDaugoIdPbFmVEj0oiBS9rmZ+cvHF8NVqTX6adOkY2zPISCfyMWl5XIgXvAZgWN+cfYXpTxUfS1Zji0Vtw2dpBEepqDifF31wexNp5rw7K00Np8f1IjMV+IXEj+Aoq5AkmYzo8NIop00WNrNZO9APu03DukLsFFVk8oEYyzWH19PqIw3z8LadkuMuUoPgOzczyIbFYYzQ4MboC1whDh4M3td/3uG7blHgoFVB3TDKYX5E423KlsqZiYOK08rSukiKA2EzV3hjOFk6LiJQXVlL87hreI44W5jef9mhacyEls+inIPLrXP4pHgctaDffSdnW2J3S7eb8a5lwF08spuwa1dEzfTKvItW6IxQh+OX30HtuHTfFH3m/JsI5a1vUVAZiey52g237xEAqllcC9o4WnzuEGbPCuCXzGjwsu0QsacfGEo0QfXAKc4eF9LaYcdhyXkp9aJBiMwgBoOjlchX6j8vlELORPH0pjCFKB7riSbg0aIY96u0rlYiQGid5KCyCf/f3HQOXf3Xctsuf0IQZTZh0y2F0DGtisBU3jydHiPZdBE+96Xmhup/gkwhUygzN+ZJWXL7Lfd1icX1DVKO/RLgSF151J7qJ+gH36lanbRp8SCouIf712f7Jv9+lb+xaXo7pk42FutbpyMzY15xREPeo6v5LOAh3tvJnp2BhFdGCuvoQDmEfLKmVnt33kUtqZerOQbpoHVvm7poCRg5a259mCMZ9+XlWq9qr7L8X66jy0FMuG4J7VNFnWzxLMucgRwAbiXuW+MITckRgKHIopmPWWy6bK/gDO3sXc6y+x1pGzI9R4NxhBLbV3Hs0iKU/pxgtYGx01MWNC0jdwr0o15rJDPam3zCJO+lQKQvV3FXeSxgRVI5RZ2EptBktBKVvk10hrfz7V3Eh3bV0VOSfIkdVuYIuFfc/FqSuXevSaFNJDz3yJfWbJHA7rPF/BvSwjrI75nv7bKcgHUkvztIo7WKoUMNcUbt1vFco00dq8jHGVi+l3ksJ9QAS3EWS6prqHlpuF42zUnZa1/m+UKx7g/lu43sQSSO/zpi9Oy51f71htsHnppaRGpO8Xg5h/XO0qpOLUsIDxRy4Is1Vb62bSrrzmppWd3kU0lTp24ZATra2/xW0nxuaT+wnYMr8npo1PR1llQnerWmnBAYs7EZCYp+Obf+/mfKSuJpwEqtXDwNzFGaym+IaYocNSbTXIAzVw/ba8I5XBNBWUhgi0prJfZ4ej74RkcVnH25d+AmbaXWX5VLfUMUa8vJgjFi5IU+UWJOBbc8nee97POz15I/rztIqStTBoQqXltyxhQ31myqeZrpEs2KgDTUWh3WCwVMznB3A8LggiGRnH/hxB8pwTxoy/kA7qE0loEn91PiS92lbtv56qIcIimuky+/TRMW7a433aMOeCVbaOQOcSC9cXcVdbJwwQvfl2EC413h2uPTNTDu9cZ40Lm0OeOtrsbjNf4jNebNNqteJyrBqeHfrV7A9CJJlBI3F24j08K+0NuquuMiDAVhbUPzyKJU0Bh150ZUEx8BaQzElJyeLd9hoLLrRmHTjH6rH0AqZmJ7VnRsEc/QEQn0TDesah6dqxjKJhTIPuhC7ePY1OKsI9NIfSLL4faoYjqQOJrBy3zVJ4o57FnqX0Vw5TKwUAjmMfSWOggwOTsFJdlMCQRWHqSpwhcZYgzC8DFqLRJuwpm0DZJeOAlkqg8b2UsK0YxloM0hgerFrE5MZG3rJqvGLVZyXs2CITolJiSFE1YLYsCntLCVSETKqTuZBk28jRPszeZTRqYf+t4fJ/a7a7JzsQdhQmGUvcKA3OQykXgirxjSFrF57G+NhLnj1wjEemP+CSijnMXHSAZeleGUTT1++L5YE/8Z1oiscQnR22s4iF9W/xz4EW9Wb8hS6agOmwFk4BgGJ/GxjNUQUOyKzK52fvRypnHgo3lnh55lMuIqvpSy8NLqGhc9StXy6mISW+p7l5fAnYO3cFgXpmD90FpWyu9olmIAClAN5O1C7GaYvwUlHSt/rIoTsM36CjaETCLY1mNA40KMwyhd3Fy046l4e8JdlrQq1eZgNb++i8BtL7mPWPr+/MqqO3oUwmYa/vVGG9Efiju9ne01jouZFNYS87DH+E/xLB8fynpoqVcSvYhiobz11bcMspKqYfYJT2rVsJ5wHP8JTUOXZeQOuXheuhefVAeVZLoXvgQVGhlFd6LOKboajUSg9PozLF6H0rlJeAWxHgh4oWymGbnigNmfZm8eBbMqpkoQgOrRsN3FNBuFNDOB28AZUcAuMX8saYhZVDbfnVOTC12uP2W0PkYVUmJjQixJdFMMmcNi6H0pGSjA89wQBlG9AZBYM8/xZ3FQY6uuR9HqdJHzB3EpU3N/ALNUylmqmMF9m7OyxjGI4ViETjNhifuRiqDvUB1ywc6u8kiFrWcmQPgmiMvJUPG+n935RScyTXmlDmBPGi6Hyyp3gqKEaPJc/MIc3/cClQ4SuvrgX3W80QhpxZuBLnPTgJl+jxCkh6CDaKcwHHrAhFiV6T/VArECPtzNwvi+hIM5jQccY4GKnGeUQA1HnFHLZLPRBwy1asBWsshjdPOH90uYmlsm1UR3L++35Jih4McYB9qgPkG+QqPV1JZz0VbP4lNTdXWPvfoMS5FqayILfB/qXGdN8pSYXLP2g4A2pW/oa0t7Fs3IOJJuOMOiz9y+dHSNxqUFkOB+/z7Pvh7xCRYHBIa6xd++FJbMKlFVn8tkfFCZfZgqzq46KzsKmvxYGualC1Zb32BxbulMvtn9nM+9dQIUF4aICRkO73Muo1SjxUHNkvlUXTIy/mJLojVnfrgJMjLrMv1DzHx29b6oLoZVct5SzW0XIBqAlVSyyxH3z71PAFLfLciEmhZaay5W3vlofWu5ZHF6GK/12C3ferD+yFyfVPWRKnNj6ssTf2Acif2iOLo9qHiBWFq6MeNq0imr5aABRRq0xU8SXi8SVKYwsRNHlZWnem1Nn9noa6nAjrCCRDKYf9+aPW/1kL7ZfY/bgXefITRSCEdIz8jufWRyl6uZj42TxFpHrBaV0VBj83V1cVuXr6O37MHP2DDxEsfG1NJPVlx4Ya/DtGitX1wRst8yjgkI9/DjZUaQ3WjnAp+jYDc9vMiGyD/iwl7teBY1Pv69/iDDLjWTKybzhi3AsYVw/HL80OR50A5YtThlhkyFQ8RWXGXwLPO9AN23aJR32F2DWmMupl/1cIsPt9LGKag7X5ZfJq7RzLHbmVCI5BmI7EzYETYIF6upH5dkBqRtk93bxehL7BSs5oN8aHfLuzlm+p4YOJ3buDLzB+d2jqlOIYBsZEmFcktZvfhnaWOQhr8Z18gHv+M4WaZ/7RulpLU14rriupPIUYAl+OCz62+hk3uLdEN4UUzwnKF34foadbYrWe7XZ80EWIGkhO5rCigjeRONCBHfU0NEbJb79ULCCoV6cG0SjkArLMfzEAiul++XxMzQqhjz+0xfcE42JI0GL+qU2YM8yPmlm7AnjlCS3rsA49iIxsMK7AElzAOgJBGrt8D57y3J2mo4XH4otm+n6X1s3lfgpxlPwA11vGj4BrIM+h0vqkHOmvXt5wEV7VtDtLOIO7KZDffXsvAXdUPVyXs4HpRAZA4hyYNTCPSAHHSsLOala9/2W7mw83RCCeYEZ3MRH93SYxJeF6HVLPtapDLhLsdxaM8BNGtrBUlPwDJJHxOqGS4feDAQHcpnKgn18GgwzRF5/V9iwBDpxSUNhuze33Lv0SYxRNalJem4QCjC7WHDX1QUpAu87OS75vnhR8+GAI4fbb2gPLG8GTLsruExXA6lftAZIDtvRi6zywnhIkkWvgCFb9YJKU8y8RzVYVx7EaPfcHUDkwlycjyk0/aijTY+kk69ONK1ufXJmIjvSUmdqhC6tajIwMZN3T/spQtDoUra1kSQ9Wn74gmu277qCkv0Of2VLKA+Qg1DGIJsp9pG2PeEiMI6mBqNT5jemx2QrAEBHiRN8oJXxasEoktWwf02zZ0A2K5Dx5dgzG2ZR3yuapDpTVLtoyhydonRLm6Av8I4v62ozJ7N1yYf7Q0NDGR8oq9OLZJko4rNp/GFB+lKGK0ntJ4bHg/SO+KqjWWOHJ9me9+Vh/m3Gt3BRfMynLuXC2sJhgciD0XLr3mxuuQ8XPUfrGDW9WohEt72vvatKxb6giicyn3XrIL5n5LxsJ1blhHz0VO1SU+GMnF6Ko6Tc+TOk05f2baGvIAH407GRlZzY3RcN9utE4lvgGLKZtNdSa4Sg+5G6n50O0IbmB2ymA9Q9i9C6nuwuz5A83eM8pJlalzNBuMmJa8Zfa2uMEPzvS5th7Rtts9aaH9f5h364iMN1zQNPYjRv5DiVuHzZnve3hHR9nTEjL196ZMuNpxR/YSaevsWnRE4I01oDHxaRp3JyNFfxbhuIuNSvi0puBSqGFHscc2rNr496x+Pc2yXJIxWj1vgeIJvKjBUGE1kOayTJOiaUsm1xAwBGv3J2FJr2Co6DbseoMDR2Tin8kC/FTZsZCPE1nXRAHolHeZtYkDf9syZ0DosxbiuvqFTvJUz+C2u52p34xZV9qbgPBGMICYvNRavsJtdM1PXZcJEF0gTAVMG16nWCipTWAMtGDOXqwXySJbUggjODuRXI1Z1C2v+OqXM6pKOzSj5rretFYavReMvOjYqcudpimCRWdfncoNq+hpdbSdl4VZXtvM7LaZ6D6Zz9uYLqDvdeoGPZKJlZ495TvsY73SZC2Z+F11hIEklMDhF6fI7iM0pwL8lLjXecCqOc1DC599AS03VhB0mXaou6kEu6lSTMOHgRTQHpDnF28F23uXMlhZwjwm+XIXCBHDvge98l1n+oXUG+U1zew1dtTejrneA3ZkL831Du7fKvBRlELg5PSaxeb0LbBTBLMJ/gN9XPtvLCauQYqbCkDOy+Nv+dMiEsqQxLM1NZjzAhoW0mNoYrSatvC7WfQT4Z17FSig5oJ8miEadPWDlTRcYxTEjddBG6ysugEh2Emw4BA/oazYGuNTBQVkpi6rRIVca50xanzMthNOUCb4w68TOAWkmUZBgP+G0nWXN2yGyNJ1lzdshlz7p4x2FxUDWxcHfVeWENAe3KTuimM0mmw0FIyN3tbyRJqynnSistvdXptTYLRCS+B0ix3EETrRgzwkprLqQEksSsRJ9U00tI1NDvqg9DG0XeMudKfJPSND9Rhya/PoMKJb0YVfI+8SQkmNookVWU1vQxPHIPCifoAtUxn8jr5xCh+7EfxZA7wOemEmiDTXm8BdNDn6pGDYuFOOdYVJ06fsnjXDPp/GGmRyqqdLX1pyiuGg1DdO+mFbPudu/a2INBO4WVuxgDGGy1EYuFFKUtUNaU92Uri1rE6pxqUEWaIUYEJ6QdHrZIyGVmWXacyl9gzCZBM9As/+jNcFAv0pEZEMpJlG9O5f7tgtLavhhH2fI+f3HVlBp9FH0cDGsrt2O8Ytcqqvfgd4+oWzzmrJ/9YMPoBjBY3sANf5CbcNzQfg0dBa3RNhIXc5g9Sg3xMeXpnPAYsMeztg4EbCpJRt1pVxTNcbpHpbXWwXgqzb+1VWE8oELSGuxtKVxlRXgBjabRjaDdm2V9wYzmE4G5+4nqckCRv21OX80x5MZ7kmv6XRMyT/BioVM/WDVL03ecY6Ex5PErz7z57aYDEb9TrjJpW5LbDrMPZieKPyr+nKHV+sOHyUrvewSMUQBTADDbyA7zBOhmHZCtHOMe0ZqLx+qUmDLJ5MZCHmUtLnd5HSYE0VrePKZfx4F3MUf8y7aroYlMtbjRiL7D+fxHjZmfD0TdNKVuzTJFVsr20so2nViz++JT0qNraLddin06t1rheN1IiA5EnXrFOZtSkdrlS2WXGN1Hw9WN89If4nxPLNr3Xj60gdZIbzOGp1eo5SWw3z0Tk7RMKabxujyNGQWV0wViXSoB6y7OSYEbgu9oF8H1+5cQvQM4HUOajTduT2Xi4L21Q1c8xtcAdB/FM/zYeeiyuzs2KnjiBjPhHA52Mx6KYbclY4a9GI8dIpMrSd5sISWGYOU+21iikOUobQRyXuTt55ffwQATCX68OOtwI+xBYlet2Td3a7BPc2VzDRUyskmJ8LDV/3HYH8mHIQXu4JAn5Dric6rH9y14d948Sm8n1SiKxUJNrEErOExkXXCnK6/geXOJdDl7CsbSBHkX+ioieq4BwAPWsfVzCTS0mx7QQVWMY7qOdNExqR4H3nr/4UOjyvoi4RVzsHd3R0ygmzMFIPE/6Z1w+gjWiheHaO/aYJboGnbMb0WYpXRI0gDalnypttN20yQjvyRCmYgBMMclYb5jc6UCgrSbF4wjKNtg6Mn1OucvzQ0JJpqQM+H/b2jf5/eIASQBA/Y7f1TAtnRTU3ZBCP9Tt2XDM08kJNeJQxJSB3aka5wddey48RzwcM0Oa4WTkSI8Hye2Q/I6hrnpo6NRf+vsEt+5fGmYljBRLieLuVGWVM5QyzY8IzOMwpIL/5B3u/6sy1y7pAHeYGG5IRfo6MnMMn8XvbjWA4AHGzNKkM4k1BLBRxLdhB4IGnIWmYRxIzzZdLUvDMDF2PiLrjYMUyu78KT1NscmNg7pMKPsZEiHTLFBw4REIRJYE+Np9owIoN8/5xlma1Z7ivuMihNglUMDyJTC9N4HMD6tPljoiJAcS9sAQdnjJWaHI8Sfs5NtMKszoAROegFi42e9J7cgqdA911zwZi9sddcN5YNwqP/wpKop+5NRHRwqndGCbvgx1FHCk4ddGFOt6QeEQvs+pTXwI++vssWhkgPxd8C82anuciKzCslrBYV57SlUmNluAm3JApinATBByaBHUPPgjdC12D8bt3ntNYGDWmOl8nT2QKv5/rB+Xnl2C4Eh108peZZyJmD5URZqgr2PuIqjHWH6l1EVZLhPxC0gKIEKQ/pA7y4p9kmSH/dgM/WB4h73xib/nMhYd5oow5nVvn3YsVmDXPhXnSBm80FrxAvQwKPgcILqSYTTWZVpWkxZGJRREbNd/AXkAWmeCmTDSWzxviFgteSrAHxAoSgVVgCSAJ57mdqz4nLGEHb3PvW6DdgCkg4fUAkrEfuk62y43vsVYHqGs4zHA6L+b26Khp810HM5YtfItsu0WI5VSglcXjEaSXcoK2rkwtx/LsvITJhQEe+LgxztI/7YQkQVZkNZDXWvPqx0D3ts1DS3dXA8Kldi9DvQM9oF07pHpzFhzt67ruOgP2GAHgxyW60dJFwUt4VE58wMQyETXSOezmHjQekr/HR+VST2a721oz9XvHtgkDMEvhuy1Rk6Qt+5kYzjex2DexuEMRQn8wmYcvmVfsgfNrf2CtLNbO7dnrHAQurUb3VLyghND6s7xAkJLGAOtM8Hkbny/F7utaYSB0UkXhCIg9Quszo1cx1oHwuULG4bGbnlVxrASHW6BrF4QsF3855uvA8NpoU8uTr1mdLgFypV4k7o0Od0Pt+LDzIIBw/d0ENt8YRpCZja2eIeqmLtYtA1nOeZ07Uixvxrkmx44aM3iAICPfRcLmCL9HQNQ1U4Fhx4QnofzaWovQ/BW1rS0axHK8/mTM0Llkaqy8pn8fvC4qpnDC0ey1IayEx93VGMkwgEUhWkGgdxGB5pL51KKoVvdNGe6lFSE1J8Ikmd/QGM/sKbax7TRkxYVSXcenujMfPu2Ol+8FeocIdTn2qnj+4REAjYw+JthbP/CTWlosSy22GSBiJku2qhEXcxwVEQ9/a5qFi6IlaWT6BvUWSRZ8tF1sqlXxlXcEdRtjY2W4QEVzlXe0CU4S/L3Z3cRcZgeOlzOyCytAfoZocK6gqup/5E7VSWaZDAh9cYoI5TDga99ZPNMINFqSPPapQxL89vfL4A5ASjw8vPTYE9LSigQdGutHJdtK148X5ULXxJOJuaBKb1VykumwrD/7bgNPSZTZoAm0cfokUFTEymWP3khRu0GrNuBv5frexTMSKBw8F2Ag3JbUb5Ea2uMhy/wu6EQGLlH9NENQxhPxrVCGRI6lp3OWpeypJBFdpC5P/qtQtF3ZJABN3Rjv33bc73LIz3jQxPAafeyCBxJS/GUXBZBpQpbCXI0u5OukIh9MQN2AXFFWwuLPQ1+nJ5cHfO9tnltWn6jIZDaGNfkKJwxnb2H2HlZe52Oxu0aQNxbsH84m5AZCVMNBVcNPeQnCHNpjelJN7me5GCCsYWKQ+snxh0DeGBpmVkd+t6JM1zRdhFxiA36EsfUylIa2K0HZ/vs0zdVKlHIjspqCUJ8xxnghHElJdKtP9L37HQBs+RyOrslHjG3IMpRdm5a/i/vPh0BP42XWYcLD9+nm3GrcrvCoXGUWx0LoAOYiBRCP7M3xt15+kAIJcEMUtm6hJUHS5BSw800rj5M6up8R0FR9Bpl/2V0l3c3K1BNPrwEIh62wvH4d+O5JADNnSrkOXXDF72O2r78qo9AOkKKQr2uX46aTOMV8TF/KLL1unwBrJPdsU5tEfdmwEjPkPHdhwlGhz97JT6gchDw9RmXtwdNrVSS5iaqnZXyEZnRHTPSrZgK0D4uhjyl70QrDhrqJ4GOIryIgwwK5cSK6qGMKs5ozo3Nfb8GSbPSwOjPeb7jr0bXUHg3wjyrFWehIfSqT7pZ/M6+oi89r9XaYaztzUiqhntI++bCf3qYB0+UIQohiPjQKyLfT68j7kXZqUEJPHvuTBEQTkMhjBgwLmMghicsyP5kpDF67OGqTuP5pvus7rGQODd9QmBx4jTcdMtYLaEt7k1zAjcJFym00WyDTNJnuw010cvGMPI+sDBIbZc+TIVbY8y5VbwmcgM5JM+fZjPXciK2x3Sd6plEbK+qTt3jRNnC1f/l4iphZQ06onL2GUHq3bLHFEXjK8w1Gk9c3ocIQRhEFjwkFB9e1DP9vDSMff55qLi/Gfy+AjwrukVweesSCeTTIc5ING9ZlW/YOFD9A7EP/l4YCVWZsaN5pUUl73jXiBFqrDdbgMK0RB8seLStzB7aEudNij2DZrg2dhZk+f9xXdf0eYh9XoYWO4/GwXg4QtI+rT5Edxo8Rqzoq5MDO/BuFqpEe6QJUFT/9v+UKP/z3dZrzrG6hsZBiJ1ItnOAw8NKjhkzCzAa8RBEz5uGyxP3h2A/+dlReCh6TAdMA9BnsWLLaBu5r4Ia/GCehvYMd0jCUK1ZCuZuu46oFq6kBCSt7hstLQFh5dPslrlzXw7oBGEdrrL8QErhak/T//OexY0Jtx8v5DP23hzq3+5NX+bKLFWpQU+mkmcwjA8pKIUVNJZ/1rvlSne3cPnDubF4TnC7Yf9w98Vzo7PuLf0aG+7f3ENfMRSMYjdTImUHlsq7TXwl5QM48emr/w6aS2qmwe5rkRwtzSKuPGeEq7tvAplP0qZt+kJJnFYql+q0Ok9wEW4wEgyHGNYRzc+W68PBMCjgKQGBTUpakRWSrMYKoH4xBp4SDyH+9wVTeeRFF/dZBkX2zgl6J47VIau08yrHeUhXMqZdFJ/TW2AzH0QvH0QvH0QsXP5OIejl9QvFlQAsk8DizpgnIQXNSD6hqojez3lIVzCl8i/3b8RznCUi9f2TG6SnAW4wXolm1N3Nph6LhfCRhavBJ/yEJXqLdvC0AxGeySYtbbhJzNGAjuq01JE82jFBgzVjOJggMAHtEwBoRNpSEYi49Ez1kd+CGNTF7tz7D/ZGMzMpt6JbSCWsmpGnW0xr1pu2n+syCahEnccWqv+VDzlqTBbKHzGeZUmo2I1nNEsvWRJ67slfisOZL0Ymdl7N92InKdHjsMfRwcP6xxKaCKp/piq7D6EsnDjOJMRIq6pDqnLgDRC3NZkteWmD4tRSVLdxItebZFmTwTwnCZtiKVfUZ4TGt3Z1vHta0as9bPSSd0KKMNu5fbt8ac6Z+IndiwOqM1w8HfdePOS/eS8u0EQJYkl802JbmftmCZLYjwRQFCFy7TFGFvAXnqeSzyph4hS1ix1N88KH02nfhVcYuW0vC0qHUDv6b0QX8GNMbwWR0piRO809WsCgYtY4o+ZiVjUwwVvZoCGOZdNv3ZEle7gmlI3F5LEKiUdqvPDBo89XTss+MRgNBCn0FYhZuPLg70vIyh0xNVlugn7JMXSSmPNdjcYLZSHsBG6nePDajLt7C7NblgzT5WRvVBxIUhIFr7fAHGd+IxLViQjQH4gfJgkTWvW6UIMoWiPIu1MhAm/XZj/hKwuGGLV6HxLeCqzKpBECjixgv0LogJDx1Admd1c1uPnUtK1k+pK6mAFgDJGegQADi7dalxkK1jqR3ioW3yPkcvMHEj+oDjlczp+Xf2ANnrntMbopAkpRgukBw+b4KNRG8EQRSrzVrRxBQV1eXnUSlm2l6v9KRlG1Cs4HeAInoROQKD1O6d99N33Q99Me4qR4TAvGmw+BbO8PEMpIqDtVFPr2IRLBJR4NtarGZppbpwDxEcofu8iJuapAaJ0YFWxRW6IZmpH9bL8z80J5cFEmKrETBBIk9xQ5ZpVQZWVrycLTfQaeRdRfQjqLxgTDT11KvhUwu1IvLwJpum0poGIQz7xfq2e560RjqnqEw1wVBK4Uoqqx6AQd6ykHKRARJuhfqdrIQBzD8BDNfyBao8XJADQj5MfdCoFg+oBUVR9YexV4NSID5p+xcD5H/7gEn9B68kRdg//KWMYdF+StWYiXrxSPD69Lnn4w0Iqow9KKf+aQt0oY7n51fe8ROf2TuHQ6QEIMbHIPHG+PDDG0Igf4/iYDa3rCtcOl8qTYtI7UnK0AjLib1iVCkpmJTp0dyAoE5iEJmNvDM1KhWuoguTCKpM5IgrVSvoOwJi70wuP8zgJKqnwLjXs48porNu6FEE3eZ8LDT07nk9lj8EMXEjfcevLH8jszTlzYF8eLZewstgwgldHuHZ9Y9srfz87gdNbtiHTodXRrR5OoG1co8ZXeT2ehT2vM0vF5f2XN6nPDY1Lz+GCPJQCt8HCfhxLfdxA+d6CiS3m/GwJNqOHNAI+/hS+1jTf4BuNJH4NEoZifgRDq54BfieYyv8ewLTxQzFOThhFqI3AxWTOD4onLCbDM0uIvHkzpTckoNLeoqH+8PDuEDbW02D+DeD43gZuRwdo0MmWpgGI68E5OkSwTNc7pcVLBLuLXjcO0GiHRuz7R4bu9mbgPvAEKBaXFy+WZy9eYBM6cl/e5mxULSjy8zdyWJ8dG71npQTDJSmOrpeHpat+TCi9gy1NjAeVCspCQbCx6YkmNo57RmCP1zpQQEi4xkgeQWGzOuF/LEpMVJvW+492hwPGrj6NEyxzsLYicDb8r8MnFoThpMuBsl/4Pf2UaT1Sw1egY5bbbt+BhOruHxUb//DJFot365Bm57cqBJ6lRm9rE3E459ahF5PIPZ2jOIR6hfJLLILFu2uVRbhdnCBd0XnmsGuRiugb1qM34WDvJjLO9alv4SOqj6xjHTV2qztY+ufxRW271VxOPh/v4LAlJl4ZdXHfnhp0arkIIVSCclaHvnh1YKZ3mLFv58j/GlMxnMYQSidBXdKVpg8EYynamnHBtAImFWyo93f1UdwZlubu8xI8ItcjrVT14HM6E4n/Eo8G1WO8Y5ajSyJJ8Yja7tR06R/2/GwsIA+CIPaL1g9JmfjeCbojA0VdNzW+Mqi0cX5MEFqdBBUj+BcQqqIQ85+bdn2COmI3sZhDUPrAqAt3kZlI1+BKySBVU65Bivm62oqq47qu9Zv4VD5htO0QyKoyWDHiwYkpeCl3RS+4ewm0ySgbFRl3Qcw05K34gEc4o5TXqlso6TKz70Fm44TBKE+fqCzvbOtkmZYFJrFxcWVTs2lJI/Kc/C8B/sFnUylXO7YOf/inWxQt3p6/MolWIVthCPe+j6qZgQtj4NxuTrIh/VjehvQDdwiC+EkIEX/Zrgb+gn2kHpKFDXXxQazB3CCTFVKdz30bVcf8lxnVH6Z5Z6kVGw00nT1q6ppcUs4w+MUMRGLnpvP8YKqqUqODMR8UHmCb4zbJSIQdG1VUKyFjR3LvAUKNXpgqF8LbmPuTiICjPFyWU7RKyKP/hU3YuPbzIjaFDHXaLtkjXqeWC7XGEFXGh7Q7Oc7UVeMiGkjJrZzJmvCyKNQZdHE6JDFIVIrRAnpQM6yhRppIgBNSLl1WtPj0h1bEx+jUlwM61hSzsRLlEJr2gBj1T6yhofpafFWmgBJWOfCw9dUAyHgEATjIz4vm+IoLbZJ0Xgusiq+l3TfraZ1wFlK2VS7feyl+P3UJge1j2XZFs+DEEwX4aeO7ORkqhjrravFmu7n5w48lUPwL7PlzrDaqvo5pPOFxW03YpqglCoQCPvAP/VOaEGyMLJKzP2ej9zqtm0a7Kd98/x4+Iw39UfDHznbN4QIII8UAuYrnnkXwfJwrxLft8WWSZ5KI5f2IIpkyrWm8UzgiJTaO6IcUKIFvTJB7CgXr+/86h/rNCUFegnLEiZSjzM7goTipRdNz5HOJX+9D4r54HMOLVn/wdnkrRzeBk+VwWqjWFJ+/oZUN3Tnyj8sCx++BxZpFXT3fhqtgr3bFOUTbyuZQhaDemJ6r19BqsPS9wsPSE9iGy98AXugRnsjXS+I/chXkdEIRrqC2S/AwuRHU99THWE3WKbHU2YD9g9t08kPhc5YsY+Xy5+KGdaRDyRNbSIRmh//8uRJcTFPonyA9fJKNCTHwIn9H10ZvIZxVuK0aY5XRa+HwT02y/vR7s12SDf/UH61eZdkT7H/6Ug9JkN4eljMXIoVX1/aytJhdNTPuHjxnt+qh20Px5dMWhWf6vTgABWGSkYTafPPxK+RJBqsYIXIsWTfm7oUX32jJVkPAuJvCFor1KK9kX1LVD7S88Lox76//LALQAplQInFCELuL44TcxlO+V177kWNM5NbMXsYPuG6237lkuoLhFaHkogsPSV6GNylWm/63abnacQvILwJixBKRa5KzLht9NgM0hBy2QwOkPX6ZE6zzGC1p4H1KvDCYLR+RgrAdTnjGmr+VxN8Xr7SiqtxpLfcnnD8XXlx3VHqWkWqX3X80BWeFZSnIL/tfnktVRJ1okNopROtFU0TQFCRhDLoyvBc4e4kAYuy0zQ/EQ7TLgHHHQC1EJ+oCHyAdA+8T2nLjtd0B4DB7fmmlmnx4nva/0t6w1W+GeF5fCSHncPejF5isOtm9TJLTwDTfXjUbuAJN8yFIAyO4JqOyqnCg5ANpHgXBdtyFxDCXi63sosaKT1T0zvvfo6c6Q9sN1DpNi9tXzSj7JQHj3rk9eBn90mGbDYkEUOsluSAo7XMXjmkIt32hTOlY3igBueGWyXXne0LswuRD7v2g0YERe3GE+JP++y50FOTQvkxTWFtPv5/gVWuZ2gyAvXFoyYx92gnY/cPkMNEK94ijXTEp9BrPiUzpXfQuJGbTaSPKuVzjNtt5DfDj+rQ06LaHTAuK4k1ePnbg+AloX4mDE6cfSogmBX6Rfl+kOZUaReXgdqRCdS/M/JweIQIAUyEPy5Z4acqOv6fxGLCEoe6Jc/qnHNlJE36yvdQ3j/QqwZUJCrVIoTVcbs+VXRiPoHpYln3qrzc+i6zzXb8EiM5zzNkjRVuIM0fY4h0Vfxix1Kieqen2K8RpTKZawe0vmE/zaB7Ti0DmVcdbtb7b9hqg0yOP+3LzWSfa0n+/99HsTuJ7GQzcDyWYVByMaJjzWgCGVaiVXoiSWDCjn5pj011mdNf3om2pia2ep8GUkFmtWNtYIG3Po8WfmQ4jOPMK3ti2Po/w7sGDfgPfRy4ZaBzpEUm3PzGW3mXjyjsH2tc5RG2onCmgZCkSvJbMUGOMIyEJVI8IEv4E7YuiCAbQUsTmUlINQobQ3ym99S/WPOEVqRgFxFvU3RQ9buTpzpbs3RPmvyCjzB+z/iiZpgxv4rp4eTcUInFtWnKv2wdHhxxFv3ZUprNEsClJSyfrMnPxTcgjc9woMyDiAIss8R0/C3IX3vb4fhNQX2vIeL4E/H2xAkzYyAsWlXwDgF3hreUSckKzrxD+sHo3qT4sNC0+mbs3j6xbgcExUXKZqf8xJfmtvTjmPeLYn/a4prCuU+UiEoBxBWChB1YIN+Il9GOR5BOOO/OD72XoMRSP1PEVtmW7pPBBo9fAeMgrrk/lVTsGCdzvQzsK6D0Eqwa2c7IqpYoX/h9CkYxa5A6CA14+nvfsA2w0jLQxusznqbBeTyNBBrIOUkapzlGD3zQYBZQ2xyDDLB3ifrIGFbOqf4nD/2Djnx+kmPteiEaqm+jpLXwc4oR/T5nJE59pgh9dpWwlM8JN4q97wm617GWnwqHI9qMaW0muVPE6oVm2t7qtAIXC47NNYyDRV+rJyKaZnGK2Cve+dsFz9P7cpB7+i7GXpPzXLEce7+0maPCvbVsIlnJGA2qCFCLj5sp8d5jWxsVsszF04ROSgI1G5lGBoX048F6vdXArqQW7zXysiYWBUfxKpwo1IfryxkxBskZMoQLcztNscsI3RXIWICETM/nG1SHBkPUUEVhPZw5ONkpE+JMp0pJ8qoeofy2Bl0l6u3Gg1nA5jHauJ9RPoUD2yItZWHtDnw0vt6GxsAy8DWQe/N/Tl5LQY/Rzvr7slIpr38SZKCAaLvhT6Wk/11xIYVx3CReOB9So3upvtdXxve5qig5xSIlItJiK/VhF9W7mCq1b5a4GQkYyNkO6aKbAUVtn4qZCF3ChPgcGcImnEhYiGL6NJ9zTGvQzcerUQxO5eH90hIr15HBWAAVRMGSa0RJNz81tQc8+dT/yZFOG/KJO9hst0QklxwrvJeD5Rre46+vn5uuUVi1nm15752+AzO9TryVlcWkLnkiUMa39aoubQn/+P8wRLd+MpQBhPFP9HW05ubjaxWo+1rk+EPdQmxYmvAmV0+AempGOWouySFg2yW5WBdZAVtDZqsDQR+WiwnRNvQ0FvCCYKvh1jZpA6AWyQTsBh/8HZo1KO/UaqjGhhg/fPcRCCRYY0JZOePqG6m3Yo/kwr5VeqJ2PuPneFzHoBlgXf7s9pkKypk0kzAZzOU/dwox6Q3gZZFgofEcaA9yhtHMsyIdhuCRSVG6riQMBHsYSc6Idx1jyaxDKKMdKfR5HL+/MovYLZAMrenMRN1Y46tocasVYMMiZGTaph0Q1Y12GfHGzs2uh4nUBTyG6G6QQPTLm87e02yB+AIJ27TajMSQ03JpaiRSC9Ol772dTOqadNmR6BFy/K2yukIKvgK+P33qZmLnKMT2U8jF+7nuyEcOXwpk9Etc1/jEIDIcpHS1ZjBdbVjQCUYqxjGo3W6rS2M3L5tF+RnkoX8PfZ7bPZ/VbRAMK7BPWCuKYH4XHirjgNKw/XEaARkKhGlDakxWn+6CjAoKvelkbYnS7hjTSqH+4fhn5VleEIBfw5ybgbeB//+bO3ZAWS527u0Hn67gJ618+ZbRREqDsbE1PU/pErLKDVSCROwoLWLGNviGinrj0ryzwIaqfPBa7yBKuOcZWQuyHoOoGyTkJex2PNTIlLvbeaFYFzuN5xjeMqPazxSYfqGxT9QCA9/SR4rPMk4lo1mst84D0mNP/BHQQgQOeJUdjN2YKrNR71Bc84Xtw2Lt426HxWjjNYTcrC9yg9TP3hJVriTt/rLOJYtkSqWLZGq/DaIAfatfZUnwbVrjagHirodJY5Ajh3iPHilpNc3IVYUMyp9MuhYioeorSqECybErXgX5BuHTgPDEHTiPlQICh8Be2GHD/OdYlk0RpCbASSw+Fl8SPPW3hgXaMnCvF9CA0MYB7GIqDE4OoO3CE5YaNqUmWqN4I53GlsuIuc618E7NhnnHXpFNN3HIdjvx89mFk9Vwmi71Znr49pUzK2+u4lj3Qha6TLh3cN7nl459xx+Jjy3ntcP6VZifJGPT+6wGAZFq6YZjDqd27vhODQFTOfSiT5HXbGCvmGd7p/TfOcPIsXwQ8nzGYvnnnY2096eHVSzKgI4EdQkphSGGafl5wKA8PWdmAHdrpIJI1lhXHteu1f+HGo8Liu9DPUVJVrF5+anLSuwf9YxG0Sid7gBaI/jmtjWCUzni5/diSQaP6nV7A6lAKKZP2SqicfSS24zpFLxHMNqlsBYHlF5mt924HAq9POYnVw4GcW4CXQ6G9Blsp9dW9ZpNIHw1fptxcMLX3hKyxe5wpRFu9lwGRmo2+Ytr9UTp/I1hnVIfJp/13FUtHRfZn4IOcbwH4HT+sX8ptHTMlbW87MK3GAvng5Y4pWguSKteC9FrMny/Ez41WXbjwQUERl59obT+OMKaCMYS6LvH5egQ6+tZVp2fRffCXz7WMJyqaXrX1EYQe5AzovsII5RyO8l2jpFG8o2jZN0Ig5yhzK8bWtAKEY/Fw2hawxAoIGaSalDl2msdBObymU/LKSE9wLfJT0mrN2LANatXNESXaJhqOlp5b6NY6/WNz5j7n7iYVowaPMtGDOTC6kxe32bNQGMJaiRXuL+H/iFqRF96rHrw4/l0jRCUubXIlA382KX14Q65bm/RFMIR+b5thP9O++BHzG/So8FxuoEQ0VWeAreC3qi6puV8Wb72IznXa0KxK2Kk/mzZoDT5q5o8M5xZIB7RY9PnAfTf7NjZgdnr3k9/DDjrP2amnfCLSLkbO9LPXQ9rZrxcvHuD0N6bVntuV29cg75bcKKO9ZF7QT/NOVRYgqSueJnPJaogSpKChrqebGMLHfbJ0AS1Vi90l7P1K9XUx1gfeYtGwcEblEWUFy/+uBq8geA/WYkfK07E9tO1WqMEaaxYISLdQ8u8idPQ3iME8ZPNBjg4b/DHy4MfpqFjYsCYRytHd0NtT8PDo7z8klZaLdlrRsdXYmBZ4oML5PADD77kFnyv4t3G4u+p1CX9cZ4Fm2pOn6YXoBnLOpyClRAlMfgB3CWIIaMnXj37NH68vy9Ohrr4y2TwcQH8xbTs7YlZcw7YdbSMXgzdF/BSmGmaLizHmnM9OtvgC4wgKfk2QOoj36soLRUNTeg8Yik3cgF02Vl4ucXdbaLTooNkqGMhkb1d4p04k0PCChFC6grm5iZ8ak5BQnmmR4FcFRgkPx1TXI0CtLAZ6GRcEZbpPxqXem6ICC2GK5WLppm0C+qlhdWLJkE00kdHlgmrI72KlRY5uMRVQeVFyoQbHrTzvUsP2lWuHU+D/VeHYOBvhkHr6s9zgZ0L3+Km+8Wbs7qD8IN9CoObhVOex6LzupfBOB5g//GxkISoF8BJRY5O33Z5nISAPJV329qNUMQF3vrxHrdPIKyvpiPv5E4d24V67jlaGM50Md1zTp2CBTXBbcmNSkQ/FyWXsndcYtTw3U/pL06IiF9b4m5ykCE7oRDNQdUoKHyS3RFlE25z6xKF/vuBMUixlr5vTMAijzHYi8n7rB9/BgIqNh3jzc8+Vytzw2CRB6GVqgKnOp6xd1ednZiWxOnagBjQ8Pd/RbkvxxTGUoS8EXLc1z+Rx8puAqcyHO8UOV2jvZDRBOR2TjetEXWeU2UmKJ0e39MqMR/bGuuzKetJ/xMHMR1snfHbGh0v6Dr4WVnzHAIb426JzHobZ9/GlDEnmt1Pgf2u88OucMdMEaMoM+/XossjbyOYWAu7AcBIeY2mPPpPWoCN0BDiRKSr50a7+NgQ4FAFJB48NVJwbv4YBnxvfdtdApM6ekgQg5AMywdM6+DlMD5kDOXwmyb6i7QHNIMmUCvvSNyFB3xp/T31Q3wSdNvX9zufR1sev0+otLT4wyJvleatUtOaVOT7sktywHVJaDZnfQRtTyb7V/awujf0+DICvAnkuYxavRAu0EElWkSiWokMcvMMc2oGQDy+GADxkoP8u29PhgFGp9ufevqbI6Faku+AoP4VMhvbFfCiHMVVdDHQjTgZKVbknCsio3qdJ+4a88CRiA6Z8fiAh3Rv1jrMLCEDJ7+6gi5P9HKeQdT1+LxGCYNuxf1U7iMS0NTwWvDc8yl6+0BBcqwvn/7cW5jIW2XiiMnUve1x/ElkFf4LWGtWs1v0Biu/9TtTZqRIyPlNJQxlBWIPn3K0uuYfXn7jw6xD6lb68HT6uCQhOHwpNbgccrycxpFZkaAQuU8veUBnk7zK/fHs77o4lRb8rVC+Hy0lCLQEffgiQRuJ3iZy3KcPnIC+eLa7LvBMus4igxyNYD/4uIbNIY0OYAy0gp3X9cId0XPsCKvNv0/vSpI3hDdLXAnlitk4OZDxhDXqTS++1CgMBcEpYdu87ozMPUI+yG2XiwMGsPu0QO7rl/8/ef/LrOc7P+fv0HP5qth5rx4xekvIB+7Xoy5fM9+RcSpK/6RKUm/ER8uvsbWBqt2A4mXzyLX4ZP5DFU2RRUie4ttKU02FCz6rFlyQkOP+ZyBscNyGLK1KmfmSFk2u+Mvp9UZjwQBgxmMJCtqy8GECsWHpixayqSxekEXHrM+RO3QMalFyq4QVkSsy5tJQ8F+e6mlSHZuZ6aZkBS0uHD49hjpyCCYWORuqw0dOOWznhAa2AcZnnsODmmSabaJPtJmCQxlCaxMt/BbMiSMQ666D66kyL2VsAv4oqENMLV3r4PTkKMlThMQP4laYvvI3iOlCBzK2QzP21TNUq9OL4Qg3yeKGM5vrWLGGm6kfZph1qdYM2gyrJ7aGZsGXPD6EhEKsbmfg3WLjjYvkSkHthIO8oOz5y0csqJwwvlMQHA4YUvzpLMcljLkTWcD/SHmTH+BMTNxXCNygNYhcifWyzHYT8nhb3tTJlSPKxJmOeygk49rj7LDKAJlQL/d8eAqD4HANupxe/QNq1+ml3Gcf18d1qctf5gEFSj7a/bq2NS86utfoL0gthMDs7+Nk6mBTOeyjLsr15O8ntfb5SzeYex5annwxLLOFdpfTyl5TAEBVL+ZprzPp8zRA57qiZNmdPXQVyZQ5Jlx8ZHeFl/nuYjPPsK5TY1t4kvqcAd9lRD6EMdTyczLNu/6ps2LNPp+OilbnfQ2FsZNg5C3+DTCMcuvcrudpLvjA2MtLOiUxYEPLRe21m2CIMWuXev7NAItDKl0JlxgMYzYHjKa5QM1WPzok7NmC+0dBjzHt8b0hYIPHElRwDF0EebY1zMidW4GgOUQtPh2VDzPRkHTWU6ERjMrkFr8p92ctA4RbuGvFVuMoFia9d8iz71OgPyFUcfidqpmC8ZOY3i1zvVLRob0ezsIuu1rLIorLbE9AxDVCOYUB1S+wQhEHm8H1EA9rbqHFIHGmzn2YMcpcJAeayhCkqXsESQrSYeA1pWmP6IrO3OGNMmHWVZEbKCD+YqbJhyXiTYzHrq1muHSBWHe9LheYnKUVhBafQ50No+FubpmQM7vJQjAOHFWQiqTTH2xg4orXB8gCauOqpUcQzWsadGb17mo3Ljvmf5se8Zw5gpXIsXFju9Z3nSHlMjIyEU2tz3TgSBvDP4PWocYEJokR+PjxD1OUODQtLcN2DDs7oIxWoc7RjAHSzM3iRSMk3dJOGKuQMCs7CGqZ3j+oHSBFgG0ZAYlqwM2+lHW4C7kKkwnYzI7uclIDIESUeBkI/8rm75/yzsGB87oiCLjy5TP1zrvSVkwuw6M2fidB8K8nRS6qyPp5zxYsMYLd0PYWHu6klpSomPbScOyfrndsGT/UbbxiqnaGFRKTHCRxYElCUpzqvIeKEcBuFe92DnCZvSSCRQQm5QjNpCN6AyGhSthedkF+iWurTq4NAkp94aywCVsjVqaZNjmuLiS2ptixlI5AuZ3q/v0VC7hiJZXnHpEzsATIPGia6yIpGI7Wd++1WQ2WsNKauKqkIBeBP6oI/rF/Panwo/2rn4NL8qkPl+fWTSIyPt8dL8OtgO7gms4bF7Fto5E6v4jYB+/LBAA7zyB5s+E1CpHKRlKEdCiVU4YGjhFrtmRZOe4jsRuN7wwudNEdnjreekXWzEJiilaabxmPB3Q4pp1v533TujLB4i2AwXWF5A9sOHUSgrODJwTlU04mr84WYrQbIlD6THiiOLUjNWtGCGOAzvCLB/a5vCck9VNShB3ja4EMvwJjr+39upD0t7Jl/w48pgHMDGVjvQL5UrpH7ixNQHwkU5liHZ2T1KvQ0P1s5vYsWUCCB8IG0U0qVimp9/AJ243PvS8ugtAAxjpAd73mONOJhcvynSCvAdXkDT3WYqB4QJOn3YGxO7NQl5P6hCouB3U3oBHVuuEbb/+MjHKT7BPhSO2Y4gy33/nWE28D5bmNfMCNDnL9P6sqlYEdmhZ9fT+/fhB7ssjiJkQMDZCwgThu0dShYvitMS4aHJn+v8xtIFRWh3pMaWMzf2O+EzN+4PzfKrILkM0+j7FB1VC7Zmv5QqFIDAfRR76m/NulejZpmOdNrS9c3thTabDo5Ij7Sek1rbvmPeW3U5gE21c6BcIP2YNDH2cceQaz/JLQNE0TWCqlFn5rVTWFSDwxObbXSNWg2Xted78iUS9VLznFyr5vERx8OEr30bdsqXG6WO+mrWFo9Tj/48RQ7/ZbWYQDxdNTpZIHjp/zgqMQldOdA0Ar0S2vYOJPJpkshj4ZafdlfBWUJ6dTh5zz/xea4/5LAxRloA8Gzubm05AWj9rhfdEV+SHMIl0J9C6+7RMaOcFTM45x7UxWmSFPu8v5hpwSMatwshx2RK4TEMwcv8WSUga6gRPebIkazJ8wZkbz6f86O6bWW7wapwqC7PeDqbHz33jZ8xBQiL5PIq9lKYrPuR+/Rkt3IUvETC7bw74zZ6m146vCxyakGrIiTFf2H/muWIT6sWH9TQnURxB4ly01cNjGyUGqlHWSI1/BV8bEZa1pp+XN9z64WtniBY5o1M1VXiFLye0eIrXvrECmw3tojbmBupYj6UM1pPp40hQhyyk2XGaadKXtwYfngST/2rKSIYASu8PQiAwB4LyQo//xQGcBtuHrUnAEIt6hke6+0Y7LVYtZmiYbXhUqTzfHuJ3bJzkWTGspbxCjNEbh8L6oL8Fyz/yxJjdMHJcLKg99HC6uqYL/BnVcPgfG6k3bF0lFQ9JvXGd+0q+UL4oj1eHRxr4DAfLRg3lZwfLPiwjGfbTgX0Yh3XPg7vOg7uzJ3DgjkSuXB4ktLHjI1sUpUF1t/3xbxwRZrXLoVI+YGkE9sYuBYgy9NKvgdk7qTU7YGeAhX2UZu+DXffOkp8fxuMTxBCWdA5KhtXBuxHzHvG6Q6k3QLkdz10myjP1st4j58RpdVTXeJKtDX63D5LiOLf5DUsFi7oIpGd/VZ8t3c1QKgsiy9QgvNR/ga8tVKkByjAcZvZISO6YEQ7/57e6Uh+gBek37Ns0r37b3MLIyTlEkqdpn/4kwBfOX3vsHyF0JVpEgsUzFa/Fqp1F/MphKbAn1uQ/o7qvHMx7K5cYQ4mbutGmX8dSxPFj3qobKdV/U2Kx5Hurur3FPQo8Uw/2sDlsBu0rEQzBTrZOEgcWW3lUI+P7Kzo/Pb3DWmH00cnMu7aGB/ACemnpmTMeCXaph/iozprXx4/75MfBaEd6J6JF3TVQC55u4TitNht20le25XCAIyC99fQt6sBSl0KGTeR+LAYk+chhpHiln2pt0PFtHbYAX1JoDWZlsiF7pbYmMCU1JlgyqWXUUcw5/6pobSExwJWjFrN/xHOMEgE2xAFr699IRszLIgqMXhbzuSLRoPmC9eDxQuDj7wMwXRe/3xmBOaBe6Ma1KfeRd52QHtea2J732ltYb7JB61orWAEa3zakdrkkEPtXX4MTfRpFb0moOB4Jd6kmCPaaQaRXMtt34vowkFGrR7BwqVH5+/2M6ZkXE58FXIdTjY8w6WY4pbar+e1z/8e1z0Rr9WdG44z4flYprtYZOqr++4g/p7yo6ceyQ8mAxvSPqFRL/Pqq+VYWqNcdf26ydnbcbqnPzCCjCdDHnQU1zUfUJNkTRzyZnNvIyrZJEVFRTv5oxJxQOIpnOcWl7rcgV+zEdwhZTuAFMmQA3CnDWjWd8b1TU2ctKMbghQ3bYDTb9CU/xBw+QnFLznx2NSEMxRhoFniKE0MEBlvjsGwl2N54W9lqWekIu+BxC294RY1AYrxt5zst3utH8c7/kFiYPgmiLfYj2cVzpMhYbNEam4ZLfdTOKmPO1A4A1tm9pcqY2lO/B9yOe9FFgIjHovqy//GyMNULUbOJ7yaIInegL8U/tQ46MPMH/z1u3OITnSKQ19ylYfHr78VLRq4JGo2MMRIEspJh3JykaWM6YC1y1ET8zBOIZtOHpxbYgIc6QS5WkZj11Zxq9rOrXq7cb5MSnitxS7U9raSmy/sqcNasCLjjgHmAqY1CmmYqy6G43TCDdz1hOjRnk/iU2YyJKnS7UcnclUO0vI50SEnIc8fIfFlIFhPKLZkRCUODk4/6cb7swmnY7MTW2lisBNvZpZ1/B4x/QiHhr63wiPPWI9S7ZyK/Lrs87qFOmIrHS3Ok/zaUfQTFTVVb3PtQpNBjjp8nV8JoE8tt6JRNCnmiEq7VmbjGU5MPuK6i8TUL5UL4fGQpficpBtCcgABn8JTlhCOdobgHcdamLBI6/G2pweqkCOkEiVctiFm4NqP6LUjOzJvknYL6912XWFDarv62Vuz2ksdpEXnWYFilgS5EHxrbIQX9iEHuTISuC45ELcrwZ5ZCywNpammsBCIXJdRF578gDSwumybskbFxTBfmLtalI8fHARqEMLS4UBSwt5/FuSpWUWFbiLizVLFKyBg9UnxV5DGrVorEVb96nNez89tfq9s8nJKJSCtlxMta/IV2vBDUezxRZ1EKj/SxCVDK/2b00cLaaAFpc5nMOMhMSQusXEiWIsi1AeQfWdRrRDaxwyw7avK40Ty5IONXrFu/+5sinBkykDxL3DqV7pEn2NLLPvUK762tumD7D+mfEsCsQzvsVkhLiA8Qt/bsoWkD1w/VjQrH5qewycH0shvfZD21q2Ndntl/myrivLrBjMJ3+/nsa9tlFAM5Sq/zb89UOFGL+c2jmLrOunH7PK5r4Q9LGBDtX/5N7+ceBGvA6iXE+hd/+bZrnSgl/N+v1nvCxwcF3icXe9UVUJ1kMVdm9t5cY7mQHh901KLkikGtERuxC+PEN9twDcpaJwLskzAEFQdgKU4xv+EhL7oz+VVl0LmchlZzvPilWISW2ieqj8t5SqrHCZvpM69ZWEvcUPqs6kTj0kMgS2pOXrsaDoAj5FGF0EkPIEPp0AK9S139MCn9Lt+JIVohgaRMaA36klz0eowaN01zBKbRjWb9Agjop3NPG0EC81t/sCSvipLJYsalpKY1KzQCOTAIfqqmyf2ui1gc6G9Y4yRQmmBkEFjX67vI7btbFA7U0dq9u8g0ZHwE4q6bpDpjm+lUdoUEtUJZp1zca8S4EeOC//2zn99/k6rT/ch9m8h90AAN7C+ntA8+YssmsuPS6Qg1v5mHSJIlDRDk3StH9Gov2eNFsVucArnAdQNXn4U6plIxd651Llzkh6SUkxrFAph2p8mm0mvBv1wW0c867Pke7SYnnGAGcIBKwSlsQY+aFs2LJfVIjdADVdhDMd2fEeFvMx3cskTTuvlcskRTSsL7kr2Ah191aFkEwR3PnEDW5TyxPK7eoCP/VDAJ2reJaWX7Q/EVhOrWKggSwbDE+5R9hDfih/R7EEbMqVitqVbDOX2r13nkeMXZ9mh14AWoaetCPKhpMVXpQJIbXmfkmdk4a7VCtKnciZycqkddNlbnDfLkXKdcfb8Iu44Hm6C74pD90QJo++H8ByRChlOytD15MJg3zp0AtSgCJ5x6ZThL8TG3ZB9mZWW5ICF1HoI4Nv707qZnW0qzIb5l6hweEcs/vzRIgDbl+TRwfTzXs48770u7roUJTMFcV95UNfT6N1+Df42a1JuUmH+NCvdXzHZGkqOuzYpPS7lGwIa6jZzbs2OGU9tsoulIXMNNQ72SqXoHRSCi3+dVsjeinxQUet33Ld8bFP6a9OZOh3SgX8K+Fw/G3ixlqOa7CF26XIDtT3OG1iPOUSyZkPFH9wO7Lm6TK+EuPgIHMf4b4Tu+lGG0BTVFJ2MFNXIk1jWXCq7GHORH+toQ84msoLl8jqk9v9nBSwTQ+heJ5+C6XMy24zKIp8+k1HuCy76H+VxfKLG5rQ0zthqeRpK0zM/n/hkEeaoG3EzcaT0z6JIH9yPlXLosWOTLTrBIL+VuSe0jmjTZDrHwcdyqlKozO59TtS1uXxmlVMQJ15T/FdOgIddK9o3uOxUFY7Prj2lfask6LYx+0SyGMFj+3Yycwt448p/wGT2NQ4gm4fWS0mjtivMWQvw3AVbSXQknEYhj6LMKb41TSOUNirziHoJYnWeN9myc6mIdwmgrAMWJVqRez0WNFY8lwRb+IinBuqsC+fMCmSzBmtkEisZ1H3oYmb/QvXWzMGRO63v4LRBiJU+NKjNOl/AWV5mQcBKfQ0dhqjIw50Dc/ic+EhiemjDn5lxIgLKTyMUdCwc5Y9iMv9PDK/5qkuEOrAZqGJGgVi4/dGEcpvNHr5bbuzmXnFQRKgazMgLmkt8fTu3Ly/G24AF8hgPtYPtijo9uu54uifQuiRd3Y+3u6OPhDl4hH5C/PKlYMHqp0UWXMFaqaBTO34mP9pE5FJBmkKpNtmGPk2XFL206J/Ix8vlxfwFKg7MFcLTwVq5eDpIjJLlMttEocuVHgECRl2iGEqnh6+uQhHHD8+X3z4LsVV0EUxCchKyTDYMXYnLCyTYTeQKpbarP76uqjPj+HrDI8tRVoiD7J7zfJI40uoqPRbYzV98q7TCJMUlHaAy5DnGbvY9aJaK9PD7T2PaoVGFof9HMp5kexuCBGU6qCLofPb3twMqS3BiJrAhVPVAbla8j6miay9V2cdxaCMpdcvn39s03yayLOicdz3ensoRAcWTl9rq/ewdnDc0hye6IOpUumRmyu9InmEF9/9Dk3MLntWd4Z8BRB6Qf7TzopAvUOWv77mWo6FgK+b1UhIY0vJ1zFOLweKcewuoDJ2uWVlq+xmLJgnaHhME+qmwAeIbADxGkmobqqUm4Gg8NEQ9tGLNw9kGujC1Qs0p/NSYNkagwKv3ms0WyTqqZhibHxjGHG3YRKg0wxA5uBmKVEbS4f2B275ashnbx2rb6mcpHeHbXqtkyfJ5XD5NBJNIHrJ2BFFIrduZjMHjmY/iwwcG3veZS+Z6JZsqNmjCN2qK26uPOhvjJ8c+XWK+N6nADbBgurHi0rNlSZ48qLuvalgS4luiFzKI49GuUWE9oCm+dMMSYieuJcVbFMM6DC63AK1qpe3Cb8aWIaCN1ImrHtfFtmqlHHwgppyZCiEQvmEIAA2md3MIz714PxgeArzNQUnFUT0gV3ZNEApXysd4H4RMno3SuZVTPl4OzBhBFuZLEftIbr5LRCZT3FujUQTAVzKageEM5D4Jacci8PgIVcGcnHzoLHwi4UFvO03k8mRq+YRX8du3Erm2GbEnXYGL9ZSWPh/oV92lVqczhxIK6Js5SIwmz5gOwhmgR0XqfVMcrOj52jQiTLuR2pSt4b1IX+dDy3FugE1rVoHBTmj6jF6K65xpUv3E8xUGCPKuYjXZgE06t88G6ZndeTNDBEzcjBJQDojuopkvj7PpTjW8HV6AT9prsjkaP1FL3zIUUifGmgjK3mn9T1sE75Cc/Nvn9ptOglDbjuFnF0uWhuRS3nFTFMtIP6TOpIFgO1HQAs59wkw2t2voLmIY3oDuOnRfj+s1lH8MemYneCrpHNlMiB0vDKGonUWnnU3iR+BcmFpfsfXURRvSoQiCOBKE9Pkpp6pCDt52j7CiBiYjkh/oqGEsEoYcMYiAPXeL5hvrR4VMjR2H24yhBWXufJiHs8VueSiDSf8x6WfTkdjPlM7WiK6PlK5vqUnoJ6J2rL/U35yBsY34koK3APsXODVEP6Xpp8w+AadOpEFIQeu1UW7s0F9H5Qn+uUBShaeta4jGeWDIYsQ1N/bFp/w1XwbVKfyG0fg9POvKUJQ2ohFMboJe186ML9/585q6Yo0RoIiW433hk6LiTVXFxtaCH0khxlTVhcYV2SUhxlVXxvD2tNZS+dUoQPded8xNKtExwuPNPFlFNjl8ZjoIpTUehdIElK7pDGfgQswkbT75+WzRm6cDWdY6TQ6fKlrmlnahA7rJ2xmTLD34+2UKplYxDPyl7/bo6Ab64BUORWCVJfq8nTf0sI33fipZwpJLG9EwAeMleF+0Yn+WWO/ZmUsGYON3Dw+AIjUnIMXhiKg55OOQSoo104m8P2wrw5LWEd5REkCCMSPjNLSoG1Tw+BF0+ZEorlGNej16u1NY1isxqIkA/E3w+L/xSzRIerPwgur0d44mlR7H9YUwEmQC7rJlkhrf44iuLxIMvvh1SBrn0YDnmlfq4VMkdqj+3COlYYvZz1QfpBHF2ez86H3bsB7PWYXxHlLTuAb3LyN35MYHgw0rJxwTEoqqvbrCTAF1eBr4VLl0OVZHxG+Mo92nbmmrs1V5dIdszeT4tsz2KCqVPMrVrL47r2VCpdipLJAaMYzge/Q/D+83Gqi86Z38c+Hd2tfRjAi1OUxLeiK2eEVcG2oKgvKc9K8iIxEYYYtkCKad2k74xjnj/9/ZVEyQhuvPhRwjdxnVu6RETaZFjK3rdHU9Ocw6xyF8c8UROPbDOxY/xCCiHF1lGImRFevYOUOLCzRgQgB57O7GA6EXFzYOYQGpVSmfm0cpyUxS3yQT0QH/WBrBMKWcTUTWd4s/pzbx4u8Y4kxia49mu7Fiisuu0ZQrVWyWepzcVQeh0BfirxyQMGuVJe6V20eyHG9ff2Jz8j35ir8ud//Q8DdPQysQyBWAbzm5Uv2fMcmNWapFf91S/mUoHrrHQqSj9Fo5WVlvQS02/oJ1hCZTK3m5BYnVGeo/iqic1rAgQI/y7TLJoyJmnxpkr7nUG261wz5rw0Jfj/D+3TOnBT443ChOQVLbUgJ9zsBg2H8UgpPGD+i6J6WjABqP4LMFJkz7I3Yl4RQO9sb786BwDW3c1oEFOGGAmPf5ipyZUn2oU3nGgp/9sKv1hhJKXZLCJUD4tUT9JvvYeDPfmAtsmZdtE3dNw6yOc78Q4PwI2uXNkudTrV2QVleBDs1CDbFbvW5+KYpaxgpUD8rhIMSl1+NPgp+s5iut4wJuFHwvfeXk7oDeZjM7TznPAKERaI7wufO3ZbKuV6aj/gowCqU9xAu/HIlEtvjTrYhMYybvAkWcWvSCuLPdt/2Z8F9kRFh/LXxhefCMkUTlzpPViDNwpU0iT7iaoceInrQmzrmr7vpm62fJdnnRVdGTf5mU8uLmnv4k01ff4ZvtzxWc6OwgNDbigyJJqUmFAzq9nShD3wDOJbuvBMtgQjEEjDymzMt8x4XJiINud+r+AYknuOp6R2ga6BOl0iYt2IJF/7LoOIqHfbnp/Zk9cqUWLtRg4XBEV0Rfg5oCu91IoaoPsRdsEDFzjmSoVjJFwKw5Tg8JlPVT1xySwv83mT1UoeSixqywI1Gn845BjmRDRtXn03kbrtS+faXK6HfK28UVJzX62ADvu9pkARu/qt3Ip5ObJ47LDo2ONfXNjvRiG2Lf9GtEn3d9S30rveZ+G2X3wF/wfTMXvUvGlPZZ1sYkyLmUtc3sxYyE6iVReNOEN70K4k4VjrRf/Lytg8iBRCOwlnsrNZ0TVLSbhCxPHtJ6cqNUUwqfNIS+YD/lubYJZxXXonzr2wqftERDvj7aP82EiulunPG3oJRQtC79ox+NKlvsva4nS4NzIOEDRuKZTjTP326d14cAcV4QL9lAYNorVOGuPpQe3ICtZpWQh7lNmeXLp6vGbZgRA5q0B7ymCVXBKpZtW8/rRw7YhL7YyQM6iFFyenOR3MgUWxr6NS9tzKjecpqf0uxn3gxcn7GT67KBP0WGbwPJOutFhmzytYMDXqpnUwzvMKhM10ENmyJT4uPlldUzL67B0xUaRKSRYlO6X8kvp4GCMB5nQkqnlSl3GuCGGOl4Tnitkkvfx7O+nzK2mRaAj/H2/F5Oy5JBardLPsF5JvL67bpvLu/nTs0ccOIcOur8VkYNXUHzvaQ96QNCyjjG5k3g+mxNLeEO54/50/SVPteGHNeVq4OvjozZyRl2+Cfc+9ZjlvvTpFR1ErpGpxVTrBbgmfwZUNaIj6eSfCS6hXbrRgW1ng7zz96/RuCfwzdEYB736PGX9sBC70XnneGZhejLGRMF6nP63UjjCgu8feMkpfUPih1FdlJZ/qaE+ghiwzAYeFxQdl9EeLJacqHeOKr4lX24erXJ5xPPTYN2teK3sZPINGhNlC1WaXL1NHLhw96ZhtCSAxnQQLVEVD+M4dWe6Se8wz7ECu7g1/HiKOTaK+BboC5AQEHWjjf/PGCfwlzb45NWrHbY+UxLT6a5hrxTaHKnrmtlPQ8GMLaqJ5yicB16FFAPJRRfxTyvs1MPXJLCM7MHXFjbXTVwMav8q6JMPIqTA7cko+h64FcZXQyVU3xuUDnHNXZd5X/YHgSds4S7Gu8mIleHFHI87jWfGpgJzihXJ5dcbUOtRUJOsIPi0UaZ4qxAxo+7UIBYChFGdV4SeEuPL0TUbaxBVGylj+T3gOEC+RKtiIMu1nmSJdi1ChjXbfcCmMjlRsMRdguYkfcBC+PJC6QaV7vR9aHTDlaefqF9nExpsX1ro0ErXhcCWcj2HAzi419ejQ/eF8GyY4bN3LzQimESws7AkDlam+MyR/TgoumKmOXJ8yvofmokjcNxiTuqJU3uqrSuJW6tXbRtzw/EcbfVxtcYVH5plaSHC3J2V0aFHVb93Fz0YA1r29Nmc3vsVmIoRciAiXQA4IyKceZ33/XOD14RPMrrrlfn3rTPIPxrUpLMg7QmLMlZNQIfjuUrKvrlEgsubZ1SJvEAJhkiXKhH6+cPuGvfvLpDtJ2X3U+2wrqiJ87CM9wrWLIQkB6sDptrCM/DPkJ51J4gcd0cWiyFM5qYiLEXSR36QXsC5Fdpwfn7rf7ejmInrqQ8k1HyZdskKw/v5zC2nbECbPlkKyzT0e+tDxtnkQoR3MH/SqUSHwy4wAbn0Hy8auPol1jg9P2dT4kWm2KvTntHtSHRxSNVuqQ3K8naeebX2gopAPQ2aTEWNlEyadTCid3f0eiuwnE3/c6cw22AfBBD0r5brdWYaYNpRN8QPWqNIDkBGwjv7rezsP3jJshuGLjxja5BuaT/wxXKg6thWzD3yMF117rleii44BLMCLcLI97mQzN2Ae9utUJwsFWLLX3s5zL6cVsFT2u1JuYAll3t27EWne5Aa1FhRDRoc5Wr6gA0bDxcRE08V4CNmMnLk0T3MSOCMJwPXMQMpmY6YZLJaffdU213uuix3TUwuTkGrWGRFJbitTarth3daxBme6Z4hlsbQJ9g0voMGHVe+Awod9NNhfUue4rDS0a5xvKklfINNCwRtlKAYVh7Y0niP7TMOm9B2m58d2ynmsEOTaI29du83EKjnckSY1ffv61RTCLyPok6lq1Om4FhCU3lwHt4O3jFTaAOeTkOQOomNWZOI8In9IFxw9uH79pffdofZGYPNiapWRtDKuggSNLjRMvohK9l/VZt8e0JlTrMNgDyrqQV/vKmpiLMvhoiLMrEUALMnX4V2iPFh719kSPHzLHz3t4Yobc7j5CZ1CX5x9VCQ5WA9BAvXl1gk5RMzDPV+iIT+vV8tJ7Vd+KhFwHfWL6Kpuc1Dmw0W3lG+VoMGftXzawxtS8OjnyCRdiSyeNtvnDIbK3tfImLGiJtyIe2JdFEih36GInPRc8CriyJJ2/eb3sIjb6tTomIKYZu0OmP6dJvlVxdvyCAzaGvnGJWIjym2kXBuUfKuaxHeih1qc64BNIaXCEOl3q07MvJTKO94BBEWN1H7BoYgiAFyEz3zjmpIBVpIhXkU6AOoiXubELQUULjNOu3xehZHg04bDLUVVMXYTZW0G4XC5ESzd3VguZ1xjONV0+KLNKc8/qACknrW5UUF54JOMfOhgglXRfWxqXdWdLgamCY3aD5KDWBjYvq5hvQ4UbVDmyeOKgjT1pH2OjpCAqmHQgEAFrCstgFCXF2Q5vk5L2bGiCq5yMl8ovJMvQ7tLDJfJBRmYA3W2X0T6yBfuyN89lZDVax6hnAGigxmd1WsMaE4K41mXJSFyF2/2JUmbLhJk1k7Lt+yFqmHDVyy5efBjMH+CZt22/dUOEgdP03o/NUbfnGqHxduETvGSAnPQUCAlR0tY5sivAiLo3Bc6LeLFO8BoXP4wF0jSULmBGacASnbrgtIjJBziKmWfUX+pXsK1Erx0mcf2JHAiIoTWe8D290B+hzZ5X3iyp/lkWlVD3ZJKq+4k8ozB0uiv7zXG+leFBNfjMXe0bH3iNrTAi4Xjt/MDx3rDfgTgMTeQzZeOya4g5GN6+Ej+A7jh4VT+FaVq5t4j3cvBnjN1nEqzGfcBvjktOAtH+r3uyf1EDimIYtyjX2/q1GS4DpX/eOCLmsqW7PmkZ+P8poCwVOt/X1yAwlzvRdF83W6H4Kv6S5mMA+EHbLO+9OKQ2dUWcxlgc7rVvgGgEh/T6WHdFt2uj+TQLJCvl+F74TOeiSKAtXpXtEG4p+fr7xeA8tybLaJ42Wgz3TizEejmyBmRu+uxK3+Xsih1NLxQ7p3dPZ8SNQrWcfyHMG2FpDebVVnmcXYDJnvyAe9Ydn87vlmknQEWd0F0JytBS7wuurr8NikrJj4VXgRhehOi/O4Yjyob6CLIHA2ToqnnWLhoMFG5MvvLAcYAPpp17ZHWAg55GwBSij616mhEyuE+FGRnL2qjVbeT2zU2FuIU0cayZO1aHia4YJq8SAYoC63/zyB7dTxCYRYhEtNCwxXEHoJS3lziKPjOpVqHHdNWQVAgMcxuJ45cJumYShLCcR3dx3Fr3shd0+14gdFcN6DMClN5yWtE7/za2Uo4txd/eorF+O/A7AySm00VKYAYbOfzJqfrEmUzU0RWfSIO6ITqAqkhdjDJ7A59hQ0s3YIyHqddYA5XDAALNw3g5P52Y8om30LF4wn//CdqKl0md5bhnHMepeH3oD4vI5vF+la9FH/EcO83SBIVngrt2UoqlOuc2wPRsFDVbSDUGYHP8dPHkJ6Fp2uFE2fTrr1JagcK/2SjUwZKg3YvCGm/XaAdqBA/nPtJgJV6tKmE4wtpHGyw1kWQ1Eib/n15wYRrOvC8Uxbgwx9sfotAkJR3ef69lda7cOf5PJ+ZKp2nA8PUQE3F4UX7s/svhKM6WqZGa20dPbxjdK8rUMiRJenc9pNt5CsQ5suG9J/focgtBd1ZhBIkpTg2pOzGB/8WYKgTUA3bJAAKWOmOkWj+gsA3k0OHmss4rSP1g8QQljkKnsevZMBvP7J3pUYGL9y6+P3QshOYqCn3M2SjaCPdz964bnz+I4W1kpv0BI8gq+16q/ex+oI5TCisDy+0zFKGfFtT3/cdB6oDXrNLRcp3abJAxNM5LYo/QAQ1oJzRGCM6cUQbU+kc+QZE2v99ymkXvLK4XRqcrAmLS7kcMFQMdXmvSi9k13C/c1o3LrnUrrOVM19T/qPAC/dUE7lwWrLekbSQ7fWBXdKtPNeFI62507X52lvoPneb1UoCFKvZvy4kye9EIEjsnW2Z9498KQQKpfUNQjR0TLbT7AniGbq+EyPyqeBnw2fXwaxLH1U1YdFt542zpLAw5yhA7KGQSb5cSmE8r03ONEYpK4TVU4nFpXAASFrTg+O4ibCHlCUIMSLrFoTdNOO9KkSrsAoXOU5MvkzO+w3g4L/V74EToGZQtg3GNL0OZ/RMgWBKzKpPg2CF18W3+d7VOFQaXiDNkR2zpV6a7DNmGI2t0tO3skrrSu2CJSe4Zh1qg0NVZzCX/9xaTRFPQPV6JSUVhwLEJFrJktHfqs5tGjMV2Q/Hw6+Mz7tAlM9p21r58zBAvlDdEnb8jv3IrHHbbIbUBqPiUSL0OtoEirkeIYslTK1BLQvU5lQVA0trNaGVWIMB/zqi8robaoNa5RSBvUVlGa4uMeVgtSVkYqICoXrge63o5MBPkUPzJ0sAHbD4q+j5XWqUD4TTBDqkmIEX/sL6UXgxB9AboQitD2QqwcGqAgUJi7t4vy8JyyIG9KUd19XARLq3RRIc5/79ifUFk1ysr8QzTs56gikGQSip465Ec8y18kCTNPnU31KSRRZOyFbSbcTXsubaJ1KE3wbUg2daq1K8ppTIGrKiY9mIOJPsEaWdd+BR88UNOeToCm4M3XxMH6ckVa0h+ytdXaJ7LAIg0wMcoldFlyCflweHXYw/cbo8HWqeO1T9MPShnXICn2t7eud+O/MY+6ci+D6fpGttbJi9p2UZikTZhCmYsc7hLi26miL9bVyj5Z9n6ROuXPbsgja6J4S6U3Qw8tLDTKEUSBS8kCip6y43mDkunHmXdOJmN4DA7rqKD2nvplFgLzx7XtKAmVLWDaK2nv2GvlUU/jVAqrzCP4DpEy2Tl2wSjOQ6tpzBwHr0+fnaLhOQsVxsv4HEckzGabpqZRddA1P/QkODTcrjDPLdt0OepuXsjcj5tFlttHySlh8b/CJF+d2QleJPW5hct9qml1aVsM6wUyH2VKOwQE5cNNyYYATFWkrAGmCIBgGyi59Aik8zc8UsarjBfFqMrhCjTQvklrwsORosEQzncY+H+fN8UNw4SLz/EOIjogJW97PhBHuYb1tpkUdgK6dRP5ToGMRywrKA8OQI6Rox1R3/r35AbFCU4iXeS0YsbdDSSRIKsJYceNTUwwABrqegMRgPKCeuhEMMGGqCJ5l0gBh4z73qVPALKpY2zKihXS5V3W+caDhj1ZPP5h1e4FLMGTpvnN/f9qx6t1/8WtwBOpDiVf6syEdA2I+k3lbJCkw6IJhAy06uRN6E/VF9/e2sliVnB74Qa9xcuCNYypC2b2rBzM04S9U2BAkV+Tj5OM8uhvPx/WFtYAOFEOx3JEcEG/mJ0XyCoYzVKyrqahAjPejzyIhA6p+HiVyf+24QZuyIlL765rPp0OmE7Zw+PYVebgUsXSWegGC0vBeO7QLf/YB27kIjDGRl0huYReAZ6EmLo3yWOoBSxeVNtmGjQni4CAqLrAjO1TsslEJqNHP0euifENeBEvs0+l5LLQRE4VmkGJ2673cnaHnEM2GLWJ68q8+UfcbZivA6eVaV0ypAFUTDJ5RySY2UCo3wjwwbfZgExcxdIIqRZ/+FlRjglSfhB8e24MgdPdRxyPglOnJDdYGq7VjqnReNTgpFfDEd0ESqxK+2XJPoox2VugQd3Z0OvmjjvkTtJF29tBfAVUrOew/znmV8UHyWZw9UX/7GhdqqWbZGLewHtcohSOqw973O+DEzi5MI7AEhGQSfxl4tGXPSVt0soeAsoqgSfu+3zoWpwTfKdd4YuubgV+aynEvo5/UcvRhSBPyxPiUUg4Erp3JGUrjFddJDZJeSsf0P5s7//fpX/r6MJ80/5vRWFYwi1VA5TSH0Qjq5DVpgP80X7pnHDCGnY8mWndxP6bC4auRoG5QKhdBiyYf53oedysEkephWR+4HQ+xFzAT2uilLYQysA3KYvzF/YSveOWHoHaBgOKrEiLogfay9wBZ7Kop4TKjNBkg/J2ZK+HyxLkX0NyEci/Q9xAoMrlu/TpicYkpO4hyMjIoMwxpff9rB+viMlHmwEBGolItdjYRaY8tpDF+MOtGqluZ33SdUUEqidCPHR68/0kHqKOw/n+2XzD8cO91ACxYF5v+4qLp4XXTvRufWUF4Hpwy0W+f+7UmLatjQQnCqnuyAyWLSKSEt35l3pDWn7w4QDm1ODUlFbRENl3vwyKFV6ev5Ue+hadNZZWGUVf/nl7wTDr2mr0tAFvPj1VZmgH0WFhQUoPDHbARrmJMByiWlt1j3dVEE+zb/0frEgxIu4YNyWxrphgexrzWyBhc7wGySi8Y+pPvnbkx/DuAa7vIMoSAMLGLywaXDwOZN6zpoPvfa86FsmdXXaUEOmaLIuoOEYb9NGftLyYI6IpVQNH8ud9iPr5apzwTuPHDvY0sB5IR/RQkIA6oCbnlT/oplmegA+Sj+JayLxv9wGvJwVfbJMxShAwxIY8UOQiw9NFjWh6zkntv2WPcMMLcMXwTmX7Qp39GyDgsI8xtsK9vp7KFvJMwLopiJoYPXXdG+Ubr3XMIGmb6oRjQa3fQGYlru95VKE1fgiEsvdZxe31vdeRbQuTisP6vDEnlsq7t3qqGqp9hf4QlooNfmgHxGRdaEr/bEcWEQjMwJwxBi5wXuC/bF0hmeVNiPnM+f8rEBZP/FxwCAlstGRCOhW7VH2qh9KdcItaMxTM81lhI6rcYNMSq0pBpwUJwlG2W9PKSZAeE+bE6PK30u8b410B42/nhPt53yXbYDUUwtSnXLXI41u+QwDG3ZuT9BgwPfecn5uuOrzEdGHzqxcZ5ixAltLZIij9jCXvlCfHJFZ6WDgBcEexV1dKO7R1PmdjI7+AE7Hyr/Oe7N57Io48mqUNiHk5hwBALYaSqf9x/Hn2xuB6xLg/SVOLbWtWTR8eAfYw+id8H5l8lW56jeHyEGkL8iCA4IZLBOkU7hyE3kw0zUDSWMkcJ1p7//CM4XBhJJlEHvPtCP15qOP3dDsYEwkxh480A/a28ohVN8FOwub5ygvP5/Bx8UMTfGVGHAMLJJd6JoSZu3LlzEKDczv+6S0iurRyWyNoiTRWLVKz/ogKghs8E9LXm0Ockrlgqb6gbhxWQrY0x79JeNXKVNEorcoJK7UpSVA4t6lhkV9gPWo9qqsMUHbkJqPupWuvoM2BPI/MVYuH5IFZewbmrYV5YNqR6teWS6TW3U/reRswfPl+gLXdU0xqW9kWjShDkecBYXxe7fkYEW1du9ouHWBQam0huCe+4PMj6pZ+torrBj1duZu/DzyV9QQfJy6LRKY5v7sakI+6SLUvzgz1UaCd/WFKhN4N68oB90OazbdkzWvpOB6UWXZixOJ2BJeIdw2YM+c3qP0SJD8xlDDLqrl4/iOs49zi2Fsx9849LbRSbGGwnrLrBM445zHnE4xZB+ZIZWOTkO6Zpw0sQdWTCWdYIUptdwRDVRzTXpcW+fm7Jnag6RiJxVseYyBS9XDRX5Aqdjm6pMGB2jrklTJMIuhrTT1O9zWwPpHWEy4Z0fFV/VNC+qmxMWc+OKnbqOHvh/impi9qT9nHXOBNXUYDEG6VpjoPsxVtAXTExmhqUOjqAaPGUXS9LN6CV7oeFI/pV4hxHkgj6jVc/8gygdfClhpTxNJM4tfQVnaiIS+U6FjX/wI8yF8aOWuBkJGMjZDumiuxMQrQIk6eu0q/EGqB2oOCM6eUwxdxPpQ3zQWRKkcvd6iiyBfajF4uRv2KkDn9c9oewSCEQf5qNTdu5oumWaFo14f1DrJQIFmS20N6M/jxR/cUAIoGnrOSGG1/JmefBOGA8kBKzOJWANd+Tv/u+Fun5vQ1KndU8b2gj5JTwXTXW955c6fOq9vO1GwcZnojVAxoaEXP4+6iO6swua2yFHYMbHojV5HTUJyKzyaKSDqCyyjJwXEVBPuXhYD+7ja9nmCpOekngoLsTjD2IqJJKdxzR5xX+ky7oyQJ1qnROPJHqXVTGPEWxdzB/7cgP5Jvy6iTkqjrpNTLCkKg3WWGDRxDLUJRWuD2DU3hUcVvV+/NCvsO5uOOvvBNMQBBRHP3x0kgzgA9YQmJCKHNh5Hl2vsiKqBfrmusBbEPwi0c90tL8fEKm0W0jhJZhFEZkv477+34WKECteFtK/dAX1QIjwgjNHMQPRndmmqnhOuRg4OFWHmWfcfiUF3AMfLnzaIILq3nSqxFOae51b0s9Z/aWpQ6OFsMBTqYAK4J4Zk+xRoGOwbVJkl0pLFZ0u7SGwR7mgtRaVlaLZfuHjDM2ap40boEelyPFMQWarHJMv2aHGfoZg4fmcTk3rgvw/dz4zwhDV82kzXIYguc4CaYw22AziGcwPCURmURgIWdqWCumNHpC0m3SuJDgmoCKKaXklBdY0h0a/y8s7taDHd1pNOmQb9G/aKkF8b2xGF4la1vmYCx+sERWCDw5qepWern3MnMHPh36KQXnFdDr1CxYqUW5EtW3naWt/Z1NhsQ7hcLm4FJK/JhaShC+9Ma0VyTj3YiN1Ux6zJ194kdc/2SuUEJD7Uck63uwiHQIiH9lw0g9iwlsyixAoy9FCXRAbMKi41BR1UJXbFnsEucHTjV/r/HgDAfVFyHygVc9+1dijyZsTxuNkXPdyGimdIAkQeX4LeY3l5H/ME54TOu+bBgJYDzZRKQP/f072cRD5VeYoiy5vxyWorwEr4MYznEYjrqjix3Es6FwzTjmw0QVX2hJDdUdx5C7ULg/Iw9JLRhUVr5kP1vNjLK+m8SW0iXfNb84Gr7Yn9lU62lB68AJ17Po1ixhLd34GF7J/fwCqmFVibiuHG3KuCBiw9wMDrLSvH8ASJGzI0iurZ/vRsXIl5AQZKR98U3a06AV+44rI2OPuVX60oqzytXKqOoXwhyCzff6QH5Ak/yr773MYogohLaZheEqovuTPXBdDq9mOgsLlf7yVH+gGOEn2sLjoCVu7A9dokgInS6imA6fxe7+F1VhSL6Ptmv5Z1w9AIOC3gzIchvtu3i//EWc3Z6IVWrGWm33rFzKXRZrH+0EFyHx8TDZ4FCG8ow2xvU7a5kcUAHVEEoyvexsNSpltDyuoCJVZDWCxOQX9q9N+oZL7DfKPx7dpowOJncPoyhaAWS55wjGq1siWHzw3rEymYPFeqVGZ7tmuUdlOWv89BtuwF7KRTkxh/E9+nfap3j7SyWkLc8nYxaPH7qD3RluBxFRlcBkPyunRxEYkdF58BNpwFmsj3/6aww0Napp/TvDI1BMhqui3sxPr1u5hdmQhnnZPHneAIF0EnTAwX0jMJInvcsLWn1prcMMlFCOtKEPCmmx6z2PzbXZ3o8uVWCehx7SEZLKkHFc/Pep8ue3Zgcj+LpFEoH5pEH3j3IjzmuWt7/DxVvX6eLfRpepdgebE/AZOlUgBc8eM2FHB88EXCZiZcq6r+Re4ck3s1B/F5SAgxWAJRAXc/ff1lIAz2lvsA8T3wL+A5Q63PSqNR9SIiSB2bIziMvyEtIHBHuNWx30ykJmvZO/SwHpuD1WdTkZYG7iFG+yFdUP8mOgGfbW2ehIdqkjEvUDBEKeU9L+a1q6qHuPLd+CIIn85DCp8Q5Vkxo5912975KAjXemtYTpTNPosznQ5EKW1S19MFTqqiRfojOwL89DnB6X92ZzOCY2RIe3MfjVLVxDVNsC4J61EgNzFqZRuXhV+3aXE3OvCk/toUufMpnCL8wqyZ4E4rQK22e97vgn98imqj1qFK5+u6hvrfwoW04/Tq80qQI72QLWnaxiAp55ooi6thzvv0kcEBOld8XhY7nuEDdcf30dmuaMmPhNFN8XE4B13a8C+Z0YIg02e3anQ+tVYvZUS4g0dYA85U4NoBuV+8M5Y05E5aMC7NqDWRSNeRpPiXjIdNycwtXJ7ObiHPr1WcmYyFIPF1jb2N0isB/y1pAS01NdKNvEL3acmhrdfojTxGP8l0a/4zAigtW7uiDssYxaIIxsg1LzY36SLymssPtLz3v09H+fhtNkIX7xlkWIRVJofCQzW73Nnv+4CaYvK+1J5Aszqv6OeUU+80+owrUoiiMm5HOk/W+O+Ez/wA1s1AqVIb16CgiGmtkYc4RPxLBju4S3Lj6bxOznGQF4W/CE5WxCMuS2yIZZfHRFgYMJXzD2XTOUdm9qS5kKEoTLL48xnt7r5jXRf9sbSTvkXi+Et3YvRI/X3rvU/JH5sl0wirWcThv56ZyueBll38dAJFrL5CcDFusU7HHoWlYFb96VJZVwnX/9h62fu0OrQrIcvuQoleLoX/jFeREqZFKCLh4pbd5aIAR9IAEPBvkGLUfF7f+4HbxhhqagCaDWvI4XetnMcbAjUpkU01PvKULIrmppegZ6pVMEX44bspufn918R+wcfv69xv/H/C4TSPXb+f077qfDIuT7NGoKRR6Iefsg+cJRqz3zrXbjHjhPp+YkoubmwHR9AeXatAj7KVaENUOQVW0+f2BrBve8MBXbAy9Rj/7Tapotl8ut+MXWhiqvM3OIVUCMh/bY+la272mfu7Xoilgk4Wj0CrZNvhmuhHh5VIWYTXutAIH1jdbnmmJf8ZqCe9QbuIdMhiwB71NwPdqfxCZyubI3fIdE8qqEkz0pk60A5NWcrqC1o5wOnsG8Vdy1M2xqsV3hETfSX1RHGyIW0LTxKF7mSw0ZKv0bTzXnGbdOplrwYRJfsSl96VmROrYGJDESFDYzvZM2N18zPRq19HryM2js9qrXgT/IYwYCxS5/XGZRGlVvMNITHvMmF3tYdB3aIief1QQmmnyHTEEXgLmbT9OT5TMwXq2mxCvZqZ6dlaJcqtz8yEDWL9K2rnr2Fg+doaqu/Q3p6PEwWYhkZfQYPRMcHFVhzNbYU13U0751jsNmBBRa1GbKvFpXuhA4e7mZS7BjqWNSLMxXv6ZSLExbP8RrCry6ktCYbEqBBl36lB3gZiglT3m3t0YEIg6TAF8Oy4bgzoLhyonB+w26ZgYUup1MjNXMEZCaZjZ83RvRahhOo+4hcAKAZ5xfoX6B/w14W+bxwmJu3AL4FL701rv0vNhJS4xEpCWDDBB1+MWqM1V1H2kKr+I+DjuGVKJQxglKvBtzyPz3LkfaccZpMn93X+yjN85JzrEx6cCEi43NrpiJFIdgMt0ydOCOlC3oaYCRK76xdT0paK2M8Y+/YZFPoJGZRj0UHsWYafvaLyYY+vIEPBHP8jGdGuKudFAJ/bdhquPx2xaD2e9P69sw8yd2uCheNWaETP+YsLyBxaxDxCpPu/HENMHZZzPtymTWDMEzqe7jtgV0szh+VPJ3F4YMpwd/cXVOqRigh7vneoiKY13MVUvqNb/oep8TeTNpbCiS9zqB5X+m4M5U0m7XX75WgY+hvh/3IcSHyX/+8hEVdn/OXpgWh4Iz5qjBDpGKqYaj13OBFvkyX0k9aPcr9VupeInl9pdl1QE1R7Yuahxrw8dCRo6AiVWN4RMAewRlOkQSyKgVglUnWuYGbFaBG/Au7Hrz4oJ+U39Nk14AtQ6W+DmMjeg/NjEfQQcXT1UGgiJ4Pkd/D4RFSCoFdOc39jG//t/Dn/823owAV24xk8eC4Saf2dnzunwvciAbnRarHEVOtTiexYWXha4+7UlXL5GuK3QpEjsCabRXiCoGuG8MMkz7D/qSLTDyl5tdayx0MZYn4TtILSBUqQbSSVCIxl3nhx9biiBJVys0s3N48HMNn9FlQ1AzQlCTB3iQHhNECI/e4McvqGsT/sVx84LXJdQbobjs/mGD1f43MYqpxFsgqn/oOwhUq04xZsKEBr73+GY+mtEakv1NqjEMTglwf3QwgPFTfyDlIDnNTnZucLl2f0OVYIKQayh9b+17TDAYCshGLz6TReYX0Dvn4QUGKYdbAzl6CRYjtk4vXoiRV8hWvpd2e7RBF5Vh5RQanLBHsqaV7gdUsQxfYcinhRMH/0RtJkG1K8GzNiuSvwskTPFHp7W+hzkqxVqiSQSVjU/JjfvlyvQaGBD872PseghQSN9+7UkwEJdXd+pNMo0eh+EpEXXmv4Kg6In3bW95G8x6e0yeCf20dpAlWXd3MoTZwTbeKj1upf1AcuaWFvD7ipkEY2CD0HUffZ3N3WcrkFAG3AyJ8rkmay+lgsQTSb5fXUGQD5lQn/upoQ6pbyx9K6k8QJZDjTkEcqgOCFKSpo4Gh9XBLUAL073Zvn3NbT7MgGEwHSkA1+7I3RnElnIGgum+pi/GG5/Av00WUAv3B2cFBFa4JePS8r4bkuSaxM12ru2T45VDgPmxWRMRkNeb6LUyxHI9BWSMlDeAGKAWGlRBSgBD79CGP3hVLOyqWJuJmOQ97yGD4Jw+f32R6SNRJ9GFTdJPLKtOmgs9K8EMEA1OeYxAOov/c/sL0CKkNzmqSZb1G+ew4xGeq9nfbAjPky1dTR6zseJ6uE7SSvtsFShVodb7+5bWg/seGy2JLpXGelY0V77fBzCEui3YUt4jKSGJ1J/A1/GZnfzlVX4vpjanxlJP2lNByGUfC+77y6QJkjQ85U/xvvl6tEnirBLEla8PCPaeCDaQEmzXmYvW2RdKZHbUMJoO4tpq4lMThdXZWmGCqA3Os58pJX2DP7kbvrC2yunp3jktEjMyiGcVUDMkEefFns3DoDNwhqPUqZhTNeBjIkJwMQxDTm7Jc+7fM6ZZi1pdwOajH+bRz8+c6stbw68oRUp5VqTrK+1yTACI1e1OJb1QwUOGJjz6A1C8hFDa0eIctaPGfdoky2Uslb9QPT7tpO4baH0HMqtQ+a4pwxra7kLbAIgw588AZMU6wiP8mIIE2iWD6RPcN7LNyVCzTzxmVx/JamxUS0ABRHXnHIgQHDguMtaMz59zkbw3LoCD3H4JlvRtQpBRDmukJj3j0rcUrN74xYG0ZO9ohCMCzf9kRO1ZnOOtCDA0gV6zoDwc8hBzUdSxH4MzJG2KtwbVB7AI26xqsy9wTDS5sALMsSrUsXTRSL8XxbEqw4wY0kJNVWWZ3wX16+KI9QPym8LNosUcjSLVlG9p/J+pvERJUke/XKfIdIn/0lrb2vLT0r+s+ky/xNEPBh0p0dp55gochD1Del1g+7u2LLqBZPLn82O6n5MCcyoy5aGqptAkLjOt7WOuBZbHDxPxJkwueG/rlhxDAVfjO/rJ4pO8+8aW/S0xCjBCtRe0hhw/eIqAFBjwCwWAa8pyU+7zp5Ldr1r3/6Tm1FHr46krlG+ccGAU/WiweD36bbu6epU/xgHRXxPLIUQESVl6u/E8lgrbRalF5geNGHD6q2kJjDIUZt+uZOvGMBQY8CuEWFdqICLP5edYcGp+Grp65V91xCZ0tCqSfy/wfTB+rAZg4D32f+sMP1EFtsb0NUmUIrAv8SRHkvw/mI5xWBec4T8sLlhsy8bA8elGlr8eAyiwCOviY4TQ+VL5PLaqnzsjFRLSKnvYyFUA73K5sAxSU7dZoCNWqh0RO7vrT93lMxnFqOwfNQrgQFlnDY2pv0qhxpGud/QGDOLuleozGXZtdMqWLCAAUkMBBFl9dkTjj5ap5fUW+xf5YyOl2fl8+129z0VLQel/uhmdUb+ddzYlE+ZFK5Kf6YDiQFEmkfC0DnoNSySRHomP+bxDwPiCb1dWYolUYdIhS/EyuuK0QWnVwBoOoGoP4dP5+/erWVRYV/HMYllcP4RSBbgUd1tKPQEUs3gq1B5YhrU8Fdp+dZQPPq0Ha5ghMyVc1zDbQhIRhDZmpkYzs1HX6NtCoi6EnL+8HEfKuC1dD0SNrggw6emR9ukIT/3JEU1t3y///uazqURwfBNi/fHamERN3fr2SkqKDUumttA/Jl+7ieKL1VmpJoNAgw/XCHI4RkWSfuuxoE43JLGh5obj9lmFD9dtHzqFxTFLJqSvmYSMRUa7sDQhm9TRsv3Bh+fWEeXWsSbhhv4fWNcn/yWo24hm/QLY4I6uDJEJu5GKQs6DSra9Kzy2TJJVUFJ3lHdfwzvRw9eCxru2bFEhwTTEvYX5waF4WA4FYZY8yD0Ers5akrRPiwlHA7bQ9K3+DjSELeY4poY6NE9HtHLc+MLcQwwWK7p95aNIG1Qh+6oYWnBD7ir+dy4JgdNqD36ETy6vmTfLKeaAWrAgqhtamh/1LqiUBs6g58Yg2w3xF7F2NEOa39Twsdj+Rihmn+6TjyYT9BMXg+HtvNn1IGTrFlYLB/WF6nDmZxDUP+H8HFogwL5N5htX12Nr2f9l2f9l2X+0N2sLeFiurjbFsb0VplwrgL49exb/wlR6mNHoc94x2oRyuQV4KpexfWFqM2qJHMS+W/ghjq8PDWmBTbKCdjuCCGsHqcaFz/w028As7ktTD2x37fsilnoZZ/efvXixLmrGplniY1IxWpqyRzuRhh7g4HZvh6NJXTaovAnVO1yTzeCjrNXH/uN/in/z4l3TYDP/ojG7X5jVvMZ4+OW5a7coo9GbiqpBbp6mXItIN8LcX/Zlz3ScRGbi84zZzGlXHfYGywDG6CRX3hTdiRdtirBj3NrMNAZWxS9ny1fWq/qnyN+b6EXnjBUNsyDa4B4++rno+imGymN/mj9IGAgGX6jIzYNq/d4+BptUo+VRiY+2ckNJAgQcQuGE8sm/qRnak6/fE5w3a00q5XbsZSdeQPbwvsYOnreuHrwnXl0uyFIND0nx4vfNmuBF2qm4n88JAUjOTl0ZiRoMJaHeZ+8rqo3v+RCA9idDYaRh+7UuRYdlwaSJKaAW/jMKyc500Z9jKHcT228ghqM855kNMN+6A2PGcrNWQFmrdLNmO+2aReaA/xwikJfubkuy/v5WKEZgYUlYR4Ke8zVakwiL8dDQE33FX6Dn+PhTNe3dMUrTz/LGBMu5A7P/G0qF7qTVm+8QM+N596m2f3KEzPbJQPOthP4e5MrIAAf/GhPn4Puaxr5+3jWdn8HgxGFrxOYF3m/MV5Mo/NAriePLTj+SAGMB3hC+B66ut9FOKsLzRoqW0sZ1VKnuegJ8WEDBQzolkQH8XUkbcc6ud1F1Alq/VL0T5IAWNeXDj7u53pu0pr+UP2h4yDTnN9ceRZ5rdbIxtFu5IDJatV621/8o7pFjCO4BHRuvcdMKfqCwk4oxB1AWg/mJ1wlbnU9fmnpTLOSzRSyrMczCiP6cTbh61+RzaHr1LGZ8gLfRg6vOUxgOZXKoCNP8M6olWzMnHXyuPIZP8GeP2KZ6pw78lxpG30EQCXDyUvij13Wuu7qQQEVNUQXoNRmQKMnfsekRaeGKbL9xwHJc4Kcl1hTBHqxGiO9QDA8gRqm2Q4pB+EuVCXXIo693nzBhO3PLN8Mhh9zMbParm65bMuR95LyM0TP1+vX1YglffeR2Gy7yt6gecXfWaA6CXr+XEwiF721nohNF73pGn+KA4ASIVnoY/Ut2vi86DWg9a5k1NtjCD8QxacfhqrBGyG/f9csis83Of+PWwdKVwi6MhXbl6PF1Lzl8232DcpqgsGyenPQqcqZg58SzcuabiQloFmzs52mWEKYWTQeWbcv2yfq7EGXLis31o0Az3boPU4YaqWr4BgmVid+h4THUPe1SHPUwUvNv6Fz72rNAyTIaxSSsWnF3MhmFkZAd5GnGIQsT8+umLwjGiOcztYpeSWUw7t/bBzO4zzjNtY1TJ8+yeXj/iDR8h5R8/lVth6C8Wus6ONIrkRuHDpMYtPSaWx44HbrP8nIoFSaWck8s+3/OZzGKuSeUhNNdBgV3Mx/MYPYAEjnYNvGEp+g2HBBiJy2ajdhOADbFLILo0c4L6V6565UBDQbSw3hf2b6vPWidXvB3FzsvGLkN+2axMDXddEcM+hq2Owk67jMRaVNCypE/mr1TeMMy9f2zM0buZdsITo59EJaTYOsaSWOI/zFu//zeRi7u9+DY5IKMIU9NQCNZWDx8CpL5fQOJMRFZsd8dB5CVjjn3rNkEsdIRT4rgoa2MtEAczLy/tOgZGSZTjQFYkglHYs3H+uIwtOIvxx5aTAC32WWyySHT6LEqKzUyoMUfUyK0HYH40zZKl9oH4G7ROPXx14AWM5v7a/aqR6OlkTV/WehD4o1ilpoGnAitkj2GgZRGx+yJQuvo7g/EAbWW9h89qqhptj3aEPloqHUQzF4v6jBJV86MXj9QQ8/0M05NVpsMz+P/Yd3zUZv9d8Holwqnt5O1v2+IGRMt3PvEXAu9LBWkocxQ168fDpyN4j0Fq4dvvK0Pqmisb1izCp4URZGI4ne9deSvU0kDAdyAdeKUdn/FBUZCNpNe4OVoiRFfUrmdOmeVbCO5pBr0eLNrjq75MifCLsJCkBrLuZhRqZZQzIKx/Ere0fjmvZjDIZ+/6t1MEf1uTQqoCsnGyckpATHl1Y8VYZMQVMv0z4Gx/PQCVhbmuzJ9OOl+Ylo9bX00iEIEcCZFtQFszPOU4CV8GMTzfUES3sZnQe/GgQNrh2Zw/a0bvmVdDpmoP6OTdxOuavOI3oPefdB81lxc+RAXctnZkCCWRGOj46Cq0Y5NmGqHKMzq1dnsQOKB5GRPxnTm3Z+U4d6eHaC5/PJGysB1kyrntEf3slp2OQwhcbiRAPptLCQ2QAQDv3aSWWpNPwBDyHaS+T1OFcgW3sEK2zPOFEZc8B2g8Cy277mGYBiifLPbkdVaQrzVKZhrRfTc9w4Kw8hoTSiR82FEEsgbnAII76MjS+aPJuS1ZoSZn93AzXPeMaqisufS1aCV/n10DHQFdJ7MJl5hy1N+jN0ksBYomDFwxfPaBqiVC9pGBccHvv//6Msae8MbYZYS1PvMWR1Iq8nzCJhEk53RTOnZikoOrJJBQT/HuJN1xc9RBmGvS8KRLOESbW/7ncbbBTQAWmFT225AyD2ijyxgo4CHG0mQ0P0Un0SvDHLBqAxiUYXtQ2BvFGLPSsUqGYulD6547VifD+u/w3g7kzJMT00v9+Zu0wJP8sF4Db6eGv2jMuETgj045Dj/4MxgaBVcqpNa7iJfR4NkWrhj/0Xn82Kx/bxOVGYe7zJMONJofDGOMc5D8gxKJYfxwSCkoMEMgFtFsO8IfiwNJ82NjGeHKKRv7eLhV/KLocRAo48d1KWw4GFE7Jv3CZ2k9DhnoNdo0ajPJhcQDx9wQsXNvo5uLjP1cV0GksRQ4LaurUL1iH4HLoFxZ3yWorzo6FUzzjnvhd5Ylit9biuLtYTEtvMn0xgOoLgSVVXl4svliQSx5T/5fGeO+OnzLEiR9+/t3+FVZ1rcoXCpdVq/Jo0goFNXPvworvJbKCDQEhqpecp71022D5Z84B0cez3IjTWPy3Zv0m1C1omJoZvazPelOb5Z7ky9Zdu3HP8xMrAXsfrIa7ug2nZq2Ffk41DR5HekPmG94wOkUyB+JwWBYOXADdd7Cotby/Js7pWKBbJJmsJ1kyFR6YlMokC3hLzZYu3VtU8rzjVlMJ2hILF8P0M+AwHxdV4hWguj9pm+I93bpCGzQCCpxWUv6GAWMhgREU1OXqvwADPQGe7W23Hlh/Oj0ALIhnET0hCLhoR9+Gm4cjP92xDcUEIrGeJ/KVbzC8NNpHgdl8oaGpjT/C0M94F1LpxQtLCs3K0NFz8jiOHMVsu2e5wbjVzYazrh/fUJUJ7En2pxgFXYQGeUnAs+71Pj0IFmMRoKazGado1doHZThzuWxWxWWJyeMg8tGaCJzGF3UIRwf8VeT+iMxYMFkkJQtxS1sab4jbX9pOY9APevzwmSX5bHKu54XrM76yGPzmltSk3fzzoYinHwLN+8WkCI1KPz1Grqy/g6G5adV+sa5JnhlJBSeoyav0JQxpPVr39twiELPr8Qw+XVGepoaRrkI1fkJFg2+Y2vBDBizXcUU6jO04z93pmOeFZYvLUqPegZ66E6ta4l+M9mOjvbfLpmjPL4qfgkPn7AaoA1vUz5sj753Zbf8m1gY8T9dwo/nG5Qr1HlzD/3M6cKmZxpHcZkfrTlA3LnmAVeNMdAWiRqP9T1gwtZotDLVYJ05XNHXwrNEyHcLvQKJTCdudCjLhHGoSJGr64NGaSZ6Uni+VGL3HSa0GuQh5Xc23lYzLvKcoJLPgYocI+a/Z8vgTQeHeFCCDqH51Ph+IUus+ujY/oSc7U/HkCJNT9sAtO1ZY4j8LgQfBh8zHt2oGIEnNlZGozE7MzoO8waRKd2O5vQenYmiPTHJqAHMH4jtKQTqKRahj/0sHwWIFhjsVKJlSyO0HgNSLlNpOmp2rdvAwO8uk0kyRNQmdH22NRSCV8ViQLmuHtvP5SAue5QFP1Ddnuv1ApIQL/68Ia15LM1vJ/wioI++OkLDVUhnLHQysmuqDQKiDzg9vsDwJfgpQIOS64DDr61x5PQtZRJIWFEDDj3GGJKsuUaeU18qUJ3OKsQGJ4r061VooGXOBOj23pBc+PRRUioVsNvdF+hMfmucVDTaPbt5ks5dlDPNo6ScQS9E8O4U9bXK9bAG9Ygka6TGaQcN1ineDoOlErMsMFs547Nh5mGQA+Ts76XX7P+1+xW/jMjZnIuDghS1+xW/jODZ3KGz0NjmXZe6uGKMBDRPD+kG+CUUuNx906m2GltQGt4wlImkGBAD080BLGoOkp+tY8oH/Bo0VTvX4LvX4KOPay0XKXojo8tiQlpNkavXKXojo8fiYllNjaH3G30P0IKRz3I59pG2lStTWrZTnlVkSPbRViQk4TLCzi0oQubPJhkCo7xKAS15eIq526fpKLflC2YcTXjgI8q27ULW0ysIqWUKDNJxFvtIVGYWYKqz5M1U0lwBAFka46B23M6IBlyFEeux/IoyLSi+GfJqAmzhUGUy6VL2vr3urMY0YXo19kVFtNgtQ6L/KEroWGVu7G39jX6kdwzh58w+kSJOO5wXWyvEBExJltBTMxyxyriiioYBWq5kQBEqK95CgiBq1CamRC04BTKpWW2EsfnJYo1F7ULTcEwq3Oo0hwa7W8BdOiRt9u1j44ZU/ceqQ3TsqjOJMi4twEgs8fGITmNJpUM/BSvx/UqhzywlQ1aUYwGIkosJ8LAI/A6GpOJslULRKhojmNfVgFcGYTk9iYNLEdYYGp0sSVr0l9IH5rRnV92Y1F4U0HQh1JYmUVIwpTJqSAOsXy49iinyQq40RwO8CjU8sd/m8JUDljUrrv613z1KA/SgUSKGtIcsMBGr4lk+1zLqqk8WSUhB32OIv8l3yWYt7fwuEbTwubL+q4a7C9vhmUcN1CQFLOXymtbaOIYZr7Ajt9+ChwLDD+8cGFLKmiSAEbXapkF0DFkPd4Smqc7O1C31+ExzQ4BJbN6KsldZNJEdYY35PnDnRQmw50EURS6Vbbzz+BTbjDDrrWmpsuFGIEKGEDLDx+z2LVbKs76mIKTGctcCvjUGp6YxKlQK1N+04MSFNPLojXPyp8A6gaRtc95nmga7xCS4uGTUpTAYRQLPq9iAKyRRsi0Dkh6T5OZ7pCW+FxoEqcUkS5TiXeZ7jB40amnHUjceepwKehgnEDwzIFp6dqFBASKuRftsPJFbzGyayc/bkkKDrxFbHdixOccJkBkl/4p8pvmuzMDk0jIRkBUUMatW3qQwkrhTKjYPwHbZTytDUm6ahVLDiaOGPGY7W6v1BBX/lgVsThcIwkKm6tGeiq8kKL3AzHVsbj1GL8D+3AbJo6KsrZFqYFVSVYcw9Na5lMJsyApiWThPzr0BLNSm+a7kygRLkr6AuLkVBvIj9uWYRbz3LqDhUc4xQ8k1t5senCgL424Vfeo1tYJqFeraisrptSBhKDhsHEeut43IpZSfrHe3BpzFyCO5fXkKMpFwv83/plJEGdyVEBSYlbLhgh58oCz8o61/QcI2YWR4oWEWVUtP1eJhj7D8kGR2gbTLbOimhZg/XOm24i1Gj2OYU2fcrNzMOVYd9wLU0cZp7Eiv4nSfx2LS2hwiLhJcHnJ3kUG2tWLHICK1UvWqwym76eLZnb2pUIwa4LtqPQ11jgAslfdK+aLY3twpIEhALghkUqMN1VvKNqvIkizPsv3a0qhJqM6Z4ocxTYzZ3uLQ2E/ZO4e9/xnunHeLiAnSQykGHtulvE99FXJ4aV50rxCQVb+jN0XcI5YMz/UY1m05iQRMAOGREK8Aj6HR0fiaxId9sFUbw8XvuEBgFOtk/7wQN9JJKShDAb2T7DSxhb45xedh0imkTKN9SdnxlzZdfErYakNeW6B8APQHZY0scU0VLwQftl4JPQv4hgEU5SLZg2cc/tYArwrajrQc17aIvb6UrYXguM69tRaP+IkVD9me+e+a60ee8e0UxkoLnxg15P6Al+chMXss4yeIUYXLAP4x4a3bqg0iTiSRZ4fSpyOTG7MV8HPMghzjA/kq/TqPJeRBUNGEiEsqohrR2PNmmiEt6RSfTEYLEIx6gn6NToyLw+NkYeZgy+Grnv3uxFVy66yiLMJ+JX/kwxbPdqPg4dnczKqUEBHGZeRqTqaQ7LPAPO9fXECqsgzrEqGPK8Z1EXwaF6IbDV/MfeMZS8ZxxdcPETCCDLChi8cbW/7sxKI5PuOPa7uquVbUG55qoux16p7N1xnXLPq6826qE7ZQD97oiv79xU5JD66DteGXLij3OAnJ6cHJ82IhWZ+sxlycTFycXYcaVZCNkJWIkZWBkmjO3R33MIKEmqSAkJqEgqqstJqEsLSCrLyAoLqgvJqguoqggLCkrLC6kIyKgrSCupC6rKyqirS8rIS0reQt2O3x7djp4ejw2fHc8+Hz8+Hx2evY2fDo6ePY2Ojp69zw6ODp69j14/Pd69vo8OjZ8dvx29zz8OPt9ePj4ev14+Dr4Nvd8PnykoiICJCUiBQWlpKRmKrr6enc8d3o6N3t3OPr6ODb493z8fH13Nvo6Onw4ejb2eHt7djh3enh9evw2e3g6dz14PPw3Ovh4PPo8+DB/qCc2dvg3Nv18eDh6Ojj8PDr6/HZ2djp6NzY2ePw29zr7dX+h36YLeDo8+vY+969ohRQwm6xHrlhU+cPXcUMZPFEUyLCwaIS4aHi4YLSouLC4yMRkZHi4YKjEaJBkpHhwUGSIWMh0mFCggGso6HiQpMi4pHiYUKiIcJSouGhkpJCQpMBooFiklLRYUJTIZMCbK8hkwLRkUHDAy05rKJYC83MjqzMTg6N7A5jKpHx3j4dyd3xygnh6g3pwd4R4d40fTtbXNzg6e3d8ODZ4PXz6fDZ2ejz7d3o2enZ89vx8N3w8/PY3fnej7ywirSqmqSCnKSMhLCMgqSspelMTQxNHMRNLMzNBMzMhF0cscJiIVJR0uGhUcFiAxIBQqIhYu0pjmCMJmCj46ZgSPESjBaiivQgFF3jLXU7rVty8A1gjyw2vQp1FIXujTcPGv7TIjfnAPaDHbRJMWBPPUUxrgr7dgSmlzGA0N8qhexXA1B1hK6XKZRHDmE2P4juEXd+HI88NV0Kb1yF150yYLqbAZUajqb17ST2PQqz/BSb4xoeMHbfPDIbDVNgUtCg8j2qX+jwzwQvXSpXbIX4HOiql0OiMc0CTmxNZzRtC/c3It+9sDc2khv3G8mmzEEVii5ARyNRq53wohbKso8WYWPfyqdT9V/spwTuJxF36yy5hlQosfyKGw5jcVlgHTZN1lcprEqz1ULiNsABtMkfpb7iaAJugQrO8vMJnbeIqiyu9e45GPb3BV20YGQmfbkfNUc6KbFgtKcyYbB5s1OUsmJ0twM74KaFABxElqmf/K3hJM4vGkBN4Z7tPwXO84BO3rUR9ukWrHZnNEu5Cr8EtqwhnT6DddvtCQ7kMO6LGgbjJfyS9MWzjqusX1bvjyzBFq32/tlnGi/uAiPyXa8vgB0jPeSUQaRLzIJEnh45BM+jILb2jmJZ+eE268+2tLUyMy0vIycPFzczFvuYjIyLDqLWLj/2vxkr7RFl8MnOoS8KuqZFAtyN/XEGltKDODMrK7c/C5asoo8IbHYox2K2k9dt4vcc8SN94QjhW4HKioy5IYGR5Fbe4XrMWSILkeVd37cyJs03AzZv5Y4rtSLW4jClwBbNxPZg36YrAc22GRiJtk3NFtceFtFz/VfjS+MU+mikck8yu8vNum8JNfMJfXX1SfKC+WGlMQHcoXcu1IpJcJDvbHdgrsbGoEzGX4xh9tYxx4+OaOIoIXAFxr50Bn6XKzliAH6BcohehsQiauwqbHc0ERG2NdAttfMZuifx+oqub+0RD4V82MrJVjaVIEthgvXzP6EY7K0t7gZ2lSmg43XGSKG39pUrtY+wXSvs7Er2tQr2rr71ctio3w7JUDaVHDDW9fctNfMyhcZ2tK89DrvM/BSXeTFnLycI9yK2vzl3EwNvvxhnEzpiFDRvALNXCQ1Shgnhi/a1Ln7bnXcQtfcL9pUamsllttYWCIhqnqmuOUTJLEqCofKU19Edez+w+BlkTh+c4iAMpA3gjPIz7CJcwdpCcPEqTitV8rwu3eWTLvSHqNlDnjMq/iOz7V8o6Ai1zs66i6oMZpHsUzzhgDRuNuXmSk0IJImOqKxQpyBXEQQ4w/X0HWQztkWOZg7ityz1m/O1Uy/Yv9Q/H7NOswaEbBvKfo9lyOoiVGzIiJSAyTOequLxW7n+INZGBZBDpZ1OSqL/tDGI3SuRVgI4p9zdguErgGoSWlCc2xgCAmQ1o51dnz7FCQkBzDMobr9j2P5K2v92LCL0wB3pE291PdLpi2DacPPNq8l2O7KQYKuPcP7BVPrsVMjNVNt68olZqihFUb9vq5KQVFo8nvb2eOVdvFcg+KvgaUPGAU9s6wnjPa3iXxyO82QXckn0/7Yb79TA7AoufNjKVbdEKYrQURP/8r7f4ozBbADv+Rcf0HjtnjJKHNuwoFxIhquZusxWzbR1ZQknJ3LwVtBXC+/jykYRkSighDa3XClSQ9k8ZSo3OiUbxQI1C7kM+TPqosYSN9D/qjJhV02Y0JTUZ0JONbCyrUd1qxC1TDVVIvyxPCSuounChQWQYtPqC5+T6jHpk6/Cdt7h6pXNtsjxoxx6o0ENikn1RTGpDIz1S47Y2/oJuagw1qBmItQrhGo6cyCuTuBqistW5YiO9P+hHAIprLBTsHOgWHUP8q0NqeKvPLBBl4RmEH8vrqHqhcIFCyC6reDqi08geqHL4PrMTbLjGUwc4FLOoCq7QyGOEDVyg5pFDV/udNScU+4sviR0EszGa7cgDn+HJjNNp+PAK3LADv41tQ6t4mnEML2nPmTrMpF7KzFwi3bKwGuW9tBrwyz3LmBP8IhGivYrEh/fFtqvtZjofuvSG1re44ETpY4ZD5l8nSE1kqN/AZGXGyTGB2WwPLGEKGr/JF6/6grG8DgM8262rer2yejmgNKsKW7wT1PGMoZfbpZhCm6nuy+LALYboXshSCg1Zpg1lv2lm6ZbZlvmWeZd5lrmXaZYll2WXLZM9ZC+Zx6F2kQiVXqQJmdT08XlmNT+69LM7B7Pzl/Qeu2ZIkBZG+gpb7BBU8ZFl45IieWWDVcv1LCdBi6jKTP7gkvg7kAfA5L+6bU0CWxVpFChG30zdpMpjilpKacbYyuDEb00hH+tzSWwHdBwnNiGYMeFMJrdHs/mPuMyrWCqucJEMFiwayQt0lmz9DkVrRi+SIrAYJbGYS6wQicW/mDKfpiVlgbaNxcs1Pc8c1cCRZyOfzN3FaDIJkOLlhP+Ko7rVMs0ClYZbxB8vgIoc9J4pYzdk7rz+RWl3LMjAC8AphWY6JBXE/dVv0WY3ke+4hmMEYr0qnUVA0JDMeNEleDi8BU4bDmRmDb89L21v9S8sY7po3p/uzD2CNCx50uKaho1lkM1hu2uxDJKnNuwsF+e3bMstA21906bIAwcbzkXWZB4zYds25wJabINNHAWKeqyPHPUc8CwsOSi+gusVgYjJhwiKYDd8bX75p0W79kE/1yyYXZG/dC0P+jygebnHeZa5l2mWJxk9fSnXX82iDkL8ew+NjFhJzm0ZBACpyc2uzDOWZ7Z7MHFPxBSQFA/vbkNHASgZEAJrfstXJTQSWlgbDta66ey0HsL7lDVcu1SRCw9ckf0/1Yb78TBL0TKZQ+l+qwSnVLylFIxMpaaxE8eFI0y3WMGrZqcQ+vgco7f9kPDyvWUJ3OAdf4wZ4JT+vKqgB0bwWQBdj00Da/VoHEk7CFpIW0BQSWaTgb2iNZmAic6ZFHlDKnDOBm5oNc5KKrVrcrfkJEH7XV6md6qBqwu2h60+kgWMg4NFWDuvQYLCJp+i3JucjKmiknu5mIyqX5KOKpu2hAA9Yz7i8u0ahvTI2wK5ZQEM6EF8HDnESiQEGlqdrJDestS5p2+k/I6tdo+Y91+SUzcBKBwcj+/pS7XYZBRI8YtmBJePxHlFrTvxN88ZxY4rmL2Qy5J5eK6Mo2TAG6W/C3WLunlMzndhaXWfjbUwHYbQ9TdJZyWdh7Fbxz2VX/bfz16MJtosEdj3eJ/oIcVi/YDjfW2ua/rmJxTzooJ3a48g9Ayo3MJImpqDnapm1M1HZdOnFiAY+Qz6T51Rr4jXgfmC8TzQnG24eTWITPsNpJeh2cBAJLXOZ2DjGhj2CcpI48o9UNaHENmYO6JdhmPALAMqYNXW8UTKOm+A5YCMHTLiNjRltMSJAJrAzs9TRqAjRwxG0MCFT710ulpegCu81A9gZO1R24lp5n4KmzbbQIlEncKrh6Q2IQrM/EoB24/0OT6SanvyS3yy/CdCJ1prmR+BZweSoL/iIDzY7TIGzE+TYzDxZ5OStLAwz/POVhxLDt65FOoABb0gEIpa7enFx9eJxIHFvldlf9W2XZIUFEcsE+p6poeKa4ccY02yZYtFhj1G5sbVwC3CbbHVf+oNNB/I8PQcGxcJaDDhxBp9OuERx2mV3AbnSlNNXbcG3mvJzW2RqqrEE5HLBOnKEQ0jC/aw4Rp3/B2j5BaA9S0OF33HPM0lmYSpreCUF2HHVOGHtQZzDVWd5WfsSn4tzuD4/fhgxTtkeMOfbEHcJzvqwgy5Ujuf0sgTknOtX/LUSENkM8YzlWZ6VRztgHwaeoyc0m9vRcm+v2VnzVYE6nL9vaahOYLHZbJtkmAhht2A6KSCX2ZDoiOyo7LNtrmRLta1zLgDzOn0ucX1GsLkv8Fm2JA0hxuIshkfzGp3JiZjZvE6gvyzk2qQ+gWHRG0+b41nRxYNangRDDlc3sUo5drDrWK9n6fbqTN9s/aQdKR2YTyH3ZE1IC2uKCDAbomFBVOJsLVhAxlkY5+1OkSlZzXFI+EOuPQi6v9FNB1SIDB775hLohGhx5TXCLOfa+VUpEHPKcCfPhnxQWScFH01VN49x7g6q3LgsFQxqlm8FHTwBWG1YOVpDPpH7VqrNbp/ninDdj6kkkZ7oW3pjUr8v1t5q0jxgUPTSz6G0r9iksjhgMPVT7ykOuPBkoVhg5uCKYP6hnPVQBymeJ5ayacTiDw0iUdqesCJiZZXrzSoRJDNYGU3PLoGuhxuVKRIlP0BlwuTyW2r9HSjTB+dVWkUjEjHFmJ08LBkLUcY02+Gk1WyW4BdKXN5ZQbNCfQ0n0TIlRHrWp0qHJBQhLFEaQgImVStIpeOZrAAI5XLFTjJKf0lWlweoVcBlkcU/blVMQONbC+UP6JWHMYCmwzL72Sjsel8bczVtcm/wjJ3U8r1vTlJ8ZXdtAuzepRObQiLfLCwipbYh6K0sCTAPEr6sYPrD8AzhL7yaZ+PcP2r7C/pBDaNSCQeIWdbl8cZbaJLfMov5cSwzC6lBCdnT++i2kh6VuweFPL6W1fPMPyOXq/sCs+NHQ/Nf4qLWkqBRBO7xyeSITbyRupA8JxG00z3htFn75vCG7rNTsBvB0HNDWzIGkzERvehlA7A8awexBVtU7AhZveSQL/XRVA9mY9nSsoEO5dqRE1bZrySFzcHJpsDGPe8w0bUjW+8AH0eD41Zl2w/QP6gvE0HKnytDMAyJ7lGjLPL/QCMHIwZjBWJHU7BtcHtspZ8nS6Pq0fHIMWMqJ2RIBofLKZqXQ5G6gRhtreSR7JDslH/NlTtYKUVQI1ljPG+/WaZfN4boaItticVPMKPqzgHK8y/66/6d0Ql9apgIRHG9xk9WIjTb8cZP1yh0kzxub2CO4HhZMrMQ5t6aC3P3H7MG5bXJ+uao/F6rD2JbBLsE3T/Dmlhmn4LeXKv5wvFVc+FYEVhzWXcP+dyzP2C/rOzDLN9EcoEP6MtcYWeDK5s85o3pApSODaonuWYi6P6kGSOEGc7gxj10J/qhxDDzfhA4ZUNUZdHksC/30byhFPNE+a/8UN9u/1Hrr+LNsSVZMZ0/CmTLBT881L7e5XEgcQ2PZE/RDynGYe5sc0hOjbcClJsHpzz1WgzwcY6oZONf9WIn9F/iCp3pUM24gpeBxGMzWJthWbc/Y/VmM8BZqcdsU8baYORWJqquT2W7SKy3BA8SuCX/Km4Cp9R3JM29SAb9pzrT/QsPxaNZb4rz8qNSPQwdIfuxtLG0sbyywuuhZW2hx0rjh+oMbe5hbCMhFBeBi2WyXtTiW1xbgcYgo/U42J3sjS/44pmSlLKZcB1S6k6UQcVMCh6DVBEhp5JAkGVTqBC64VrGnZP9Cx/en3HzVCVDUQUpUYRJUZPz2QRijNLNOIQsWepkn1k9otZlsUNM7SYyn9Yvnj2P5I7NWWxvAdIOgT0+lDLhlUAegXc9ErLoi+3D0D9NnpVbBTtEAOthmEpNRqKw/zz/PD883z+vC1F5VW3zZe6E55Mkka/3s/kK6GTBc2JVtnEsLRmeRySQrAMQHNFzCNs83axZL/nQw00/pVkmlCqA213hob9oPadc0iFmaeYb+MGwdcSqlZW1cSAAOmmW12NimZKWkpgQlgaiqe64OHVuaLNzcI1sqG3pBlf22Lac5U6FpWIGp0j73UoNZ56zlXGNEz5toRKNXVTwfP6tdDumjsPW8foxeeM4RnHwh+RdhaXnrrBxuf0RtgKCPt9DS6Q2T+iFbKVuGqZXoPmvGfk0ZZM2+Gqcao6WFiMWU401ZNR9/PCKbgPmfnHKBcdg5+uPBZnHYngkE/be3UqfRhsLpuCanpS3jONykbw80xX3aIVZxlt+vHLiAOwIWqFDSkM+ReB6nTLh4iRmotEP1LCZ7fizlBjz0KbOLIjPrKwHsA+wCxHAPlBkfltrGNsFTz1MvQTziyRgh00LUNCKnyogEcNLBqpFY/Hx8vhBRby2zOzPLt0o+oaWHQnmwZtbdM27vzA5Z23dTmEeUdfA1l5SO04jwsMkul+JEbaimcsHO2auG2ePXanqnaVou9FukxBjV2QF8fL7Q5NHEQJekeeNX7ty/2MymfCalaZ0hD7IQ21Kx2YhD7KxhnHUJBAKaZ1F5FDfGYkyD4s+FeRk2lhfsupK4TJnVSMpUzdorzz7PFqyqjPu3bJ6z1PSwGsPRfzBmF7JkvjZJlsr2DtBIGMn6cZiTnGtZL5bAf79lCOybuw/I9ESpAdrWXWX2WGIJEK6SbpcZBT9B4S90jkPj3PvodlVleAQg2xQo/4uZy25tHBuKrUNkVtvV8UP+D2jZFHbM9vNvmqXewRms0pgn2GpTNtkjtY+lO4HFPHssOyU7HzsrO345tixSoYmoJ3lBSWa8PUozx5bINVz+WE05/0abXKGlnclSjg6BaSxkP7ntz6SE1bNZ70CW3ukEn1DgupurxAzWidW63sFBrDyw3ewCVG0sbqxw2iDDWC/rY8YNfiqTuFGh9MBd7xsUb0oX0O40XOPbQwcUGiPJoGuBzIVliGAGyIo9WC+zwyNImOJ7nBNkzSGmrsEZzyPP8g+sUMAZGz9RDAGrJdQRg1DkwowAvZrRxvCR+HE8xrBKWoH/j3EZdJl1uScfS16b2tRZm2jZ8Nb11gnW+gaPjmYX6ZQFPBPzQ1deYgGfzwFCYixkKRhs1BLB28FNT2FPuGsG7pAbAdZDrHiCG/uByn17tlAuxpSCSsiCWVqrBZzoC/4UbXhyuMMqbHVa6c7DX6gN0zKLay36Fnjx9rznStR2bQzAaGoypT6nChQwcTyrbtRFnG7UCKZAJakgbvzEsLsTz0dPBNb11t/W3tYWdqWXtWoZbsmeEq7ewTVPNH2ri2l1EiKYq0Nveqb/wpc20hxNAMaad1ppCiQrALgGXFtnvHdlNqCPuKdRDzSWlw0kR5iPOwRTgkrt9sz9j2dxVYlo9TrzGPuP3InoFl1xk8AVq0yCyl1cAHG4O/soSwGUbVwBQjlaX9PIKsJsiPDVGhip2HDkB1RLCEjRjOS/UX/TEP4Ni9sa1t/207mZFiaY1nhPyJ9Qgal6QemRO7h6QWpeIUtFhCAQwI53rPDVGmbUprfsxeUlmT4UesksdtLywSrBmimYBBowTDvTuQ+Q/j/TEbXC6FwoOGfEk9oBt8sRrAoQ/G8mWbx0ef9a+spLr0skBpRJ8266cUjUCUpUUP06RG3ocRiUFgSr9Smv2TlKA1Dz2eNP2+bzcGCmbsEFL7+590603O2zMcLI6l0apj+PSppI/MCg0JL2s1WBaqTUg28vAwytUxswW3bZZ1OdUsEogdVYLqG64E5nD0qoBnN6it4Yj3TDVairE6lOCRhltB0vw0i0Ianb+naMPpm0a0ks/yqti+m/EKO4hWBF3A5kIJeciikYTv68XlAmxlSMoLUz1trLfu4wXJ2rAaOnvGNaGrL+2WxMuXZBm95YcKaW886YbkBTxjC+kxTmnP50YWnyQGPg1lvpFjuWVhVqcY+VAL/L2h570v/YcOXUynvmxBJ+tTugtVhuVrqB2qWOQTsFhO7v1t+W+ddKpSEtYys/9b1bEbBZ/sDdNjMGsPXapjLpuCtP9AbCvkPayqZzWe+8X9kMI5uYIriedSOnCJt8J397fv+xzjbHpYpOx2WRVJRGEKlEgpp4HTb2FWvOnlUQqhDQXM32zxDPGC+3c7gAQ9ojt3PCcSg/62nPUYsSjJxY/NLU+2t4yo6SpS64UVsAQ4xuOmSncrxDvdQtocWQtduBBZRM1wCom4GIxSyfKwoWKJZXcazho+qaxeO8p72QgdBQt0tocqsC2fhTF3DCQfIWYRldSYMY1tt8AIurMgOcCMoae7yEtui3y/Z79hgl931pXJuhwaKiPjCLzmlXUsjt8LyM0xTWvAJBx9hiYCq85j+s98Ht9QzHlkhJ22Qa2HVoIyBD6zfvZ8oIaM4eQqODBRw6ICM734NVg+kgA9UwHABAoBBBdDzSEFi3zYqSe+a8Tne8RXur2yyjHAwjacttaVyPdnylgEfvSue3rMYRHHVT64SWkTCMSJwzYtpT51PQpp7BbsED7xdpPR+1DWR58dO6wNTTG6fZVO6A0P5C8ldrWiVO3CBBrFqTL2tcsUPEBzREIdGxZG3ocohwywKVWvKz1G8lRjggt6vCp7JEJjKbm+cVeHkke4c5unFbt2wOM5X+HHBTVJzhgHAEygtRAuclqbB9SF4aF62SdabUkKbzz+HPAdrcP6xxnMwaAECd2PrBmrMQW9rSlI7z/8jImHVDPQzvD8F6CWS9mAHBs/1BV23ujAM8Abyw3NyJ2tvkyloeWyDbHduF3HxmUiyL7oFveiamZB4XiXQ31k3msOmhufVSUQdWEbxMAkLqliHYLsrWSKXsEGyNqzyrxOAm0ZZMY6pZ86HXvrg+gBiQBUmv77xey5/aly3bJVgccMZ7/tOEO/MOxuFcWHBygWkeJ1K1rYOl9eHMQjwgWBtUM9uXc8XqXeCmnsE1j3bLQSkyi5zeevb2MF56pbvBLU8HVu2ooT8bTP7Mv9hk1hl225Omuu/TicgvNIRHEGlUgYujswmmT0+RT7QEhEYU0HK8wzSuKvK6MTZT7CtNUs0t/Eq6GxlsP51DSJgUISlWNCmwi4GlocemCKV4pkQaoLSmFKZUpWylbKa6SZQus85qK15Spd5B6tTlav8kcMCmRsEewXmNJtSiWTsjS/6cAmgAOWABCKbgpQZBEFbelnKZY5kTv4s2+289w2uPQzaH2Q69V0LXu8wlaZYN89dmCb+V7I/vcXRewTFrFMTN1iovo/JQ72k5sDvUSiSn2wap7G0Lj7sL1jYea/0i41WF0/BQ+27e/2zjb4U4Bbz1YB+7/pcBZG51GH+b+ybbY7kj0Mgmrm5Wd1le2yi6dYigXRIwhvga9iSYuRojy396V8rDvuFwe9W2lwCTeaswmzkys7RDbghynJtfD1f2yiDr6wv/bP8UbWRkRiu7KNtuIbpfnJQCTSpjWW25dr3LHEolDUBFZlxxvt6wpmuBpd94kXg0b1k2fcGcGttuWUdDmfMIXHrxWWoxCUR2wWuNvk4uoNCmyKW4pph/o7zsf7GiJxHMiKUGQeC2AqbNRs9Wz4IBXFwRW6rmQ0sESvapl26wJUZQOO/TcYpntkdKc5f0kIDwaakqqUn6y1LmQ4kKQ3X4JnxZZhO4iwmWcESjCz3mVg5WAlbyBtu87YR87dalarfpSmWKDDMd0//kbgKBlbqejnqVotgxL1Gv56UfwqzEzpgGvVPuugt/uCJRmGVL9DbGUtAbv1AE2A1Yio0f1sidvUnPTcKLLrvyTTgilDJROCKUMlEIw9W6eD2znYErHmtzIRg2QRSbdFUZ8QT7P4O4d0UkqMlBCHlsBHXaZ+8rccA/L9F8QQs0J2e4BPCpmzdOaI95J6fcT48flsQAyp+1C22Tj+uZPP2KQqx60QIsSJR1KOJSZZ37QeoWafkrawQEBVysDVusoSYcdlQZeD3TQ6WZ4MCu38LLoFgKPYRnU4cJGFwqTcTU0PXLVjMVuypN1Ly22F4bsUPsBlQcrf3PHU8PFnJ5HvsnqwKsAkwA/DFLGM9OXxZYpktAAdocrkNtSqSwLJlguSYbKRsnGyobgN/Y0O9pKRVH1rYm1tipv8qO+PbltMvhAPCQoDIhmyWbKpso22rZGNZ2T9ID3IvaoTWeuyhelT9KgjaW2PIcsFNu2w+MZHoR70sNWx52I5ocXcxkbnAlJtxcoQZsD8TcGZ46zDh+2dIvsVCpBOelu0HmFl7TRNDWUZdwWdX/nqXKAfyNs3MdUwC+BMMaWsa0DY9KHDQxIsiKjVSQn3uLqvvS2Y1UQNdeZA17dM7WOs/wm6R56azopuQaNKN77rpY+gtll4/glfD2tQBZtDK4tsF2We0YRHDEbXUk/vxUz9Y+zxbPJI96YWoJAZhYW7jq0wBEbmRtiBnQekDWWRmWexl6GaDQsO2cf4W2rABC7UYtHVNCtcFZaUZZDMByV48c8I1400icjUYwAhqPpmtBPMKL5D3bZhvzWvejsK2AHbaZeqxcvRRTztYyg8TYUdwUz0jPRM/+o9Dmz/LPPMHUQZRtzoz8wr3apu+Pd4n+flhqzXohWniwppilJKUsRRwaSbVecRYyVHozuv/beedDZG78bZr2oyLBasFswb7Zo/LBWMGy2bOUPpSZ1GUwu4L58SSqd29x4NFYyiWRiEUgrqw/a2TTkGFOHlhTh8/YJtlXSJxtfC9UPVTxBkpM3IVu7rVPQJG4YCCDDKO3Ivp8/gide3+mkZRnGWNxDp8dygS3QvYAnWz4pjSmtKa6gZFAgrcK0cOB+qBUIMEmwePP6Ze6qUQmvI+FFgydKzyu+oexQzRWm8vtqW+mu8FFwrOIUnP8veLBIMFwwVjBJL9sRBVrGV+Zr1DSDuMkqpkd14dJwqhzmAhUmQ8BR6N1b4RNcIi5TsClhQicItZuDseFhVhz38/pVnxDtnDQLgEcpCM6mhpx6Mb05G8FdKStiaNPGAvHi5qn1gyPfIch1hcnYqcaDEJ3U3hIogCgZ6SeLoDsCM6NUlUhhCrRzAEJkJF4UjM1YzZLQXoip50HwnzgZLx+LtTpoW1CU1WxxUVmNizCxLRfha4uctlf+hY8Kc9cPv3cShgCgbFsgrcLx5WxbMsz+U/WOR7/uwW4QNYJvjr2hFklNTMiuhAMOODblDdTbGp31ma12vDK/zwP1glGnA7Hy9qkFJhvxYRXDos16Lg8lkLT8crzl6tvtPVwUf9kbvgl5riGCfw+qCoXtgg91OlKlKGPuHrGszrWRO+Sxh3h2WpENJ+aFsfHY6e31D6RaNR1WD18MXgLIbF60LZAqOjUPlMufem3wtBvWpW4901EbH4MancOgqHyW5MAZAbUCXb4gMt2DFNacdMmyctldxIyjljoyl/Kclw7/1sUJLraLP7CzOZMLKf3rIq3C9NUp/fsuUEIPOzwcRrS4MX7SpnF98DaL0/iVhGWc6k+uBqfUELKlMZMIBv+VvpwSgY0IxNycZvba4W2QHX1pCretmjJKvuHWRZ4CnCXJNjiejeYrHASbBxFEKm8SVqk6S/B1LqlPqeySHHaxQRvRG8YcrjEuYycjh+i/LDJsUPMOM6pQTU9JFG6Z6V0pTSlnK9beJkBDVMfeAlCwg7TElP2KS3b9bfrzDAuVIyXSpMoeMLJosmWFUAUDlgKx3sYSHia+xJXKc6pu2aXjxxY29B+E6A7FcYcfcB6JmfYLOBStYtIfEgQhuA/A8D6xgTCODxHmC+Moot5+AHCGRSuqT7KWzTPL6ufevHNlDy/e0BzaV16XmbLtvpTfLkTiyhRrMORqiuzQ/jTP5P+TqzR7pAw30N78oOw7yqbJXWNEzkhZ9iw8NS7dEuvQ9wtW7eACUsDHDCLe6ZDStQxwsdteX85WqwQknrwcrxkZznyoXU50erNWd8G23xyRcH+vxzB5gqBwcq2t+uzBgFMvptkz6R8hUgQJmbc8LdqiaQIwnNyTPAqWvHcDYsjtqJb8oEI0wTx0JphEAqmaRIgc3h3XXrRAbAMZvqp4GNuPwQAvSxfz6yT7hh2t6szqOunvKKBtaavUwuRyT05Vd4GUxcB9powWGnkGjCsJ2g/SsTs/hwK/XBqbzZBNMKoR87IckHTGLhaPHU5f7nblFRvhpg/9NuBCNwZFy3BblpvqZY//2xx0ntRo/rJPpbk9G8opZJBCFbiVhoG0MibJsP5L1iqjwAGSntpTpRtJTylk5TO1ifPI5eYZpl4mSSWREPUKE+45nWm1VYcwZbEbHw+c6UNpfYcTwNbBpacT6TI2pL8pDVGyq7sTXpPrLz2fcof+0N8nLAelsTM+SQbJpspmyKbirmPEQ2mxVciCRzYcAClAy/XvR4mQ8x00Z6tsgz/qKZCwTdPGlYPtrPrSJxXh9XKRiJvtvD/Q5O5gA+meSoGQ8RWW3czApZEir1L4bFo0BqQm01jcoOyt8srCCouTG2c9ZhnSfRAjp5pMDSjJlHvneQKVNWyA/a2hIpc8RnohPRW3QbalpHgYHC5kBQ+cx+n98/et6sq7lzqtgvUOHI8q55kpaTFxJBZYyv4VfuWall52Rg2+cM3ERZpGQ1J2XinxLbBN8/5jxkf2MGDZYhMEjGkwhfynMz5dkGrwG6RjbQTIYMZC6Z55gEPwmXPrE3v9iIWVu28oCypBMPQGrcCcXYAclgz1NUBsAy2UgF0rMUI8HFc+2/FCiqvSw8fm7svbg9C4kRDdG3sbW0aQNzUkJHU/7zAGfeNafkqK9FpWsnKYFrFTv679G0cbX5tRvSvFrNtm1xPbzZ8c5v8xncj0/+kcLAlThgCvbOAOJgpbARC6ijHohHKM1H1zRhwSx5h8NhgDnQfenyl1LAmhrgQb6n3eLFKpcMuhC5sV814LwPrs1MO03QPXlecHFb9wGIO5cGwqlkM12Ot+GLJ0SHPQS+vPkNvboq3xi0pp1upNqdKHIKseYq6v5lNxhC+ZIl2bP2kbhCmXHCtIJLUNIFuyqU5rPp0+X+cUnRPpAtWp5IQBKbFxqKQAMYbbMqRgRivhxCwASyWUtaNAVA7h0TWBEJ9O3g6itkP/cTBfpz5LKsEDgsf+vOWbtWufdpVqs/g08elBgHHFcdDEHxsMMsViCLYTmzyRLGmOCWG1OiR+nkgRrTYRvloCgMs6Wmq8wOWyNPF9A+m/0LDHZpxWDPB/8pDlk+k3WRtZAeUzDqJyj/6J9c7YTSjsSVQsYRbWVzxlmvMLMCQxSsKKg9Xs38YEm3Ga44x9BvUwZClRKRuMKUYprRFzApbgG3K+aPCpWjzrHUg9ObTgokJQFqTuFoOGCd4+j12tk9dQJL2p5eBIA+qLSshPEUCvHyd2Z1XFKe/NFkMQF3AkTxcMtv13UMQ1jmsxFLRQAh8jL8US4Ka2NY7p8XOt6whSEn1SJQSdFiDOp0Qn1QZ0OBXwlzAWEZAKyUPV0Kvo7mrTTqiTbqrTSo/lc0JT3fwkjiJbGV549vT/6imF0/vVu+WZrkeuyacjpvWf3JLBAL2Nod6S+AlFgQtwaOApUbBPsFHL8+ZCzYi7ChrfMSgcKo5qqtQWfhGeYjZGoj/cKCQeTY39KV8bqYjSwXWYE96Hqc3RuZ8qKU3j0raINheEZDC9Eancs5miSi5aSsTxBdm+EbEwskQblZskK9BKU9JaB84d50pt2vOpku4PqiE93EMRKBMf5MYs9Cs03WjTKi2EX8o/1hy19A4zUyDz9TRv1abDw/y0UYFQARuj/TXbAHT4V4AGtTZimBRNVvr1sZsTZkiO6wb6cSUXXClYB+L6UBXj3YIKNpVec5ie+bXM4E2F3zkb6/brCkTz+ZG3O6TPqcaJFyTkwBAH+aA0Wh/lLGzrAP4tnUKSCUumysRW1Bvqvdx1WQPbiHDbW8bUHBq6SivRHPP1NKBDeoPpfljKFHBAVrDruw4fCuvDMVklXLV+fNlbInKJpadzM1BALiRwADYcUF8ZLV6fEnDTz80QeCPW62ejzjcHI24dUnLeu2YvFZDedr6pKO8VlvYroHKPzsJyuSrtggACKYWwffvDxOxfKQmRth3LlsZnMpgNgbmHLMDdZPqrFRurai6+g5X/A2kGhNVDNpOKI9u7CZcuTyWxG++iY35L9G6WHCFhK0ooxXk1++ErYp5JANU97fEb57ZWZd00Tl9oA2yJyw4JDirhnIPlw22yfZ0D0eovRgGVOqRfM+4sY3CpP/KpLdd/P/gyyOzb49zWw0GxMwJs1t57tO4KKGcAAZAM6HM5EKjPJp2+73i2RPXF5GMdWB+fKEbQ2mErQygWgBWhkTZlmOsVG5sbuxj6dwl22gp6fhUAKUjj2JhCxOfUAF8bOYQ/KYwJsYkcwGYVBGllv09gk/SEAE6ayVTrLyTxDKocLpavBWYAm75IScaN4LK2zbW0uXChV2ZZZl52QDW6daJz1LAzjikEyG39mEGaHGOqQ63qyw+XAngkGvBnDZk/cDe5G0wpQPP/D63BJwEAvkEAfhaL+bk17HOQbh23ber/UgbXZOCX3knv+n1jUoK/rY6DHIQ6M4YNHhKzdkRJFw3JavR6YJ72RO2smp5+RJS6gkDSKbapu6BYdyPQTSsvq6N9oxdmqXeweu3lh+YFhfHzBSg9Qd6odT3cm5QQPlN4rw8pFFimd+XiBX47Er/qwKi2JAgwxg4IKPbkv6QE9U/pcXRUbG8DK9LmGOqWKV7DQMG5vjYJCHqbP9CqtMn0fj+XKrzzgUDSKXzT+5W71YTlmqZb5ljqen2U/7QJXawPIKcmv3BrMYuo6glFizZUc9UwRHT/MRtXP3cI78bZLVZY3HXjRq2uaBtP1ooo546JTZYeB6rAkLazETv2DGeaBnUS6eI0hQbMVtWIJkDbjCluCaWUMJLwmuOjCYT1z2/5MmldR+zn8Hbqb7BFy+3d0hwqvYrr7N9SiUAmHAaptql7qds6Nev/MXTF8q02HtcVOTP7L6cC8l8RLpoIRoe2h/4eJ2VAMnkzpp57FvfVhrW3dbt1uHWF6CReNl7KUSXbAJ0UKuVd0K9NU/gvHwjS3/aHG1cv9jERtxCL7d++OBKHLf5rkCYJHiyV5v7+Ld6UcLMOJ5ZfgzQThUWZEn9eEXcMS9RqAx+1hMv0c6bA0LMNXLEy/LYII82YHLO8qnvpgtBls+4JXZoXaRvyHJYDLTapsMrqW3CxFHCxxsZb5nEe/j2LByIqv0sdM4R12y7p8wknl7B7S/ZWhu2mgSP/qjM5DslU8xElWvKD7VicQ2Zhsr7P2LeRCx/q7qfTHSNqiK5BM6aYb6Mpsv6+PX4J7zNcxMgPPqOqe37pa0t862z9HC/vLimwxvgzqzLtLwmE494bUID0FLWw5imyxbU1cPmwarBoIGRWsyOfHOTTO6g5Kd232AlgeBRS2OvmWv5JmsApHDv09TSFIstixmRO5bQmuxvuhJmtdkxlsTvWqETMacNrzBB6P+gG2Jx0EpbLGdr0eSnOvDYFbaJyrjCMJvUxgzVGgZ4mHC6UPiBemgPms4JyJB8RpjAGlxa88hCdeRpw9TOWd1WDQbcLP4MAlwsGypbHT/sjVqbncSmy9cJnwLarPSJzK/cHUuzcIkApG7kbrAmxlybwfkk13xQtvQAmcqm34/stmwJglrOyLhBUGRr1dLnsE/22jcjnJ2bwVuBeXoEW1r05bQY0UgW2jcrnHMQOaj2i8LptBhzPNyDKac7rCp/mNOnuqAULZZY1IdGPNnXG7008NqHgDxS0YhrW7KujBfX4tgv01snU1If/mBnbcqmkxY8j4gYcEFiJhTzrk4zdauA1kXXEHc+30im2qbukQxbYi8pmANbkiNVrDKhcVjVtF4J/5hw2HCvc2QwqbZ60xd5pYohFC/RdWclRhgABsOrLEYYfH54RPX0gQZB4ZVUKLeJAcojs1zynAjUqSgXA4T1lmyBAMEfj7t5bz/Dto+76YMI8NzrwT/vyM4NmGKZbFl52Xu5pc7XxsEWcc66oVfT59YXvMCZ7xnEb6JBvA3U6GMq2cfVW99WB6RVb/OGBssbGS3Lw0aw/Oe1znFcDGuBNCyBdPQ8XD6c8TRkDEd20ixOqAijea9L6j1WclOIFLA2qyHkZG6gcpycKNNHvxQFonIS67/V68hjFpEIPgYqTtQVtb4JKE7U3bePyU9zPAZgFukENSnTBLhRF9O+PIITmKtozLzC6dSSe8g8clNgVn7KfIncM0gQxYGm1wy3VRb8AIM08c7UYH8KFws/t/1xdDe3+KDETpEEWrrbt0yRzq+0wq1M5tAdi5q0Yim4Cs86TeEWZjkfi/5sL9ta5BYzWWutvPk+ouQ+81opxsTCmZsnj3f5KbNuoHKcm2S8z/HUO7h72VMsCIo0jzknN1xHijL6dL/LnPNWLUSDZLnIZplyUDu40cgwqXUrp0cWyl3kbe+r0DC5UJPP9URY7MNiBsMpL0aAvnS5DK0i1tTzXpLBDU9qT8xUlnXKidqaH8LHkzx/yiWXBy/BtE+jiNVUOv3ZhLDLxnN6+DCp++uOsF5GRMjvyyVOrGGit1PzBtZSMH1qjlLSTLNDpnO2QajJk3GazH6ZaFI7m2jaSGKBlZwYonrImUnWWixnmHNC1L7U4p9IvMTTKWe2iP9GWfew6rl8cY/VM2eu0HSPdUbazIVZ+k1N9wbOWHjSF0GW+u2N0Ct9KUEPCdNWSJjgQv8nGH2lqaKcTN9Cn4A6rI/QjBVaLphderExUIN1tR6aCDOL60J3k2BSDUaUW8jOOz2ssd5N92aOzVr5TGB1eL65dzBGWxeWdhl0uR8nm4OEd9Div9Ju9tgNqGlAA8Z4ckfDHlN6cBarjV0cFoZLlh84/dCm64bDKfd2LGe79TWB2VpQPQKq673QDU/hFnP5hLnYCNAvutrZU7XPMCqbZ/bHQbhbrzGQmwtWMvXDuhFxRF/AJpFabEN3m+GhmdTa+ZDb6dDSwSNP8JZ2SfisgZdSFLinpJuGWJzwhQmyGjwt0ycBBdwrSm5yc4T32vo43CbL1vMahdLB9sEgwXDBC88Wz/LPMsKL7rSCd1C5gQrVOl9u6l3WQRyPY0mwGCm60Akj5oSBppUxVJlJzBZ5dcfHjGto10NwMLrTlER/vFwqrkO1zLMTxCkR0EXtxmrP45gVfEMIvCDk+A+dmNYJWyqyWz6smdXilHqlm8EpzznvSDsOWIHBzpExlHx77RJbXlqlk5LQMVCLarViouU2HSc3qSZS1CDr6dZWjRWyiSQn+2FynJMFU3PZ5FNz2+RTc0YYUNwMU2utU+u6aHqTkpExEBSUyB+Xz6RAU9Y5dse7GI8HnnEO7UBwceGw+8CWZnFROPIFIG3yJZuMKxLUEAE3Q3qlGS/brAPECHAk9NA2o8JIkTwwcRwL9DYCdafUgNYJQLIAknhrexwzatTaVgGjmHVsiQAihM3gGyQVBG2V+npHUTsBS8XYMKVrQSyPcfknK/0iLFSK0+jEZ0Q4W2b8YKVHzwjv5utjGVDrRSwb7AREcGSuWe58dG5IperBtsFMJRbES/rX0G1cqzr3oON/jCg9mZ0XQqfqp2+5MGXUJHCkbwRw+HVbNG00DvzMAXwDvEH73GrTG/9UcDxuPBA5+8JcLnZEbxUk/Pkhc29ywe3PXW3mHMumYBzwpQbBKU/zFnQ5HQsBgpv7cMdrsu3UK6dysPuEyh0rb0G2Bi/LG3wXL7Ngq/6Ub7hxuAz5/EWw7wqQ8C+6muiFKC+TLLFD+onT98kduyUDsBly8Rql04Gl7isnEsSDuEhVFqm0Lll7IgvD2MDW6iac0obLme1TIdQ6v5AOEnO6TsBXN8d7yAavI0mzQ+p7GBwsA8z+fgjgv9v+waw9G2z9pHDQJs7YdjFUy2xZKDTLmw7RLK0sclgEB6VHz91PBQZAo8Qvqltd8ajMC0EUj+ScDl+89azU8KYGwZ7BKS+vyqxOozdKSCaGI1Quqbu1rEgQWA6yiQJmti63KbfOdC9q65SRwCLgmTV3wQP41PIyfrU19MyiqmSGyzawJZA/TwEWdHHbzADKI9NKvwTQIk1fT8z41TW4OkC2+nY9qZ6WQbh2MLdLZ8S0MInuAnCapW7BQMFkwXQ/vBBx19NGh25mJ1oIhHxPm1IW2uEs/ZRwlG0Pi7qK2p87Gva0eyOcK4A8vQ1PDxZ82QpW4tbd1hPWhk+0yNuLnJKpp3QFnPIy29ZuAHKcE2i8RLfq0Y2CucOuKvu6XUim0sFCwYgBxz7JqQtPZ8SnO9tuR8u4c9GpwRQP1upN51b1VhtW6gbIr3yEd9r4jwtqWgmmQQxPARZsofYSJIT1ukcNgzx6Q8OJDRx6GXBJAqwAzP38ATwDAmycJRLULJLCTrHRFDrvqhkuyxafELP8jCVEezD8xGrhsNOfuy7BOAGrOd9CSdWC23PJ3J3s0BHBVKwNzGDseNcR/0fH5amC2tgnmLqB2dPMQIsw+XM91xOWAO2sjtDlMCkVPuy+WBJJtwC1eCLrPoDPktOYJKGR4NU+i2zb4A/fsUJ5kJZirK2MYKvAE5u8q9R8bbWY6Xaf1NHk0gQDGP1oprvB28Htj26hW+lxepJZW29Ze8zcJh9c5Blgue4PwIu8blz/PACc7PZcz5/Z+1YD1ljPjEEvoQ0KP8+YGHyCW1mAsMvjiFzcCtgcjfRW/NY0zxAPdE7HpqvVfIbDCc3u0ehYym+m3+8PH5FURYRjIym2n9h+weVP+RZ7GWl5LJSlNHnsWBm8fCVL/RRueKaoJUasjXu4Dj+3Epm8JhsfGyLL/7wDvDKDWp5alhRjarsvSSx+RHUdg27GQRTvF5SOWt0FaD4QS53YLsE1T+cWckn/ODVLTWvcQtfW8ZscarkpS/44pkgmxY+kt/CqKPCp1/S7HCYbIJshmylbH8tDe2SS/OCS2JFtVnwew216pgtBuHdQh7ZMAsIKidkQ+CH0NNfH4y+rDDaCOdp0XI6MK43Z79pMNkj3800Ij4lcSJQurHRCWqBP3OqoGhU81pfmVSN42YJEt+mBoBpZW17DTK3bhFkjNt0Uz/gcH9Puz9KGbAgPWibLJbDTvvbS3cRteiUbpdQVyPfCw+1zfJbBP+/E9J/7z85/y8NbJ9VoVuu7KBjZcOug5KdMZCwLD742Lz6jadwJEdBMzT+bZOuhvER12+3TLlwQr6rWVVVz1dqJ2mO7O2PCFKNpjlMn0Mc2Q/uVUWPO8JluzlhzIfdbO0vDUFWjGUsqGLDrYIYBp9Zqt5zoGtRpOHp+Lm6uBoM2TMK8ouYTcAhxGPvOr2kJAqJPCMQhqPpS2naU9cw/qjWjEeRvQCaW3FJnT7QMIEbLd3Iaa7PwESQE60DTJNVUfxOgd4B54ObafekPeMkpc27VUxRCr/va+7N9rTxMAaz9Qota5aSPqntWOx0L/jRuiLZs+8p2muEEVRlsrxC8GnyZcXHRKisQyP1T16fW6Y/zLqERXongQjGzA+PkrzSr5nBYvwLcMK+pmi1v3A8c41BxnNziCTTLGQcaqhooBaecShogpsSQJq60vCYbHxuCuVhnIQQVCKq5rEV8wLEglsq87oFxrFB28/TQ2jPPlMFTz0fPN89DwnOMOdrKwm7VQsymUdQ5/aUsgjscjKoN63JXapMhwRvFtLzldlPoIbajeYtiOSn7HlCRoPxiKZx6o1Gp6naVvgvhkegV4N1K6sGATM14DMgNkWzVxJCo1lRadXM9e89SYO2j3mkg8ry0bYAmsWym6fi5eyM7gLlQYP7YI3zYD5zW/hZq2qRHL9M7WfMTQqhAVaDukDNw9Q7QX1PuwHypettvS0H3D1QnLBLbeXxFo9L8gdVOcdlXCrrJbGV0dIyE+HoEGAyCW1lxS6svbte+BtwZGxacOtOVZ/wPvNr/urE82JnsbtSnlvwiQTKdjOBymOQ8n9Ayl27stb5uE434tmBxUMYCe7yBmA/muMmkHVaTtBRcKxRIlP8gH9gWJZZELsef+xiwJ8lBrusFj98MoDpAJz+1QNcdgdGYfulQC2rRmI2UX3GOptbR3C+bnGmZb5krlsStJdampQ0PWAYchYTKpjdP+wbAjanpAJBuTvWvN9NYw3Aa1VsclwoE5NDa+m8TtwzF1sM3W4INGgLMVw5L4HFc7PF7pAVczBDJuqDULLB8NKWUpVR1M5Xg4VbyP7zw/nClKQ+oUKyWcs+uCKDFCCXWjVLuJxDTW7M2dhNoN0OVvCGppxC5UrpbpwwscvbD+SNYmplsT6jJjV1YgXZpNKRIEHnAeUN2nkyJlswkk22EcMRt9G4UcOxujG9Mrpz8JQYA8BBpKSSn5ZtqESFb0jNLfBJzeR9YKHJYc7N+XpW2QH9Wtwkgooyk0vaLubdz0AulTbRjoKcszCL2WMewZuuAlTz6pEyGuCRIkLKnOqx0kIZ4cTgDa7okuWu4ZLbOTqmBK3xtvqcjLnwhlA5syYu50rrw4Nt6PXZ6gapvCZDbc7ZjXXYapBcCoLkGQqyOQcotqyN0Vrf/L6PqRI2pp5XeTu56CDaAcROb9HykbigmFnzVLs9GzzbXAFrPWNHEWsJzYJAPaRuTceDBVBjCc6rQELlOlFoMyyL2Q6xSsU98i9kQ0Z6gpdbB3y/XqigPqXYEJnP8lqc8FChAV2BApU7BEc8rL5/SuOmA9AG+H3lPpQvB389VTwAGWzmj1/qs7EYwQ26qwS8vp6Ty9sPpelVQTRYoM8v0fH65V1BCfZmbRdaYGqDJkO9cuA66wjlCjWv5IJPKrq9LVAecuo/E9g/8OCK7H7sqGyVnPLRCdRpnvzRlwz3zBsIos9JBWh6rqO+cS+jV8n48U5qlNNu2lq/7IsWEuhsaeb57Qulcb3EM2J2QwdCA9subRYGUiV5mGyVcL6umhY+7wNRVYzYAkbigU4GxupOORqO7pEKM5M+5S0gPD6r3dsEWvwjIYFKnskL3LGe4qSmwO2i4CZfi9G8IcoxwdUKWqqdRUiIQdRv2KSiNXQkx2/bi1ULkuSNxjGD9yG/ip7IQ8pT630uQxRNoS5DFE2hLyg1UpxHA9E54IZTTtTBRO+hyWMNW21zOOqacXykUTCBznGK3yQfCk+J/5FnuVuJWgk+0O5hDdxj/ydCvAfq4cE+EdLFq5oF5yBZ8iQRCy7U62GrayQ9UYVkOavkdKwGEblD1TNHSjyTlzILJ+aDUhM42o8uVdOzJJ7seGx+bJFspA2JWI0O1qXqH1lntZpLlWZR2Sf6CS9SvTiDcCFK4KxQGTI8sws0dF2b8WnZMv2TRFj0bVt5W4laCz6xCnow8gxZQFTsabc+8aMmKuVeNPINYa1vuul9PPCssj3VxE1Idg64qk7gx1otx9NY7PI8plsTMJhwaDbDJfnBbV/fa35huoKaOwSHPPU+DckvV6qe52JfWOUoTHD0DysqZKYA4DMoKzy+jOtjQNsn7c8a7OgxK8Xvs5bUaGbC55EG4clNZac/M46JMW4MYG2N8D4tHpRHUh6aV51vpL9u2+dUSy6BrWYAGsHqEuMDQEl7MuMuzywA6tELLtqQlVrZ3RrMNytLk9oxlKSbLCHV9uU5oedD+0sO3KQAAbVdgjahbhqtBChZf+Ya5GhpUQ5fXCT0j/frLtiQ5/Km52LrqLKIm5HYsG3pGy/8mkKnTc+vvzFcvq/0XXrmBOdaApfpMLkvc20mDrlqP2HpJj+i2IJZYxQK8O6cRV67TFSmrxsUsK/3s/vilox2XWZds0dkba3ax+vp9hbHy2a1UpfaFRqd6MFY2S7dUjr/vpw/P92ZoCtDvFnd5kLQdE24ocYhA/KtPrM4jFRc2vp4Mb0KrOm9NQCx3qdTt28+NzDwfcxYQuYuQD0TvGAY2wxkijvCT2yj5sJF6lCBLGnAWfKnoQRsK0COWKMOKbXjLdjbL2ujNMJ+8NpbXPjbY5Th421qze0gNL4S4QnbQbIBzdsXqKJgWKJbQvOLe3FCQ0xm4HZ+0G6ilGMrXC8YKU5dDlkTKp1n2cZJnyzYjXDWzBwEMHha8IsOz/xRyEHwiqwgPtg7B8cKnQ1hB9vZ+uoSo+YD4fOQOeWByGBwGqw9SunsMpRZNjwx/KvN0ksR6gO9j/jbDGSPmYDqbmG0acYxARqxu7KUP177T2ZOQz6yO5GQI3OsHTV9PxJSAj9vYztq1XbgPlwqAuA+XCoC4D6jKlQlUWXwllGZReCWUZlF4RZZ6eUJBPL+zu+i1ewkBmG+/UzNzblq3vCoAEKVrQQTCxzOrq7fYmoJkRZAAcnhs/9A1KYsDtAUU/MRFlBXMJs/uvHEarNCmcKaqwXZeEXb4peiJvoNvlkHeNiVnuKDfS+QOGp45j11xkDeB+hkZqLpAPCqUsikcjfQWXYn/wpxhgBst9MlZyilTBFgFFDz43GjPsVOTeVPo1iUv+ZQ6pUZe2ZVmmXCZaHHTSB5zttQCynT69ObYDc8dzy3PN887z2zBAF4VDOnBeArUbU8Hz+w26O2UaN9LaMaTdcYyqdEHg/x9xeYLs0tOO3PF5pOAOJjaBgJIplfCp8eUDwtMb/zOGtG7P9ttwKXmwenPPaxKpGvlwZz6gzmPXXEWXnG+wjbDq5ihFUtC6n8U1gvWBpY4lsDT8jbLegFT2I4Pa3ZhXDJ9yQwzm3tVRI8YtmBxjst3CZBcpjsY9h3rAyRtMKW2wQrBisG6wZrB/KYkJebMbl7PsGi+4sLLABa8hghW/Mr7grr/7rc4S7Cl/+9K4a8ns9QDzjafGmRJ/XhGTN5W67YnG51ZVWnTPAIc/pz9nP9c/1zroVhK/bvw9kwNdAn9wjlSTpjLXL7TdV243IFZaLhA4EtIxpNzS0jGM9NDtDdLbOiVeiCUUMVT67qrfrgWc7jw2/RAaPDg0hZqS8qSYt+PbXHXWS9zNqSUyJClNmjWuWRLwZsXbpQr6IG61x2akahWRI8YtiCWQsLBHdkMgrgo9mQo9mQo9uQt12zqNkP7DNpkGitu2ynXjj7BTS+rO3Z92VvrGTWWyq4jYwy7Gc6xCQC47RBYGsYR09ZTGAO+u4Gqjdwfn2qRySHT/4hyvASdvMqBqbTcHRspnLwBQspNUHMWRAU/WuBaBcMBQKbGp5qsxqkJ1FsOtW7QMZdv/ywaKLj688/Cho+L50NtwqfMIJ24JdHWNcjVYb7Ye8ygyYy3bholefDfnMIZncilesF4kdRzlYT7ElFvQEgiQfY2Jvsd6+qWwtZJ+hQWdDqvfmmJA8hyXKP0lWhTXIC6P9x0eSTgXHAllvBR5VaSz8xH3pwCnACE49fO0sEDzyPPW88+zzZPFNYMj+DANiSr5XbPFmSsZG9ED8nERHbQt8JJSxjr4N9O9iIfjOfQ68X8fQl7qNSKwWLBTKaopYSl9KZ0cTgTDKVPwnjTN72lXbpoj7mai2/k7sK0CIaEOJC5Ukw4Q48KqBooV1OhiSpZ9Q9KsSes1MSvCTTjZBltlqjycSS1UHQBDySW0AX2KFQ0SxhRQnlWcpHCNEaQQ8KnbyF7F255Kqv++HIIMG9O27I2QzyKGqt0EzLT2TKwquXCzMrgBG5PtJmxhEjf2jEl1lSYwQdU2pEt1kRgv1RKc1ibaaW2neljMK9HXU+s1nRNs26gJqZ0yI+5kLUfp3QGZis4nF08AHGYc1Ygs7u0FkypT8xub1dfvKo2Q5x7WZhvwz3ulhwWa3knJ5u8b8LHTJ4Jeskl83CCQRYWdXFZ3HNahsEYn3IgkwSope7B4S+vLcuublncC62UoAkyllQA8QU01JQqjNycTQhavNQ2w4stxtjJUke2BAvX5W80HKKmJOaorF7PGG1GEG0+9qWN6UE14zdLmklUSfFDGR2WeJFkz8JgU3Uftlh0goFCmMSRsg8pPVRPHI+cT6SIxrdKksJT+7qrgDqNb4n/uLPEkODPCactpwUgBoDpgmkPcQ8oY2/2TZhhRo5hxpVhxpVhxpWh10szncoZl3oklNDFU/u6q5CvDlj8xnVwyoskQQ0KHZbghQQ2KZOmVZDUO0PP4NawbttfuqbapduBlQrlwWz6g9tBgs+s8JJS7ufgxhF4xgHUZ6pDF6pDF6qTuVPqlZJCApaBxeZoqSG580KYF5mT2yE0j+y2FG1rutNua7rc9NawEGucPzN5yrvkAloCWzK36cBKmBxyUzm33ObBosFywTJezbTjx5x6g388t3rJ7k0YF2383GaZK9eqDrcKs9dwwJXymNgGVOsB0B526KoA7DBLXBsQ7Yvn1zqeTTINOfLZM2LCU7Nc7oQTtk/Te1S2p3nHrUkQ4ydmwIxpii1rrSxpLouZTxMWZEkx21nqcc69uUmQjKE7YCf+mOOvhQ64iUShyJyBnMcq0y6Li7NfSdT7fVVLKCWWKEVNnWyC3hzJTwRSVO02IKdZkirzdEqrSHHRk8izh8ka0lJCyselSdTb4bGeCcJ7WFoxk5bsMMm1wi6vzUVKhCeWUhw6lsp9uewDyn7VnBO4iT61PsUhZ2lTepPQWMKoRRqD9LVrCS9L+soop3vjljRNl0+ktKilAKZwpTPP98/rwmsmbD6WjsTnxoF5FDuBuRYfPMKr2myqE9gYQdlAlG5vSyAmJmjALTsZHAo9c/aNCNKjO0Se2ApZW3NZYtk5r7HAuWPJI9P9SCZ5gN7cgSt8faDRDKy6aAJYm4sBVG3Ub5WcG4fZGpNP9MtAwVR7mLzMIdrqudo9jH5nG5aa+70GXGrxRMFdxHAuq4CEbYRiuVPZgUmAtEOUVm90j2tzJBNt+EZUmlPYj8/ShMBy5AbkMKUgJRYUwhTBM8KLoLkgywH8/jwvS5iYBri6BD6U7niQamuLdbbKwha36Y9cmJpxjVkn+ySQCtVjxMxmkMB2jLlPC855Kyc82uHW8dYZ9j97RA6czxlUSsgZ2kqJirVQO5YU1k1P4FYC1vXWE9Z+T7iLyrZDjGSKeHYg83DgclyUd5osxcdJgCxK1LqvBGf5iyt22y/LfvWMuRaVgWrRwkpXrvn0tUB4PZz9DypGsMNvT+xXeDtRk6462CzZd+7NwI1dPLTcX76X/u2LVddtgqe02GitbOWg8o7Zlw64uUr9W6LIaMKL0CanukAZKJZXwRiPupoR0zktwTJ/TDMsp5vUAqd6lLnbPGmAgUyZALiyCh62+H25mBZb/ISrqJTMphNP6ti4r2tmC2uRJhpxOAzLqBNPTjiTNynrMYtpkmNxDbr89dxCN0Ps4anJjqdg2A249qQpz8h+STSM8bwoAhhuuqUbQQY2g7naelynE8QLJ3xJzCRtGNIhe/5az4C36qvdbRu2Cwx/5AcPYcunckglVm+Q7GMIPKTmeSqLAcqQ7p3Acoi8BEbPdeuwPfKceycX0wPCGQ5ueqYVMNm3csrHIslKqevr/YilR8LTLgxBzFpsslhOo4fvY5xC+HrxGBt/lAKXLuRuT9xKGpYj1kAV2RurE1ikUAqcX0o1Zk+4jeLB/+9AB7Go0NVZXk/EchRtFG8UbpwEzANUb+xwLG6Ycbz7wNQmkxbENNcbWLu7JpbQU5aggTHWWB2e2qaC0cAwa1Qv1L6EabgkBVzK93kfqwFEcNJBYE/IzHRemeo2TtgHuHnWQrwa/9ywpauncp7SBKhyPMtKdrm0XlOuSxCcfqmkC2APi9x0E9gpllAXboz7Jttj2V25irlP2QDIO5lOteoWBzdMdrbXaRiRtsSzlD7kl+lFaPu/0MhZWyR2k9ZAwpPWFML1+rBVWCoXbTqm/y9RDEuzSw7M7rpoEchcE6ACUNBg1ds9jzvW1z4NHHeshG3EbcQHVFrYc/nUC++YvHNMp5mYHDYmM27v27zCdVAgAtklhAkvUZjCS5A6wUjBBMG8pvwlAQt1JQNWW5qkzDPaqpxh2ZP8Q0BxnHSpCxQ0ztpkQRjXUnZEn1XgdvEPmQFBuT48589GRKW1XHVZdlkCwccpvIOgsX+/lI6U5KnJF1CUE1hNDEPsRZBcWM6q+7JDOglU0/tjpJG2THEclG2OEQXUYaj5x875UCQzY0I0px9Ej/g2irkSaoKnvAhl2fSaPbZUBhdmnhiikwjUK84ET7ka608U9VssR5CEcbw7f2px2CPCi3ZLwS3CkygPG7kd22uZeLxVeawPvFoHpLkAAtC6CdtqWXNYOkEKi3cZdTkpSy5bNuKUBzw8/JxET2mLlmkMrkPBBdRpvkRQqXrO05dlxeMo+TilkHE4CzunDk+VVULDi7kazM9FuCBuyIuu8zZD1OOpydPQ3kpj0y23LLWYOpZYT8z+vP+8M8t2jCzDl1gZbWPGQbg7ajmUaVGUqVeSVKwAbdDvzXixu6XXyVsro2bT+0gt01Kle1qWpDPLv23MKkvMa2hKkIbKupAiQbllvGnTg/olkKkPcjhzQnqIMZbWOiRr/UL8lXFStmCw+eWsidNDav07NZxIzMe+tUMUVE+0RMoSoTgXdppJ0/d/aZZopbve3LNUEw/FVbzHepTEW10TVLdJZE+4Fsakq6gQRKIEN0OGgbF021lzGj6ApeCKRNmrrBDAZEX5nMGciT4zcBKBsbjokvxtTrfSM6MvD1R6hrka7/+0lQmsiVZoOaDLcGhxuAQoPBky1sDfzS1Pi0+0aAysUMSgk7yPWwrQ0ounTMDOmG++b9eQZksUDjl49Xsq6awDY0TwoJBmvrZB1lZKe7Y8/1tTf3x6xUQEo5LwwN3rAqRtQCYG6BRGHMzQuY9tfdla4L03zwGjzlobwKknWDy8ClbL+p1TPFtInUlwQlMknSmfbLx6ViOL/VY9dIzLwVunzKTKzblyRLOmv2v8z7mQYsqT1nsZUJwlsQ+oL0t4BEjbr7Pq7NVOXHv2/LVA0BEIKp28b7RwFAVcyWW84Ik4Pqhs/xt04pvUhZNYjtIatqjfUwOsAQwBDP+CHFZpwhpB1m4gp1R7pRBUWaGIzK8jaQOEbTByeAwsRxxx9Fzp01F7rlzpOEOPHJuMT7h7RM+ptiRTNS0UfZCzHtZCQJhEn937LCc1e6q42Bfb0FaLa2Ma1HPOHRsGSLXvbBTPqRUwvy7M1lh5t842x724VsOpilUPGa4OBjFL3P1aioFy1dJLnYx70YhEnYx70YgE2scmnFc3TlVswp4LXO/k9sAnGNmbk1iQxJSgk3nFOU/4BkSKHRPs0wDsAkzPuY/aHnu2gEa0pGVP2Ga99SHXVOa8vJH8euC+cJs0oxDqgckQ2gB2ps1BcHoZlHlZdUTTVKSwpG4QJGDadJXaxZxNCELUwBnUKy24yXCZGtSbJhyPOHgeI7SzbGG2I2Eq2OPrAsRuCsFPT+IGvNj/KxpvzNp1RMG6z5oEIIPc4dhtssEhTw8WaHkqp9TR/FjaOwW82nuJrrfagMlwdyUrA0QGXJwgBAga8L9ZLMc5J5uI1OtYlqecTPaJAqRtMKZGcxrZr79ZJKcnkxOIMFs2nhSnpidPBRYp1lfwjg3CmMQbfmosBELrrjqWj4tfWQDcjqgmB7ZmeSGr/URvZHDQcjgrZ8+6Fm4aI8XzDSiQv7savEpoSpZWCzZ9uRinU61L7MrzUH9T7+zCbHjBXG4PSiAGFnOh97WU/jDsbfaqWZxdOSmL/TRvpK688KUwpbClUKVQcrjk9MiNazEz/PkT139T99OnvNh3IsxdNo9CswQtk62UKDgcDryaRKlzfEoxm9nenCa3ywmslfSYunKMXF8TgTmWyDTSAa/swsohj3IZfMtTbTVI5H7I5BxkV6Na+hZmeR77yZaPrqbWI6w512lLKeiNABZmGWRZY/Ga2Aa37LlOAFfUzQgglsBadjhlW6Id8jzLFHGJwBTrAzilwsEnzyXPFc9Vg8qG0cRRzymPMtbIGZOpJcfc0VnUCSTGeMJbMo1xcc9PTZuIpJut9xSq53UiCpAg30OkN1v79w2Q1DL7e8x7sNErpcH2tWrJJuv+orzW1ss3Ko/CTBqniMIMmzaJuVg4LsS91FXCu5iX/VwsOluGiGjPupDdPoYQBsv0xJhaUZvyw4LenKgJnGylVKS/Bfw6Jk6c/71bYUKTBz1DqOq04amtYyaatl1bn9DIqg1b9In9lG9MboWIfdFk+G5ss3nvRrx2ySwbHpshvylQTeUGPpoNK5tntiLYDZgRPUOoeQysFJeNU/wIxlsqm24iYQkQ9hSUxgXBmESqgNzGIcskM3CopuiliCVGVIy0WzqH2VP0Q4CmICWmePiROq4mn+wXMKCm5qd0vL5JoCDWWxoGwL3Y0GppMaOeRbhtnAW0mtVpVg7DNzDWaZMFZFu+GteNF0Kzcxc3RtQdm7YsAEY0oZEIj7/NPZs2+HIVOSmcLiQHdoMwcowsaZtKEspm/OzCmFgJIYQJcLyXb76Yb0uNCxImllR4G3lMyxR0jVOA/H3B0AC3q4CnenRmmS6r9+7WvtbBisEAp/pw2ybYYhpGkxkyqyuOrNqd1HxEFdyn1ExwfAZUadyfG6NnPMOYxHIAirdueiVxMtHkwinkrnjXJ5iiegp/FPJ+uGXPrOjGi7lQ4Qgl0VQFKAVcT6v2u5RtT9yzJ0/yBsjzPMR4UKRBut++b9inQmqKa/mg0Xkf0Ean/JxfL2zC+6DWp0rkm6a80KkWDtgoXmfb+WcclNeOPazQbIEb3DE9y/V01xl6Tt7QJQY8vh+AaP7C6EgDuqV7QQoWYfke+4y5EDdw57qV8TVDpmLLunrTllgGYkOKGzs4dYaq1wWca7VIOO9kiR8QdHEVMQfcmfWuVvH2ecWWp9T3RTyvC4StiSRh4Fu2WGxTsIl6k2gYH8/V6dzvJSbkNiztOmgjzwHPOcLHHrklHPsA3Im5GDTcK+vQ6aRuEKYWQQCWZdrFN6eXKwOUcJwA/ANUblwCgpqoChHUbiVYZNOX+hZ2eSILAzRvr8uUDBHQ50bUIpTkKQRA2DkG4CU9m0JhKrrj/pSk+tGgRjzHSWQfsCsneqo021slcXyhDdQjMHvdC/1+mLMASbO9PtzxzynPDy+jjvroaom1e6QDbY/DBcpikWJ657pQ3fDG+8IMdCGYk2VOk9K3F5DLJfpliogIlIrFL5VEGAlWtIqtucoJVlRsRK/mCQFYcAJBBrYT1ApRtP7HdbNS6Rw1HfNvjxO4gK25qP9IkDzQ2DzQ2D0MT/u2J9tmWWpZbFl8cc3SQRj+vpDEtNZBDrYols/afmJDOjS5p5cnWGP2SYQ5dmeV+vsl9K5apn469jS1xO9muO5iyztn4Zdykuwtp2mhKrlrCxHIi1NbJZxxJlP/GHAv+0Pzdxrn05dd2XTN9G5achiUSXhwoQZMr2MLCVGsPsmDWXqfrqcaiFsmfojoPsSorx2bQQ/pPee2K5bP9E6Yi615JEnEaNnMfrlWtN3Cw6gO3pQGESx+uPGXKi7bFla/07EddcJrcvHInMkUrOqVmjOYukOWothmwUfClCpNlHLMosrqYsP78E64ZEueIsFXzz8vz8ijHwB4b9knfTgty5Fyk0xkk9iTz7gbOFuWcTmIOZbCimLL9zUEyLiU8pdEGgQ23Jhtr+u7MMV7DLQGP6cEBcZNTH6YpO1K4dlVIHZX6NMCrnQgawvb3H6tssxlB1wsS3g7LH6YuxqdD1hzy6KJt+fY6GIjNCnZIxiYYnGRVWLA/SboafowpQuBWcjSFdIsm9IgfgjwndirgWmMXAcRVAin1dfcjVP7vTLyxtx8UEzvb60f6toDFGHxH+/GIm27iAUqF18vIR4hIYJmf399BYXlZ1rKQsryyJfTk1OOtDq0l8eXx9us1Ju8FMR6SM08W9zYGdTWqRYQRKt5BsyZsC4sSBiJefkseyLLA0z+zAQO5OdOadIMlQv/CKYHzw6bCCVhLvdsq1hfunSBgLjgtVzOBO9X5pvO4s86zxiX3F7GaRoHTRp8GV85IDsiuylb8fD6ykg7XCjbHdsn2yNH+aTvDwtHxN/CcLfE+Oy6/VxGfIyyJhdtIKagpXimmKZkpbSlFCWh9FF+/FXa8Nbo9kSZQm0WQTCP9obWBgi+1FjAm8OoF+a2FA9LydEYM273DLbm3OnF7/TKfoJXPSvFQzcJr+B0rarvo+gVfFl8obaihhZIDj5Aj2pvW8ID2RBtjtMnvDgUkaDbD9e7/il4/nHePURPDRZeeSsLAQz/kuovDNH42syT+oJPO7gwOqW+wUVPCYbXL9qtjNg6gQzG+wA9BE/hVgUWbBlrGXC5H8sBEnr3AYFqhcZBsDHY6M8fFHpghZw9ELpd5G2gpWCmSKaccBUY5LHWfGogHFiigNZ8s6znTxdmzvhxluKZOyMfY5LAFL/3ROZfqKYQpWg/7wzMbbxuCsA/jFIjsGGcXADPcHvMOx77H/soRxnDBCFchgr70ng4YUu34q4UlL6YnVeBe65gzK+a9FHqcqfkuij9uCJWWxiWcFl52RjWGtaMkQ2S6aCxHLDscGOYYcksex+/WTKNALZyOSN7Irty/j5ZY7Sydp+rQTyP/IbWmyr1A9HER5scZz4XZ8bdf5xJYdas/sSuW96ww//P/rs02oIg1WsaC688k836vR1P6oascQFBuncbgFjcXSJB9C/QIjbVKR7twujRRD+LHvz0pofPodvUY8p1zbS2PrsdQI8atmaJAdK2Z5FEyhkyOryBWBXFmQNakzC3kE70ynqK0PgYbldDYxs4cs3SQ9hJbmi35bNsNMWTUNUJq3VInkjJwnEikwAuFP1aWM5X3YwkbcWYWRBtGd47Hn9c/EhRLvRfqqDcO/Sq1vUgPxnO3gRAKb0PTxJmm/DVVCP9zJx7mXqZYLHWtjqfTJ9YUVvTlx3H5I1tGWU5H/ssHzQke6MWc0rgxpjkVHAUrrpKweDBYKMc2ZdiPhUN89JonayzQfa2YrkhmyYb8+U8/kBxfFKmE4FzvBu+mA18CLSZiOZ29xTnIUTeNG3FwKKWrviq1F/EcLh63Gvg8E/LmFokGg98W2v+/AEcwRibf5jMptxvC828rhT+UMzJGMd3zF5892QF8BXslgi8rnTURG4kb+gmCtja75w8tIKXoZ0ROn/qvExCkaduoKaApYKBc6Ye5lycwT/0eqqxqdZYmQMlitzkBME5UIrcqPakPeIWY3kii/4UboRwx8RtrazSRluTAoimHsFBTwKWczkkRznrKslcO6nNYZGGyrkvupxAEZZ7GXS5JjvJ2RafAO+vTD/Ydc96HNSSaQlUWzyjpaHbxM7LTLwE2psukll8o8SVrcvf8HyA+GXL3//p9LJ0GWZW2jCmEgFR/cV7GFWK19t+5lzbQHgVxFShhmx1Vv1wR+Z4W9DBkdWfVq/WQd42I3Nw18lxYZwca4ookZwdyIA/xKyQOG1tzimy0Mr7hLLB/U/vlnO5Izspy/8yewvm2iN4IcLGKtH4ySjr/sRwJG5EcLimGKXkpdQlshhzAkG5O9Jr1nauGyAKJqGiXnYuV4mJAhoROjQEQctzgwi/lwa2bDGUBAJB62yXonVMC7Z5sduh6uZ2HIXaZuUoE4y4GJzcTQWGxKVFlSwq1dCMShsXEP5a2JO5klTb+ZdOwe6rDFR4oER0eER+wLIAOG96xVsZjBLblANBTFNq3KjfDmCiwUcvnMC5N788ygslpZlCkshDp64ifroQo0stGWe8qPCvXIPO2NEWHqc87doUqE8CPCkYCiWCKrAV1MLqjDLrO3ZtkOsy61sNMackVhgmtJgoAsqEFHITuohO9nAVCizDq4UaW7QB2RuYsioBK1hDKFyvnZeuVDp0bdauklrQ0uY2GItTuEtsUYT4IJh7HoEYek4wbefEe4f9MixamyNBrio2L8vXiW/RqKh0k0WkFg+zl7/JNSe0pbvugbdolVzsZpoOu8b3FXnAFX//w18duchUu3HNrCHGry6/x8JP9uSjksOQeLDBWM9Xk9rAubTOLC+8U0kBD82y+i44vvNz/EoI+XAIT+ax0ZgS/khwEdpLhwA+3ThuyqYP71e6rxevrLa8IlKjStEoyGmAOGY8PQiPGmaTvd4OzpA86M7QK9dWVzvBxHwGOLGsiBAhO2CKpusB2R+3fgzU1enO6Fq0Bahsd1lcGKCG1vtL926KpdNB9rZisZe963MWiugDrWzm0UDf2nUdHJ2LAZ/e9t524ppSFYwSbLv612pTf8OuS964MR6RBAPPB9P0DMESwb0Ng6QNg+YVctO1hODWSgvMDAM0rtsJL9CrmubcKXUw1YswKfm59Jf2+CFOrckzq4JFClaPruvmNJB1xcKceQTMlpleeWbjuypr69p2U0eRdMvafrwoX0UMOrI4M+Gu2ai+wQnvzDX3ZYvs/+tuNItN27bkLG+Mr7ok0dRE12COSw1g38FeDQlWSQy/VL6Kz6p29OGGWFTRcRlVQCxGmFM/9aSs6S/GuGrKXbMQ34TEf3vJ2RZq9ehL87dA+we/zTg73KnIoynYD0/tlhHN1BebbZl3oRsrjq38yYw42XeRljdh6rQU39FY4sswgbxKfonnwZhtveVMoHU5tGksAUFalaexGyOEt3jNrI4IQnzxsy4AfH9bBb9S5soyzFYVWfNWLdJ7WL/vlILORXpXELskOWw9eOUh9iP66Na5A20T6MsAa0B2f7zAFlq0AOZ25InMX6mdmH3Eg8MyRGX7VFBzcaoIj6FMWfinqscJzsil6c6YLCnHxtSQIdRiXBfrzwVS6Prk9lZtsc5ElHMVNa1fV1FzWaxf6XbwU6j9xlBdWNHmM1FzD3RwqFt+L6YQOsemdvu4j4JM68uSW1ZpQjTIdFD4Zom5OjzDE703Qr7Afjil43JidmoByjv6+iii2DgQP4aRmE03CXKEWGtqglE5lbDUGm5t1sjXm3JKYHEJWQDtmt60d2zbb82kj4m6cOZc3JnYkyFWybat69AcEWzqtf6Xpwpk44YZ3esE9K87oNQ5H8NkRdUtxCCTf4uklH/LNJSsBEEMFVKYPnalvsTnAZy+N6DY39CaY1RDyAUrOyml95mVjiBZ24qbpePI04JhiTaSS3BB9obMWdbs0Z00NTQ3eoVD6Q3+WBnGGDHsoVX1t6D11K0ZzlPFU3poz+HPSlqPd/knCwG0bzdcmXCDWP3cKv+SjFU8xSOsi6RMQHOhUpo5BmzoUEEZ9kKRgNC0DT1pSVNr0bKeGsNUGXwCQpxac3H61YTKEqlGGg4o0+6h2nimGCbq1Jix6hG5SkAvjGB39LwopZsxEs8LC0udFsEZTw7W5/DC2s22ML8vzMBUOjnZXmlJnkjB7KUKwUQ6LGBXTevK7IR81M7XQgTS9qO/TTocvZYymSP8y2L+cMEJzyVP7pZnyxTiz1ux/vggO/il2d3RgIvsjPxCmonE45FoTpvytg4Dj5gYpL9XcGBFHHMZdaG1BrtYSqVIH7v1z49tlG9UbdRNK7nAmVtrrL7JGKG8LJlrkOumaKhSbwlsKHvLJtPqVkLV/Pd0TWmBmI5OzlzfjOzC0h/XmGvUkklan9ORc4on9KoGXokg+7OTvITmdiR9SpxhTjglf2nGlRdbfGKs6Q1W73pR2ibKxNsX/tAEkXzYuVc5YDAMx6wk9TOyarNIfRw+VjpGwB8zflnThQjW6CF8/LfiRcQztHKX6rZVOtWMhwjAQfW0YXvSSIuJliI6X5tqKFCCif6brSu4bgjXEJ/hekwqi3lI3pulTcsAUvvBFG02Q/vBedevo9aFm6HGlpZ/aF8FRAo/L8sspfPaRwqkyFurcQ6n3EFne/INKfDAeRx6AD6Y/Tin8YuOa9C/SRawRE5jyQ7hNuaa6dLOWl4NAFmkMH6YIw5uAoogE+qMqB+7/CP716V86bwY/kE1gpcmDtZr9sEjp2JMoEz6cP5WpA5JRXj0wSeXCqru1rACOEHMtRf/9F+VWVB/a1kQt4V17M5Jc6ViusWA7CHEnnsZuJ9Iafz+XHJwOh977bvMqMg+AVEGGWxQEocQQQsFz8E3x9l0jZzXJu8XQibFCxADSe1PR/Wb2W16IPOhQZlNGYyEoyH0F/w+6YwMfhlVAgNEGUBZUgNBNjlRpFOx5sRwxG20owIJXACcAagPAfsYRKVU0aVtERdt1CRvt/Pba8AHt/M7KNaTc1bt+SU/Cuqfl1+0VG63E9cb/kjBkkphmbRtSaYZhlBlmG+XhLZHzw/PN88n19IMaTKhfxJHBRDNWEsazvhC+VvINfu3E8VIoTUMz+vRzCiliKUcbnxthSDNudbBEl65XBXZxGPcxN8WZMOKHafnt+5Tic3kaZiWhWshdYel2yvB69dl/mSrUdvb7xxjrH9rj0QInfw60GzIHsEVz5yBy0S4FmWz1L7UMMVENLDMgM/zV6M5z+/PD883zwuX3AiG2G9aqM09nLGx2/9ZRA8K6Ze0qJygDVnvIVia/esXb2UUpTnBCKW/SKWkpfQmcTpNGZZ7uSabK0e60VAfw41IurFgWkU9BC/E8trkQPeORTsu7IM27LP2tlIiBKaJCE/jUt+3IAUMyDoRy+ebytnS+vX84mTjL9QqAUz9/AHcHpNn5uShodyQJkqo2u9j0ob9R6gyEImyqTwyqTwFFJimWCXJ1OJr/iwEzP/86n+W2dXa95vojzLQD8cTxViFsO00BcAapvKBa9bao5YeF8OUYKyLpmqrjvcfx1ZRBeSt3kPP1//P78/3L7zOvM36nHdUvbYTUbBrKRdcrHHKwfv0sqa9PCWquIdgld825IsXZXrciUtf38ZwMhRIqZSHOWlkS1FaTgdLUCJTGnQIUhi/k3W86zqcnHDZaY9n0yY8o+y/S++6htmr5dqjm1kHnG7k9876Tew6QuuWZhlkWWaxmgYQIJxnP667cUyQi5ZrWr2tdNL5tU9jSv0WrqYVsTlP7sDFBZccd7Ql4GnCWSJzkFt6JNpaBNbh1gjKeI2KMx3LP/WQ50HczCOZY3xtDDwQ+1gQiy3kf5oRnmG+E88W79BCDRTCEDvcJdt4oRtZPUzPVZPmS/1cvVpyWrY+tWP3tmSb78G0tvZPTAWw8yF8wiYLByi1kPAX61ESpbCkVdruukA7BVXdhpdTK15p0oaLWvrS2xjAr8Ox0ouVjNYQlB2jQxFc/3nVe0zALvxODE8VVg2gDnq0xZxey5l21JJZsQptGxEK/OVoa0TGl8nXfnigYEU601RWL6MdxZk8orbjjAxQGUuqcNW3Niy3eZVsldYBJLchrXYtnBNnqFUJi4wEDhNYQDnHEpF4PEB5WanI/KW8JYHWba1aYB17yCR/7PW+eCBH2Jse1QolEEq81EkH26xHB7xhTF5pGwMs1/2rpm9MnhLHie/DXjH874wsfhx41hmvRyF7WTh0GW5uTWwX+cZjFxmSA2NXU6ANKVTjLjzLg4Mvkx1x8sWE9RQdFl2JIbv4ICtD9cPP90a5kvbU4UsDSDD4EXKX7dtKAlRuRewyQSW84LfSLG28sPtCCRwgw+heMOBm6JGwhGFnqA7+JGE5oNiF2MTBppl+nGP8mBZtl74f79BlQ2TZUP1a2hLIt+fByQdycKwOi50zQW+J/f5gbrz+WK5kh9JNgN82YIDSzaHDOaSdT5qagsV/AmoiSz+55VsfA/sg/1sPx2X7zzhzsSJ1+GLZVUNDMawS67ziln3S+XsmxrE2LxNQOZHTKKRkUoxfm4HHeVfTc8sshtqTKp9UPZkr2Erue/NB9qBiV0ZAg7G4lSMYyZMdo2WuqymqROxBjDVxVKUIcbYExtv419T41hO8shFZVMj9FwBPR9BFbMkx3C9QhuQYLozcLDDWG3HE3r5cWTA2CGrNKStW9XqYZZfEmAMv1J18cpmjVajpY1gk8CbokdCL5bacjsHQiMD/tFMTbZYsrZBtVPQUbRAJDXtlU89cv6+z2ezYeZd20y2Qzbh7UW45yqFX5/kdK/8sAAwEjAJMAXz9kktG+9fq2jXI86EkUE8FVglW85ZyIbwcQbhCqeR1BF7PahfvSmmaK9HuYbrLrHL8m9Dn9NJuR/z6tXd5Kkv/1G13fDjxpTbyd3zIEHqersHpL6RqK00umOO5IthYpnQmsuY3Y8z1PlFfEKkYLbNuzG6MbhyHRrxizrRqzhN1GWCZXcybaaw6qNg3LFwe2x1/uuLT6n/SI9WSB9VaPJOzukrn2RYHQHchxO79e4h3Jfpm2NcpmJFEu2polvBSb7g/z+nLyBDi4g9TfqzZGBAXvN2syT9Y+tTSdkG3WGOz8tA9k85ANs/7ubRTNdjfdnB9yo1jw7yf1kipF/HVxNV9+6dQbgu8ryLYLHMVXGyWb5HUnRpRvDH8E4bOvI6dfAjltoXCkjBeibyzz2fEfYh92olETcc70eCl/gsXGOCxWr8OE0O0gPotvYy8VLez7LXT6bXE9A2rYAWpOkemEEdUIR5HiHP3mKSqUCSDtgoNrAopkAgTU2ivya2kgFNosMkTeMRzgbYaTHsYB6qrq6Y4d0NUgY4YA6oLDVOosMnJF5ZAsMkX+JjyRlNAv266TkZTEKpQCLDJydnQwLDJyZbgiNv9CQSBtraQCTOEtpIRRlg/d7oh0OoEgraKE6x6eUOESPrNOHhDFLy1iiyQGKqpcLjN5EZRJ3e6UgN5+LDJt0F2FklcbTwr2GBRvHFDRKxVGRqqS4iOGBCa+fZW1lNeqSQvttTDYi9TnhmP4obC2nrfXOrSXcoex/YNbEke823XyZvfXNuwwtCiuVRjweyN9uaWFBwY12vssMF4qmR8hKZuKUDUIp7b1KvVj508UOcYcprcCW2OSnKal+z+UR2lVKUoSuhbKloluF9NsGexldubHbMaRTnI21RV4862vKZVHhzQqZznQcz0WuPXfcvIX9f6D5vszIgL0CDVacvwyTlR0/aF2EbH2ypApoaBo6ic6NmafSN2TNqWnbxI4NR4cLcD5vK4CRr0qpZFTKVsxyb4vrBXrnYIrTqOW8/pF7EaFUi32n489vYu+cX3S00Z2FHDb/ejw2JPS49j7rGa7bEqNsXDjKs8eDYhRzlz9KfbLTajKlov0KMGmZtdIVjgsVkxLgXIXxH8flyG7hZusQ1SB9HUAh+b+iWHWznylzbyaNFAgS4kL9TX+ySrAWwDbFJb/AfXTp56wZTBTg5+Y8idH3ao7hDMsZowsSq8H3ZwPbqp/xIL12JLA3eVrRpgnmAmqmDk8qdXL6pgxPbWF5WtvOz7UDYS+SAgmKQqFa2TWrHWyM7rC3HWW8cDYE5DxBn5N8WMtmApqFPbmb6mYo+skqcQeKzPJbqQJdCAk5KE86c7TLezu51ErhS6XbSlQLfrqz61ncsLdxTe6/7ulEUwxdZG98yw5yLjR5l8olRCzzpE9pQQ6EIbm5eaeUvuez87SPmqf5z3JNyBXH3DtBZ+eIQ5cTwU9dynpudjVPnmNn5IGD4cZBl3odcEwUKxUG3ibM2bp2mg6FqWZs3ybTqmG6uM6PPx1w8Mw3/WaOj+LF9F2//Jd4LWGGwZcBl0WWnZe9leIfzztWvJIdP/WHDgJUpECwdxEmC3q2E6Og98Cf4UbfRv7G7McBxwCt88EwvrvE6AiDpbRxs295eed5aVToC+tXjDUzZ+PHQLEtseiwkOSywGcdr4iZwWQcARXAx/mTGULJfFuWzTgcNmOmIvTEZ7rRAq7Yvhtl7Usty6Ytu5S3oAGW8+npKnXyjn2tpu7iu6lCqspPYex7Vow5qI6NpS0hOazH6cd7tF5HJtRciAXPZXozrpqE9rAJ1bBRZf+SRrBEjD22PMtcF/0/6frm0J/1KbxU1Pm9DIccD2yzBWilscLQXawccUu7hhITc+CffMNe90V+nUGG6yQVSPZNC4Xoz0y1w8ohToIrQxGLgjuTQFyLqxq5PuvAzRxAo3mOzowikZkjj4EFhc9KcWd4cI/azF27XKuszUrOAcU9u3eCznQoqMwxTVvHlJyNnTx3R+uCxAkoxi1pcto2YSDB+8yB7rBOwEdG/XyRRi2/ZicHqJgjW5Mr+/qT8mBKmQHzxDeAh/D9NK1cmkXlxLpYApRMnyY5fQgJ1MxFz0GxC61rx+U7z029tJ8Pq82zRF1HD2vGO6Fl6xlJQOrLmsVMrqgYvWaVbIOLvcbtQYocEbsw2924l1wYLqsZCrwdr6mVzszByp2KyjIftZ8nBM2g7DZNLkxaAe8bOgbO1UNFP0dpqUN8fuiXYFA1hvBaCAyCW73myDWNHSqkcD0uq7YpfHXkdG1Atrpvv9lSPcUUOLqYadFQ3XUXzr+P/ywRaB0zjc9WNSI+3SOACJ9kEg79elvzmmEGiW2wFN76Milu8j7VorjMRlKQVKBhcP59j7zwMb3A27+PRWWrEZdqhcLv3SsaZesTCVo7uIFVz1UgO5PtvZoH5PrRxB2s14LiSsewBACtR0qBvaZUCKtFsHcZpQkTuwziKNQ2sifhy09NBVkZrklG0mF5vNfK0Kw7PF1d/Jx3AKpZsB0RyRlANvaKVYJaXr0YpaLNQcbZZxYFImSkDa75v4Wti3o1+6PU8QlnqZb5leeSWcR8Mh8ae7TDfDzllA9GpuXgXQ/JVFLOwKgJzyp9lRCoCTbAipBXtZe0jJX0G3m6mjCwjGqMudtbIm10j0h2k6S690upMchx6vHMyFWNoFqtBvm7miULYLF6Sxy1S5BQZI+0CjSuuG2tFqcH/4Rhwaw0QU/i7LHKnCexRSISsa8XCX1m3pRpA++fEXrmnpxlSiErMlnO30epQg4DZY59xTcJRvlG5YIHtzAsCeYCl8LHANSYWQMiOgrC/vRmjOfiKZs9muEQbarXccvePOsG9AzPVsI1seW0giR5q1CQbQtZCp2Mduhbj7gvtg2u7NG4EgHJuAgxp8cQ+GTmvOyzuBxybWJhY0I9KBV2lc7U5qz7R8w64pNJFwURoF14WsUa7b+wVwuNWZw3DzvhhRK3FQrlbhvWiBxxpKcK8TMZpE6dCd9XDkLZT+qi7UMRRtDve11P1kbqB6vHR4JctcrMWfkQ9dz4XGNW9xkNMR+r4kUM/9z+W3jE0uWOacr8HMrEKtnJMYb6u0rBgD2s5odll8i8SkksNw58MoqgRa9XyGVk9BBrZoOSHH1DIE2lomPbQNqoz/j2ex0cd78Ro4sIjrfKpNrtbRIkFyaKu+Ytr9O2z/BBicXI9EL9MXiYp8jhTAsqf7chYiq3Q+Wm+vYy5cA/eY4HCbi3E3EB5QvK3rUJ5RmwHHGHqEYFj11CA4I7TcwJurDDopC/4s/SzBUBTPlhhW3EvP5i/EXtPooF0OT3rkZ1FfqR2ZUQLYbiimxCXJMGGXzvT0qmSgjFyvHMyts0bgHxhxUKrohXRSDGLv9KoAndCARYyPQU0v03wtNn9P4VY0pLpR+VzlVg3KRM+WQlnDFRuQqyZ7rdkbAQbKOarMl1SsRA6umg1UkF20hlcIIKdq+gj2d9G0CTa6VlXP1NgfSLlpKSeYNsDD1Ze5uA84t8Bavw8U3rxhGdVWCQcEgJ9EknwjfKr/zroUkz9cUOTLWK4eUTe1gFxYTjpujlWk9ZswoBkXClzMEA9MKa8cyDXUFZ5MSXcZ2Z2hrpURGuDAJjfTAwHakIzNirZB8I+DrA1R6Bqz00x7v1m6Qb/8xQpkg7Y+ySegTjUvqyuzTfm3O0GdUiamOHXYgBfE0YGpWotMuf/Kg1DrF7VeIZZfKcsiVADFxAXXZpmXEm2PatEjXO6zfZsiWKlW41y+mENhzKP7WEqqmMhwSsYUu9RHKIsKpXIP1ieTpTdN8RZrzF2JYekeXJ9CK8PN/ft9zH36YJuIqOCuVC17i/8OzEck/VA2bdNUbmxtrHAM0PgOLFXwp++c5tpKlVztFl/U7Ouh3KaZM3YNcA85Qp+BVRGUFrIL5wGKrZNhqdth2vJ8LYyeey3gJaUiuvDytGyurDa+GOtrJFg7v9o3FFG9EqcY05hhi10aAlF5W/XKhJYly11tsAV8tG3MlUUbGLmsAsTkv8z3O4wETP08BLw/eOBQH44c1ZWVuTQWHBjGfBjrmDnvvGJQdM4KpZBtfnSkFeQQA89VM+PE1nUPGRTGfAobprWqKNvb6VGSGBkqC7k/ycOEpuIYO5n9Kuv+6tHY8zDrQfiYowFBBM/OKe9SBKOSM61bApZu+ar0CebaCWYmmmH8zzDrhlhXcc673fTS1qBb/+bWaVlT+coUcEVAgCzBW+9Qmy27PL4St1FlOJEUfnR/inrHMOWhG3Cp/tClI6m0yCWJWh+2u/tNiyr9zCS2ItuaA2XXPx3JAmzMV3q0HLBaeVoEdkHrdiQT/47r5qxUZSK8bLwuJrZ0JcgEoZCr6ku9f47cEFXs3OtB9jbC2dDjkqqaadKDk5ZQxVTr2iOVJ1WMtyLKH40chkjZc2RbfvqLSNntZIILR+CqvRD9wRPB0AU7AKoMD0YbcDkf+6qROqsRup3YpZRlkAh5kRjMwdrk9lOlKXGi1Nbq9aQeu535Po1dRmgSQ63IBA3KkmpNSS/T6LITn14Lrxgx1IesVMgVtWeBeXaJwD0lfGMLF1xIG8BRG7Dk1vfKXKlg/J3YYKXmwTHAZHrITjmvHEBXf0b0fG3z01pSgWncEjC3lf1RYkODrFQSQh5zzgx0qUTZH3SgVxJpsnqrzKOSs8QEA0Jc7YqsfGwi11w4lyK3QOr9m/hIxs26daQOZ3kl2DHcOGtZENkWZ7xX34ysA9J4tAFC7Bbaw11DLayBFW+x0Td4cZZvdzuFzHhtskFEWxSfZldcAcxsA6RwcKYGwRaB03iL6LzSlsbAYjriVvFW4lYMZhANnhvBPU8KlmZPw6kdn1ULzEDqBGUSh4bSx7GgDnvfGlYa1kTTohwq1BerlhvpSJz998Qpd9xNowjHolPZS00DzKwENG+4pZoB06PjmG533CvqvGbbH6pcVbT+wYABt9iFVC7MAEm8bjd8evvX3jZ1StmlQteyBPALN6C5b77iLD3XS79Qhwh8biH0O4EIoEpe0LQefPaXlhWqKu6GTpcWURCvoYbqsFVPg1bjuSs7LLsgx7YF3MJSAIPczZ1cxDa+GMwqWEQDdoqsb9ZGvhteGXdbSwKsBFRudG+H3Ewq10TOfZnG1XiLCDL2kwrGzJbeR1YbDMZsTp8rxEbFm0b6r9mYDYo6jwAMj7h20dQ4IPpUHKqYLfTjL5y9ZNFLK5P+6KZSgcNwigHXCW501M/XDs8S71hpf4lboVXaadln2XLLjzVjeG2KppPBff1vHNU6b9HUpvcq9hB3wBSskKq6FzDHGrmM/9hvlwvDr60MsXCXC8MIoxJlVVqsprUAr1AWzHyq2LhWXBRW+lYIurog22JZd9PYdfN8DUqNrBjHSUq8PHPR1M1ey3wqv9h9/JECLpR/O66W6zT9qmBFi2Ab6PZ+RDLE0BvPGrdESCbFasXUnZf6wcKoVtoVyq70atOzSFnbKlusGAHTlZ1aSlA68mPijyO4OTyuunoLhzz+eGMQi85JJPSKlEqoFR6VQxg2MFMVjNL6NARCvErYa0kPbMxIocyumynRalolHA004kqz1MUMv/nW67Q3a4ssyHAi27SPXEA3/CFfzJREBIYcFALa0I79GDJ7u6mXGUPJc5fFeQ7ZS+a6yU5uiWyWvKw0RyRTANLZXz7BS8TU6LxzcdbKkzw1QnR7ti9t87McBFwcHIw+d5yUBNrWb42w1vzHTK/W0KjLKfiknjm7cVlNfxi/N8ir2PY8N1TriXOXwpDv5qiRSa5EjVyiMU8GzIgL0R0vw5myumz8/ClxTHwxJM8C5drXGgTW0Imuf5jbGijPTYiu/4Az+f9A8FW0ctHYHoM6QNCLVwGnHwSnyijIJfcTCO22sv7+j8gIm/D5KP/MS6ZzTpZ+tm987uvRiJx3CtfllXKh1QrRszrBAumAw6xkb9g84I90V5uDxEL5GF84pc8aTmaIqCl8vKAmtgQn2pDQGPs+eoZTBfQHvPzsyv2sMZt0LQwkVS9IedYLYeJab+JORnBd4MY70l6EIJwNlCLSXnzAv+zR7IEYw1oAHEcY77SXxFZMO6CsOaMYi+7MNKECu06ab9vHlBrwmxCkWbhV0LqsY1NIabqwQ3nLloEc/M5eOQa8lMNnCdksKVFPOeyEmtfYWa8cbPZSedfYLy/TiS5cjqQvnyJQ6U7qetzK6UaQvzfCyMgJRAc8MM4pk0T5xlwVVgWw4sLLTdsui/TNloBWisphFO2b/UcE0cPYHbrs9b4iXDkk14pY9NSBVv3MyLmLIPXErQwutPsg2JSmWlmkNEFIs/6trr5ELDtAS9+5tKl8LNfYKj5KnQ3vypW2SZx6sW3EFEEiSqIsb4/EepPyvDgB1759CW5QpKzzdjJXdYGklSluwLZ2r3v4o1xk6UZgXcUMCadtmWXVNSncKwGSy9URWRSvHsjrmYjmsP/Gf1LNlXz3mOchk/oPKLfC8lnkn4MP1ZCtLKFqp73khCWZmadM2UlPkZRASI/wzMg12MR+/LWwIaS3zrtZj3GJAW5kuLH0Ot3YIqkAbvs1rGtVI5uXe8v8/Tz+HALcKn882dYt5UHkH6mEY9yXG9ZoDUlEo3/SprWYI9Q7oNQxQyXW3hiw+8ZQ1A2myJU7JVhpxNrvcM4SuZxs2xmiyERW2u6M7rOcpEI8dLFY4P7TMxlKbclI3xYxIj+8jcfN247erC3+fAGOJOnPsyz+/OfoKO3AOdlttOxxmm9NnA8DvrTWIdzlwD0xCXcskQ00p/9l2V9ae4cmwfTRjOlUbnuS/TSbWsYmfxScmjnHLO1YtV2yySj5J2sBhG8EYVlSltFGoLw6wbwlWaioqALp4CxTixUDzIr9iCCr6BZ1tIfYXPZb+KMWMtSca9gKX236qHZ8VxNvz+Tr/65sFFpixfEsEXRMebol003aQovR8r73vBmkJlz8VepmWp6UjG0Wms0s2BzcZlcOZdcckuwtoM9DY2nSwPfaybXcTxTW9M/gz+iXNNbQ8tGs/W8cxVxHwX/S/kxCI8gu429kbYYa3g+CyV40bTUkXFs51/tO2uPWG9qwU6a0vpiOezy4AqXI6iXKlMgpUwCSvEIZhtoKqKUqwZLBGsE8pbSlrCaKsJsmp9dzd5LIAwkqpu+PecnK2VLjULCfTeuG0qGUJjb8jNIhE7x0yn+asJhwoCbqvFS+kJAp1W2UUSpEGo8KdhdgasbkHywjdl6pC0KXvlfjukjVW33Js82adf7S3jXtz8ZpxflmK5mMT9yEgXnKik/8vkwfU/1YbtCmQoGnclxA2QP7pnKradiradhz+dyhVOsD7gScQaX59NWSbiE3H/scHX/6d0c04U9qltXVY/CmsKaYJXkUVFhjaWZeNRzgv2mGLj4Vk6QBOZRtVHAMbYyk2Vb7HLR/JLSphgjPpJFT9Zj9qus+NNoYjCWjIjHcW5BrgerHVcG66DU8XzfD92KsHeNFdrimW14sOCcXXjqle2lsYMXrT4uXYsURQDcl/AyvPReMrAGUztYo1rnCwcqBWzjAf9p8QrWJJdeGkRpmRPht1wqqIBR8dUxe+sE1aPmzIBZ/5F8FNLgVQ2qaOet/2CAmcWagkMI4fRCsw9JZ9HqsWBW4KL2C0TScApxzTIZ2QDMBl5OTPlI7QXNo056tT7GHJdN8qQ9L0gnvcZrL0fS0F+SSmM7wnNMiD7w4oM/bFi6Zc/Mm9rRVest/jhNamzBuHIPPlkYUMfMm2DVCoZrSwRbtQlHioOOD07qG9Fo4Um6pkrRMuLU5x5ESqiIzUUwL1uYJ/i5joxeQE5qlHBgUhI6lIY3m5hzLwPtxQBB/UcU5wYx2h3QEzNyKfhm4nYEgdP824Iw+ots0VazClv9wE8PP6XY5VuzDIn25aVCu2JcP7MjYi0sDW2lMA9IUUREqdHsiDzw0sOKPnHexz7to1iWo2EeTJDOQepF3wvoxXFj01lhbPqzDL49D6zdukTwRmq7jMJguksHId1YVIlsc0LjyT8sHW/Dus2kFuvuqcZP3w5YdG0CMWZFImEJlGd4udCBjHYM8/PR26/uo1NupSGk6P6ul3cchZC1j+h66TBJWU50asSXJkGBPa9qXj7+P/EOHLGTZF+3W1jwbbBp0Tuq67syGAY5ERScEak7K5JZhOShLgNhopkjWuTqRXF9ZYNnk1jyXJDrlE2wwM418f+iG2L8rAo6748LTFe/Y9cCYq2qoVDkn3EuBXNTOltimxKbspVxutvafs0ECthygHLBWJ25cizp+xtwViaV8MEu0lywM19pZbHeSaCJPW1e5tUbcQ17QxGOpB8/EXL36N1Pz89ZQOu7sdkFaj6UiSA/OODEBWrI3U82K5G3Hw4X/3BkqwZCzqzzEXFFuHISMYua0j63Lyp0cNJYL1ufQyjhenHy9z/9c2vXJ70H+ZtsepewaBIR0aLOWX+CmHsFB9Ko8n8y1/3bMi9pKjpcvO778v8HGOTa0Z0wiGMNzOfbAHTcaHtTX2ghngbw0nPxWL7DUlf+cjPla8SUgsawqVYrbee2XSkXZXrmtUTU6wXy+ubsiRCXI0ATygmtuijK8FRaRGK8Z7Jz0bfezEn54iCo16HnRil00brdDODgBxLXB9dwRvB97H/T8JJslfyzfRtwKZtqjrXsg3LAhwNSXrUyRQLFMsZCWwV7BftH8vGEXSurauSFLAtwj1LfcmvtO+SHavNWD4CXRQP0qrdOvmmzHzzZZtI6ZnLtmmZa0ItiyssBUshROm34lo/YRq85rJy+6SQlvFpyzKhAvsMIxg3qDaKvCHxtKq0jSzJH/xlyTxrm51tCLFIKm7tGGR7yxdn76t6+3FGKbjFcBz07C5QZobOt0jxWcjqH8ZUwiWx76G4eOcRJpXB+cFpZuxab914ejEW+TCK/EVruk+zuo96Y5K5nQSru0Tbw7wayGkMAQVGJTbBdcWcMZL8jFFB8UhtY+oyoDtl0JAOxNm8na/VnTrEbMM5jssEGcsv6bB8+0RTia1nj/tvAdsPLW+loOhZjPVorXt5R+uCx6nDNQExZsOR3HW5hMgmLCxK1sgtjmxCjK2hCIiclVlpqcjN3JEbkHLDxGDFAFytv2Fxz9UuM+OVE60XjFN5KbwQUvnNJMfjygsJsy0il6ULm6Ilq+Bjr+CqmMk/R2SaCJyH/SeLxFzGwo/Wk367vryk0rRwBAZJYPZWTbSUhAyvuvSA24WSCGhD9b48NZfizsvBle063AbdQOLPRWPfcWYNe2yR1B8tM8ItY57SXWNiUaNaB6Msl84kvQMVuOqYStGeL2tm2pVJvbu381o0OyisfA8gs3JH/MSTbJlHarDk56BXNZiU5qm1K60DSkgednQhxP+nAfOBmkItBHnp4Bz/HZIBwcwQbXei0rbD7VM25Eznp0b7TOm8OAfz+GrBH88q37SaPYbT4lsNbBAoGjLtg/9uS0FZdxWz0pgOaMMrQGC/M6K1J6WZeqxNjNtNI0B3AnZ9rQ/ZgOa5euShSjEDUps4lMB3NPhszIohXKQtlFqUjae48/XLtrytxIKofcemhCepDXjFj9nZzDQW5oq0OijEiOvEPHPcmX9NjSa9PawLQQkSA8Uwg7SDoZaVtdF/sRZLkle8h/Gk6emmtEw228b/XA3dCmM0FET91WFZZ2wk0IVgZW+Nb11gfW3tbmwt+3Z6A5MStX8qjWXzcrMYNeh3zR67r5TNFwO+kYdSRrA34AgFzQNe9XB9c8rrzrGtPu79DBvvtAKxopV9HqvIJQihEaEcrk86i2zvajK9hoCCU6cIbaeGC9fPYUXllMHlP9CNYp8px+5BZoGbfWxHLLAUz+fP68Ai4E/3zZp8iX2TORfpgOajBIzHXzMCWpwjv0z0K3zMDafFb8UJUSi874OQlXd7NMjajDmC6z/SQvxHmti228aNX5olgHdGPx2Ng60j95vdoqpu/0ynZozSko0EBFjmmIh/xVNPu2YskgXHSXxWkBubylRGPyqHaMl6OL7JyG7JwGEqMoM25gdWMkz/fWU2Bw1iFaRWO5HHpOTgJW9Jas1tDlZPTYREACOhH0jKci0CDO+PaXSvMhwJbVC0rYAq+flmSZb85U5LpAKe6xDxaLNbORRnaxEjEqaXjmXL0jnEA/jpw8qbz2dPV0rlqbkbkqCPMaMag6DEBUNc7M2ICROlFBjsUItwunQfWdH9TY2p0dejhO6Vb/hsAR17tykpk0yIXAaEJsrylAhFDxkUux0GS3ghqYhzXTrI+sswBklUU75xWe1te21xzlsEbcYA1K1/xhxsk3n4FTmGjajmngYKXLbz+czOVSlsN6KIbgRbtGpUzeOG4HZNPxqLlYiEREFjycslb/mqVuwTaBa2o789dijij6+CKbR8ZHvIxI73yy0qNoJXpsk2MZeLkn2NCl9Cb6ZJsZWRRBXmsguNEgl7JA9Z3GWVPmymzD2jKZXAfMTL+YrMTaOFXcSzscqsQ7QXmbytnWOzTx2EjoPYRQjQcl6iAqmJC1vDjeRq15MZZSVMUDQ8HzyTdwokE0myjU+vcja02ue5EzuxkxCcr4qhA1sLFeySGHuJpxFMcTq8zkMty0zFaVNaMN0ViLZiaXXce8AH548Hl8PFCmpqu8KNUus1J2kpUqz/hSmjXku7RbnaSfRNSjf1udMTwKNiXHmzikbjilOsGggYuqtyrHGPvsvA4Cyvoq09BrtKVUtVzbTC+0WDJuGkCbOVV/NbPzsQOwfAlzmqAyg0QO620sJG2EbzeTk7Bs2Fba/cp8xJJbuDwgnEzqf0ywkinNXO3W59YsjwC4f+RuSKUI30acufnVwFYs8qi3Rxh7dCqckQwgQufXM70kRMTYzlHFpAvApGbJ7OOu7F3b6qU+ydZT+ZZz0zdTfObaXcmzj9jsY1gAuMmt+ChWPHxWkzXTlpFawwp5XKtA9MSsvtnF7MHc7EbPvLfaNQnAe5K24vrTHJP3M+mGE3VzEmosTXfQpCLIUW2QMYoc96QqGKWWFBN6keqJ0GpSO3hrlOv+kglU7NodfEVDCluRAlJcXRuBp507vpBtoLbDNhooyBXvD+JOWuOgW+7MSHzRUqvM8BgN0dCXndyDYWjDK2AIpTLBfN8cqyNUtVx3asb9RA6xQ5SRYJzcemqEkBjVl+ZRaqNBMI8KtmuxRJRR1Zy0KtG2ivpB7CZaE3DM4uz9WHBaeYzcSowC7Ie6i+uv04aqy283yRFa02FT6DpxGwVsiqYP9GpwEUGVL1C1JtLcc+uvZPv1HLHLaK1LxVufcjz/UCRHsPrkcyVcimpAsro4FTzTBLB7+i+/hAqzurECeJVFfFKNitDUOvyrREhoiE5+uiXwNG22aqY/z/1PFRaf1tpfcCjTjAwsBs7YdombsrciFx15zJBXrrHv9jAtFhZuQw0eC1Hb9aDRHOWon63rRJq3WdcFhlhmqwN04du7oWgngVwmwv5R/bLmN883ugsGbtvzUthV7ZZKp0hSWC/FUzy9yCU4Vlo6vaSkpgIPfJ3HZhejhNaCXDf5iwrO1Ao0uk/9oIrQt8kQyNPQqe8bUFEKrIm8rBD05M/pq4KxRBEaK+Z8rhszJKN6nFRRG7a77ZwwKEFKispEnLnWF8LGAg+ULLr9CcAlsjKrB26S84eIHSSFJPNtJmP2z+xK1QaZHGp5HqtQ21tud6PEdKX3+yrAaIYwYDKB0zQ8Nf/Q2pGc975Hv39Sg5YLr7aYcPXcXVl3oUj6oHsrqwDsBPRw95tor590d9Qg0yxQmJAhxz/IM6AUB6rKotzk28dUzCbYS4jsyHUsNC+kPc26NqtMAIdr+FSu1bG+wT/ExJyoJ0Eql3Iq9oHLJBcNqgxKJMvofEr3IcqlCunM81scZVfdyMsjz1fglnYhGO6XvspRlHTU/P58/XwCfACcAU7DxPP0cp7snw1KTVv2aW6Xq0P6hs7bPmZpzrdVrFBb2ODKF8o04W6rJSRp9n6JKiho1DbBWS+k5JgvBVz7m/BIp7h4VJMSzN8YcKAlurQ+F4bAr6TP11XPEU8YoIPICNRtNG+0cBRtre5udPvA0vDBMMFowSjBG6O2xAs3CGvYdTx8xyA9GH38QtUtT/cWGm1NC0IZ+azYBG143zxzWp5XMUK2vZWlMC2w3MwC2xkTCBAn1YnT/Ej2pQlSNlxPLvZdaWQrX1eS+mbOlrYrszueO7w0lDHT97HU/qo3bZckQwzEzHY4HFlDhFY8aaxdt7SG0OUzFlyphz63kCjVye8bmGGsX6QYXPzYjy9GgEXZskK5Xcp2DAgfFBXEGiYUM+NGfLM+wWbBQy+42nd8y1JbG1djqUGXA6bLwUXPU89Ejw640SqSSnyzw3wfiwE0bsilasEawTylRBZEywo7nChbJz9r+RV5MXa7hjFRJoiMhUuAF4lrBlIKchrxUimm0/iU/2RuwKamwSPPSU/01g3WAYZWjjg3O5HML/p/SrcQuijajgO1xtYpt2yK2HGIW7aAsTx8SVKhe4Lb+8gX7Ov5xX/bTNlXEEuR7LHDErLGMdNGHMfOq3S+t/yAV6yKwXwmymBXr9ZGtQRZ1PnEhH7HwQeYEurYY0sOHDGw7U+U9rZu+Z9MeCErAiz+DP+MTm6ratfRKsTMXriMsbyA7VohN9PsP9ayjxxoT/NY2b7aRWxqTq5WgZAp2g+CsXR6xUiyUmfHQ0d3eAtR4Ec6Foox0xGSUoLDVsoktFcz0J4tlx5c7LfhhxhGGawCkhs4xdmRdy4HUpeDcqcnTXrQxAyrB3KWH4eo85dFy781T5loxyTN388vzyfPQ8/z9Hoeabx5L1yL1vpp7A0ec2/kbXom+ig1LQda6hdzPcRDxzZMYKU+wVVPX9DEMAsp0Ah0W8KvjDnXciicT8Y0C9qnElsK69p3Q9mXa7xT+pzq+SZrAgRwMCXSSKbcpE0KKtAIeFtCsIxJ13IqnI/GNBPapxNb+jAHSkfS6Ma1dQlULrz2FXCx25gAerxcl4mxzESOWypRrjcFTR53PIckDOzaJfcaN9hnSjy7zsEjzzkv2MYLA8z+/tRtSyzO1/aP3ti9d23KJRqcO9ijNHGnN+nK+DT6FyNcnv/vWvPl2C1b2BW7tBBQkdqGWHb69NcaCGXTD0geHMo5wAfP/U8BFm4ZZ5lymWhZcVl3IZjeQtQaz1iPC1Ks80FsHdF42+m0HU8ZVg0WYHkmx3mScr4UmvghULNH2IMApXCmHHBMbWrGxBnPNU8UVgbW8dYR1h+9rMJbGM2sQxybMavrj9ClEvsyo4sHchpcimlKH7vJWVZQT4bFtZMJE/4uDNNUrpcZygAXnSJQjEo2OWBVEFs+WiFajwLmmtqUHcf+sWjgpVRFjLxWI4Yc++UcUpzHkFXMqS8W7IR+TjAfq/90bZc0xeDBIMGAwTDBsIFbpBTBrAGrq+M44dsbrHgoQoxQish+/MaUeTIH0NfSOIkLhEuTcae2KMeDFtgxHbLMqwZyEOkxnEgiFnA3WMuB/IgUjDKstfMbgNfoW/XIRitTUK61bYtKGK6BnmsR+j/zoOpHO5gNUWBZfVYqUkR6/OWHa5UQUejaOFIhyay3aUksnzyx4uX40RmRrm6c/mxrQPWegKXyWUvqVuhmEgzH/FuYJ9rQpJHcQPug5oe7TgrSJrIYbYO3vDmljdL9rlStej5h2n7B8S+kbtEZEaoMtHSnOfWqDIdAvlTgwLGruDI6N9gNkcwlxNvTENTOmG7bSDseFxNNrhf5LdRmr9GWBllDdCb8GTAfa/2Ebug6UUMv/rDeW3ogGx678eXMBPwEVKPa2VwohnmkRagl/oZAPJRjSy1Ex7X0u4zKC9qDG6u07ARtcKYGC8dUnsyLrSzFZVPa4q+Q8NoFwtjOi9aZsxoZa8Da0KWoerxUXFzG26Rf2y7HfECEShHZmwdyDnQJQITK2BOZC02v1LueItrSE4ub69pVraFyyzLkFBeTgsD9wHm8u67bs1g6sRxovBR+fMUAkMqoGfD7LbRiSBWb6HyWpGHgUwB6vCMberkrOys7Jrsih2vSWsXELAuvjpE85UsRLMj2JaQXXHuzpsHjxJSo0rrsbdil1KWccNz9nA6swNSMDSnFeLAWXeVwk6wSKde6gKYgsL9a+1Zh0NjnqwIMUVvY0D/EdH78J9oQS8kVgsOYPNz9LKOn2Q65o6MLO5PcxJ+nqngkbNciQkZ6rcvW/W+CqvYUPRr0qs7enK/YiYCrBI7sEsHVmplbc7HUBJ9UQcoESaYPXJva+/SmmH8PtkAvwrpx1//EHrG8Rbx/GriUm3FSxfalBHLSIgTkfuSICzecm8XkbQIC/hDHqFm2fMdm63c+q3pGPMOs2h7ZEgKIJtpjpw9caflGiRc0MkVklryHUMp+GhVoGW6ZYVl1WXgxnIeoQfqA12JaOrdu5G1gpkbBGc9NL9rHLwPazce0al7BBKnGY4lfKR26Zpq17EK5Hyyeu4foxZtDC1k3m5mkYdadrctzN5/p9mIWPbUI99oGdSCLRPcJvtKWUTwQbBgKbAAshskYBZGwWhnNoDUDz+fRA7H0HM1alYxSqH3N9nqcxHULqqbv78rxuCyFQjzC8tdAfkh5KtT3s0Co2U7WaCpZigrw2h7Kc3XEKwrQxC221pGEdKbVc7f+CxGcSwbQtDyf+kEXx6YDmTNc26eVh4oZG/i3mjJcHEiEH5j2UkeUuHQDQA86sYTUW3bJ1oNaV/wYJhTt0g5RXaAlkbyuix089lF1Mpmcdxl2GWK5JVwR+fyDwqI2o8uAD1w6I1zwXPx01lgYaegB261ssXi0x6wERtu5RLvORrfYLvsy21wyw4xoHVtGx3/ans7YF1GA2LQWxMzwiFidklTbW46X7IHDap7BDU/phsS5RbjAeA92OIZK7HFQpQ7BqrGbYiunxx4RoDtC0JRCj8R1p8NdrOMLt6wztLaG+4pI95IqFqciWD2/V+8WankgqwKSudsvA9hiRZYi2XRuOiVapCKZI7zeUb4IVlrglmyxEdeSqTzAYlb3Ti+62TPDzH6JyustyLLcj9utV9LX/fdUIVlM5gHKriTqdmDS+oJpkDsLt2j32I+rP9WtDGLTjcMSNJvcFxwFdFmBUwpqOok513ix6w80qB6ZufxMtp3NSj21HqocUqci+0bbjtquGqXbgXMK6iDL/GGaS9bbtHazjKIrUrZjwk9TkceP0tW60jlRG3HHs2A6UavvFWv5zNkaldCnglqLW7+4UMY8+DvI+7l6VZwYzOy/2qaZsxVLM8uox+MLF9A21AyumXM8y6jpuBR+wn4yxeNYy0hWBcFYnmYBwQjPcdOQvKJI+kxbZNkHCpu4cdjYKbROLteUCnQWjnfbVA9JVA/7DTTdWs6ltEBVPNLOU8JPi4qypNA6sTNFpMTNHF3UmG3gpWbBfunQWfRqAh4L+iTYwKYwehw8gX25PGxNMym3Cag2s6xnIsKWBVGYpMWmWjX8PVsLQd7B/9M84I5T5No0xdgf+H1p2z5sQBlkVuZYn8gQ0XdbU+m8bq8oVkrEygn/vtSiHtHqckbC8kaAShu6QDbYKogglDzjLpwGw/OeadPPGU8SVgfmuupG3PnW79YM70jpnhMekTP1+SdrAIRthG3M4s9bSjBUDHQWp7eDi6CNXlo5URv0FXEZYbGVxS7LfGyLSF6dT49DyZG5vGwhtBf/WuhViktYgpayWzJSaEj6kMjwl9r/ZaPJG6VulzlCbZNW7ssQJcVtKnY0fRTAqQLJNlcEyswDfH0c/OO/jMOq4KiCvCLQw2o27xvZKNarW0FctaQhtJtu1tiTNbFET5Fot77NJNBDPHM0qngc4pxcpBe7tFUYBYpZsn5YDb7Z27b+wq9MS8KX1xCRuRzUUjxpSMmVM0A8CackoKfa2nuN1Oq7VilpWCXhf7jAG8Hn1z+YzTdCy2VPXPzdicJMH0dVJHLYWG21V1YplozgnyvATjmWiWyvVWHprP5wQYbQ1M53LcvMdO8QTlBNlskk7RRTFoHHNIc4Kwn0+jRSKMpY5Pht+qUnj3fJH9P/WHBapmB5HNxCV5Z5wIpO5fqagtBS0vbC2zvpBaw3lKkLdNZzdqPrxrRpzuD7ndh0lkUsPdnDsX84RVhRNpac3BHJUbtWFhZkOSDHGdoQJurAz0/GrI7XbMsmfUiwV3Bar3sa3lYJzXyyFkUIpuSl6cdr95SIBtDKOTHa47KsLOe6xTuaxyPYhVJqWzjvl15ryKA7xKwK/1J8asKBix6XY9n41um8Uk+WicqrxBK7bh6TUa7b3arFFFXgVuzmevlC1TCX2nfUnALSKYk8prwlaRJfNdxnxA3861ZV9cxs/aRtZG1kbwimd1ajvpQ9XA0KjI0IA3z93Ce7LBT4n0S3oYDQFMnUVABMATzl3Nzp4vHXKHxnpnavyqDsDOsBKo1E7cmOQ/zTQKWGwapBPil7yPHANz5P5VYOdvj03M8foyAerne+sZlSN5ac3O/ZqwGyqoMRFM0UsNZYQnouy3xkram1ejbL1OQf+0aWtTkL0JeSORGBGrVxSSiTUNv3mZDb/Hsylk1Tlon6iTCokDdL0Xbvj3cZ/aqMCkZbkoQ8yrDZRyyct5jFGZDgeVyLtrMRnD/RCCOcPwsX9B/EOTOYt9TTFoS5PHhIwq4iRk70VK55wdy6F8A63GBEVHTY2L+gK7RHx3V2qyj4y1k2WyaW0byyA6hSrOZ6FJZrsdZwRG6U0LYccqhXwIOS1YLXEseQQwsXIDvERYdJtE6zfka+G6HWynCCwQ7BZ5GNe9Gc5pCDxJKSgYRbrFJF3OSu1P2ZgkFcT+eWaRlwmW+ZZlu7qEhpNH5s1U47IMv+vJydyDSllKVUpiyl/nFGQKZOHpF0+lu0dNhEvP+LKKU7wR1P7YZWvmPNNhrANnzKJTNv2jkRRP8y9G0Aerx0VziWnGsVMnxtiiXq0JrCD2uIPiP5FATwC0egvzwjR9ca1+RXp7B++sfdeJRSq4HDcKylc7HsUWtMLr1sEhyozI7Q0VKb6dGas6s81Gq8UK3UQG6L5Riy7A81JIu9WI1T8z64o0jJKHw3VKvI/JFLQvqBUGEyRFybOatMksDGBxwx4+kBUuyKrqvUwGJPXIzuOFskbYcEyJdqhkZbmfXXDkYcvq0PilBAUotfc0oqsDQfHDPjkswME4mAgZSyuK/UxxeBgJEaR1hbJ0VUUbfQdwQRHCvKBcjlihmSSJ4dyoDIQ5venEa+kPSVhYyoG7j+ynZOwUHEyKUYJcp4d7suq8izm4ar0TDU4SR89s9709D9uZeclqtoro6/sqt8uByAgJxkTWJo09KngPyFVG3MkhwmfHq2rrS6sKDiUwLYbXcsQ2KsH5O4WW/7pBfMAJorrQ8WmICpSLIPZo2yABIblxU8O6nKldxOsZPy25YRVUwqPDhF5Bo22LdbQ5zvZRMEx5onOwApNWgVZSF2Hvy+vgGj6Q7bnGXTbM2WpFbaC4zcIEe7KjHVyp4C6aDvsNyyhh+zK0T1FLqmSsE6gdc4Ov5YAoectMFmeeKyqt7y2/tWZWRrq8xEyjn+ykVSYI6f7oGXxm/TC8GoDy+6UYjNxGbitm9jfZfGO/5YAof4WUz4L7rRJ1i0cCrCOn2XxnrTOpC/zzp9l8Yw/sARx+NE26sDsqpeRtuZriXZ3rIqvOf2rDEUuj8vU5h2Ux6c5za4hUstW8Rvx0MpYpxMFps22CCxqp5GVuLGMb3Z0RcRqqpt1KHqhUsDMiU8bZdeu7NysU+QkZ+8sLSz5CQ0ZRt/wvmPkwo2yn8axJ1ewf3ErKgVlj/cyGAUNNWX4Kec0/IDOQHsnQ8v2NmTM6X31TnQSQO2dbHay30gHvszztveQTSPFIbYPrKR9AfZ2/YY9FhYYsk6ScQ/lP9opSvBngs3FOZH1zk6vpQAMpT4Rb/Fa+f2SLAVr5YzPVAvtIb0FVwLqtpc7dTsMaUbr8cMr/58SSYDpv8vUpDkCEGcohfDtiePEBZ7mXWZb5lnsVFZkZ8cmLvDXjNBb4kBWG3apV7BBU+R0NCnQEbMrdYIsllke+q5X8yt2oOI1usafH13zIXDGB2y+nuFbRbihxhpwhijz/pA9mw9FjYm0/1Yb8fEPAdBe2G6LIULtmcJAoilC8FeQTwvsMuMfnwXS138pyT7tl8ZpdZEsSn9Ukt6e/7S8adM7Xr+smK+4Phu5o9hrNM9NVjP2927fKHYcFZcE4xSfINCmZxoWV9Zb1leWWbZ+Nbm1hbWEOZa/TLkj9yY/rZ1SSTzbUJBFoZQ2nuGbVIvF7TM/aPeNXxJIkdWx8V/FuI9NI8YtmhLI5eFCfqhUd0Eb7Cm9sFA6aDoPnX7Uv/8zYhE2wc0UsytPsExT+PA2OXvwP2lXMg6UfPtuUoAVG+YpSjGywc7PCo7KFxLw9LKwSDBO8/86dAovhRJRPyDgHzSeYwIRdt5I0e1TP3MVK4WQb3IwaQB4QC1XUke+yOr/cRt0KWiwS7BD89VT/KkY7PO1xHPOU/4hlKmiPJPe2+zAoXEuG+ywQ9PElb/hsLXqq3slbo83Po1JZMEGG5ygZNa1DKlGTdK2EOueSKcnd+PsSLQrR26MIUMFnGxmoCjcNeL1K+7sqMiUOhSCx3eNidTAphwWsZbBRZrsZAGkvvV/Vn0q0CT0MNSqyv4T5XQxL2p/bz/XAFAScCjJnK2/GPMnRVep8lPowp1rM0rwtI+wTlPm2ivl7ki0tWkfnzSOjFsYHdUG4rNtOR/eofYCfRtQkFEj+iGl50cCNkaQIlrftC0aDkRdLTH9TzcXmvOKmK8DGdMsBFKI5MA8IHX2CBikSyyvLOjC8WR3JA56BjWxGmkOpFMf8dCt3M03GcXZguE2ypneFp4GCbYOpzeSyelHqt8RBNvsVuRr822VgvHJGB6ewgYpCJQts0IyMGsUF56q5y0mTLul551MJNOgEDpF0Qv1C33KStN25dsiHmcq4AwxUS4naw4N2wxADtfhfumZihW3vBB7E8VZk9gUDxzb3VYzyYpw2adWxpW45Zyxs/qnNQU78QzX1YJjPqmWwHDNL3WbsF+wQEvsMxdK1u7I5iMC7ZnCU8uWO2xm3iLvpAF1LdU4FzIb8qly8E1z0bPVs9Sz+ov2sv615qv1WqZvHUJBORvZG3opSLBjsHn9Go8wLSEcMk4gQ+SZVtggkFMjwy2fPkhq/3EbWilogt32GK8Xnoh27WPhdbcaq3LGfTCXLj8EQaqyjh+uHtGS5LcL9QFrg/bKwRGFILUxKP27D0QxNSgmrgmt8MWkhlwm+xd087SFFtdEHocay4QjBPRmCs3fIS3ogjUXLsfI4K87E80c6UWLcCCVoKcVFx5vN3Dgta0f6+8sPBTt2yMvkY2Bk+Dk83xNKc34bgUbsp/mp3OyC3GrA6P0ApRu4WDMFaCDGg+dMjZ0K+S7CCgrQZZI6xYtES/q/ykyCsUXk4wsOQwxtQcsjNE+jHGfLBxRMOs+TcG2uc3fMfbbz0bNiFTAOxR21twcAeC/Bag1Q5nGWG5Hkd1gzGDa8+HkpsYia88aELKgzQnNoUKzKol2CtYw78pw6jpQPQEyG9KJmq4lnKvvIlOmJovweaFS8MyJ3qMS0+X0BmYyy77Ny3GfJJNx25vrFf5BtbfjzHC1O5yj3yCp8z+Nq+LR3sGxl8QX7hvsoFjwqWRz1JWQIaoHXLoaAfCORZy6Axa8oHHsZbAIWP5kAQl1uQ2Tg3KLnQL+gTABUAkZtvj22bT96QkMqf5QWrAw7axqBCBu+Okb/fDsr4QjHgNAGyZI8f5mHAHgnw1xLV69XRV4O6MKo+CO5cDbZYHKI9B6rhzl69bYJhKwTLBsgG3RK32jbOaGfvGqwQ0Z2kwujbQ/ZVxsVCRKwKs/qwEDANUbhwVHAyMitHEEziYUnLbNcxEjqVLIIKcxIday3Gn2syWV0eCnEz9z0UTtmcxXBNiS9iWt6i2Q6eWt8mrhtla3Ie3ejQoun1T9DHXyJ+JumJGU1O8tygI2lBll/b2UCK3UPKWbroyRlMaDwCa0Hcn9vQxmjCsprXIAZwarNSsU//sDSNkj4XAoa3m5HDXm/jcvdhLh9na9X23unnTufROkGRFd3q6TNyTEZhKAztLLCiciqPLi5HE33DMyyuQmLa1unBD1G7mxFpGU5AqFfwlkDhCyfspkLhKu9RXN5fMEqyadtN5kljE7MnTgrZKDcxILcK4ttYq6rDJyXsWojKvFIJP4dCVF3AwpcbBSU8blnm5ITsoGynH2Bgx1kK7t3Ix2tt5C4rYqIhBbLgJ0DkLZkwduB/EJYdrhcB5h1hUiW8SZ5PM4dI8XARP5gkEfrTTffZCNaRxBK880fAd/Hyg2LdzsUyGhc+0AzWYmzLbNmKzi1xyHBwUrGk+6otvEJaJ6zYhy7+a/n74qWpGMWj4eqAWtdbQ8lGLXsevl/xwq5Kx2nVRK22rkjkkOyM7HoPMBNXuoA8R6bhh/Rc8pcfSNzz+av5UUrpha77IO1BQsL841N4YZqxMA1RwtHB1sGVX91ohUhUWF7KDBNClH491sZCZjrMRktsGbdTS/iThW5ynjQeu5Mr5ZNHTbKvcr9qPEcpkNNZIDIq6ZYe8tHISQGYyT1tow2gJm+AxmkEnxcMr9MYCjUglEwJYF5w8zfFPEFZ7aNObZBx0ztfnzzMvxNYriG+SORes9FOWq7xU+cZMpAfsUa41+4tkmEWsCBg7hMgOUTuqUS9Ctr4yTxNspw+hatO+HaM9C4hr3oOzNuLYvIxFBpa71kqFYjJ/8Ibr5hzOiqzOmO3sRSA+62CztKiHQVp9s7RX4+K1bskkK/0sAHwCPACSOQrs2nlLp3LSMMQt6gCkmEXMEjqAa9KeGCalSqWYuCalTKmyVV7LvP8OnOhIPVyBGNGSX4o2FD179FHLB3N84KX+wS1PFRZ3eSX7I3uiTDf2WwDXMVGce/mjPsfJP/R6+F1EF9BXXWjPLVhbmMuy56sEksy+JU8Olmk5K7udVPysV49m5mjbuG7iK880/MR8Ag9iPq5U+6ANIGt+Oo1r1BRtGKXopYilmKbYKRdebIFiUjJyiTKNPrJVsNAK0pmJi6sclFR70NSIr5B7fSD/PIyBuJLRRBqWGgrJ9G/0cHRudHAXi1Ef9bMmHhGLYdoZUKUTAbsYmmuxqr3txMxmZFX6OSTBu//TSl/lsHj27/PFdCzO1yLX0A/W95ZsoXl+uFBB7OyZ3CjvRO9dDk/9Fmn5IvspKwG4LV18+VtI9FtsUNuWXrIB0fWJPvigyLYBz6cboxTPuALBSitRoWR6HKTy0NQu8y5WPbsKQXp7rOMDpv+P4MiXtpl7pBGetsSlgFilCMXLC8c91G5cwlCsbcxtykCfL49niWvWxIeKhm+TdMdXuLWD3lILRBCPkmi36H2zoEiIwTnfimToDwGcYMX8fCfW3PTTDF4SWJuQu6cNrNP/ZK7K5ddOArqJ7Hz2ns0WtxL9MFDgD0EJ7LStmI2LSgeMNG/4JolIGRkwoyVO2v3W79YP1vbWCGbOTo3gFnUxGr5xB/YoLhrel8L+gcds+IhB7EGy/OBzHo36Nu0PewKP6rSgJbEGjumGYBCPQrr7y/wqex9LAVRtGKYopYiliCZ6FFtH9RNpyBMSPqgD0Dqx23gyJNetrsMYeLkr2LoBw/kdLCPaUihjaUqpq24X+dPSpd+PbXkqqwLEcGimAl78w7CfDQQpde5zOY9tYeuODSTHWmFGGWaX1ptJhgC9S+Dm9jMMKKPQOLHw+vTUTAH8A/z+jsvlqQB4b4qmE4HH8HifDQxlItfht6QWQQ5mUy9sk2/T3Kdtmukdgbad848UoihOtrDjoRhsRgcPQyjF1E7Bt238EW8a5K38z97mOtqjGbZIglJ+QTeZFCMTBNCmYKamwT7BOU/7VhycxtHN+AhgRfrxn7tzKX+JEXQZ0SZjpbwsdYxUFG+O+sUShG5YHwuqcNsWiWhYZaF3YDj4p9fSrOB2uI2HkmmEvhq8bmUADXghV75aCqYPuzQ2UCP105Yjs50LdMklawGkzrrQpVIBw53LqGe7eiDDcDql3sE1T/8Wdnkmq/9Sq6B2Mq+0jFD7Oz/733hw4kHuNiNzcDf8SYtvEmI3/El+Kd94baqmE0E4L9hvrOvaLbqzDrqPerwkGmq5HssTxug7KjsghyucYk8SuNWK2rzWwU1PERZrGXF5IVssHJNjWwsSWhcF8JZB9mbXwbQphixtRENvxcDaEyC3/v1B9DWqlz0JVglmj9Q5Y8kM51xM/o4zv3+VyQi3lmuJdp3aWsGUwVTBbNGMPimLhG+QpVbB/08OhlqbxGG8ichqzfipF1ENsOWxV8e5kVdHE7DzSST/XB5b1L7SDe/SsTsEwvbQXWu/2oCmMKVqwetPBFbmVvJWEoYPXDg3GhJ4VuCpVC58/1EOpfXRAHsqS4TaS+/S8VEHsTD1WB0aYtEeGuLYV0HeNiWrA8Rv0KaiwW+d7NBWMk+rc2P2PqYC6CZxsOjghoSJqxp0zlXpuooCrkzddmPO6cX19NDbS88zzxPPKM84z+TPNM8UL9Cd1jIPRCXQnQf0eip7LH9KUDiDxVPFcBp2IbV3ogJJwjZvg02cZJl6mWDZFNZ8kY09mwJ1JkeYSBi4wbfLtyp24nNvmibR1kmmwXYFdo+U9UG9MgHHCcVgddiuDji3v1XLAs8a71gWzEP44fkgK/2EbTAmegSWAOlIB2pVapcIZCltpeAaP6/Ln9Lt7w9NUv3aDbykgSm+299PElb/lm4ZerkneyCH2Zjd2oSDPFsMoOHzcGV4uMCvrN/HN6EophgmqSCaEgtKGImu1V8h9tcWA9IJ2Yj97lyaQI/jTSJj0SK92+lP9pZ5GXph2WGcAg6Wa6RitkEaj+a2cbFRlQ3Zw0QqF52MSQ98IVl5dwbGTeFSzACFKJRoKLYXDSjXTr3bV8/+TwzW5dYV1hHWaf5b9B706X/SzyQtXBpfV8juqaxITwEsHYMq/m7DcraPU9Ars4S90gHRfTI5EWHPcyQ/fHakD4Ib2ZWL0ZK/Glqm5sGewUHPDU8LFmyxU7qrB3ZIi8oXYf5sSSprAzLUlRVZ4740usDeg+xlzGSrXcxkW7JksZmKjz30yOBy4lg6ESN0zH9Oettx5pUbeLkrywMu7B2zH9v9UMQPzLIA6KUfTxMWdHksCwN0bTfsyeugt5+x4I2oAmglWQzRyqLBx5ENgJzmSk6lUrgEYlYztTTF2m1qwP/MvtsID6uNQW0WQVqPBrYJzaiqAjKPszeoKkrOaFe9DrPg+LXD5P6U46OC67h1Arzh1CRuyKbqwSNPMLcUTP4SqgzqoDG0gdbjc/iNacki/7yRqXGOArj8luu8cQbWxr8XLwyd2lbBQsHawUDBbMEMAaf0NWSpAxLb0zGmmeNqnLNpnLNpHPqQzPL0lmAOtT4Bn11aCH5o+u90WXEHKMEwwbCrzKCz28E0eryE2uigTfbXs4akGJsIdHknywH+zFRDJM/KRu/WyaoXjxykSQTW5yH4RFL6xgQe2IxU7cqYDpxreSRiT1rpZlp+x2PUrOc2cwgXLcfawXyl2KZEpTTfJiTFoJVLJ5P98EHelm68V1bVyrWgh17W00nvwOjlKObQJSwv2JN++KLHpdb44HrR8GBF6Mmqb5L0ZYjUxrxkwRSBk2yM5aCNGWW3pDh2dJ7rwQHvQsV4l69sYsiwJmE+S4th3rQsboVcPMOb/wXgpXS33GWNPvqkl9dP+/G51AEkcECl9sEugcPECIhBO43DxC6prIB1fB6l4Mky4lbNYfBW3X+KbBaUrUgHQK8zXdg2wY7B508CVt+WczkkR1k78mNGdWYsmQh0CQHujNi/D0vO4bDxYclM7nRX8LTsbW2E5DDcmA8g165O3HwB14OeFbZ3yR/TAewB5G5gJorwi+ugW2mG8HcOjF4m9Mpi3RrT6c9WT/zK3Cv/Ca24xw9r0PYECqYrgdOqxXsVsKYWwVlP5lbxhj6bY1do6lATdsx/Fu6tNi3Ef/pQ95Zi0xil7HnFbm0AxRBjWXqjTF5aQ7cUkf+Eb2RuEKagsJt+Q3zsaebh25v1lgsXlCXUIV3rEJ0i0O4daUJG22GYMCalUqkQojWd34Pgy1wmf6q0X1biKW3Kpi+PZ4kDUjnLtwd2zIPATwo5EfOEWFfFewF6OpGL6T6ykDkjcLClcqu8yMA3zyPPU8/rxMzIUFoKQMG33FAwRdQl7dLcEYao0GNQVWNQa8UG/ccukTS8AX5MXbilHHC3TE5QcqkcaPicUKb7gau4nBJRmBrzqrikOYsDQSzv0CjP0IFM5bQoJsGs1E+Cu2AbV/jm2sUqsyj9o0SjE3CarM65KsEAwYDBPKUDDj7+NvPwXIhWWuuGQAhUYrzdFoRACFK17GQXAlLDIP1C5/kqR/e6eBPU4tpgFxvOW3KcS/exVqjHw8ARFF5osz/FGNs7woymZvaYXDHaW5or7TrMIvfTVIabTLlfF2oZ4/03/pBHqQpq1igOnGTEHBPDjGrWfKPZcw6cSqnYadY6QFusdbwUw+xp1iBA26V1nA7DLGnWUEDbn3XgWxipSqrai6NZew5E+NCMw7aNO4yWXGUOTBPDah7B2/hQnJvOUAXA9sNgalaNTjC0GThFyxxGqUT10CFAqxE+2yephlnNhk7Qdlp0DpQPvgwUw+dAy0CpmioVmHjUQ82YbTQU99AGo3lAqTBpVpEOjBTDe6O5bcxflmSW/BTUyPXQ4FIv2JD6hkJAhQ7sEMO+BpBZsWWtOSXQJVBcMUXbUC+pgCBQ9HekYcPZgdUQ80tnwdsVlb6QwGoc8Gnc5HjY8Gp8ZPUUZPfQAUB7SXt6P8ssEsNGo6o+w9tRQHs+uakR1ET20EnAQ2sOrBI+e0SpZPjQWUA7Pakkgb8qqSRjwwNpoGKj3CID6Wiq2gIDymsPw4Kjqq5+VhraHOPbrZmplTZL2RyzuTxeTaOhWXmWnK91bBRLM3bYBHXNiRPD8GrWAcDbwa05odhIqdqSfnZP6UScs2FQmk6QnnUsDsNqo9qGw9tGw9sDUNxRQBugdawRw6qjWXMOfEq/U+jLsJkSQnPNfECbwjnQyRPwBMR22CoPOUk7AaRABzw3ZNTEAQZQangtFGX6HtCijs0buqkSS7vm2taNJakQoNgimVwrRQt+iZkOJbosdiRj1Gwqs2H+8hN1oJ2Bvw0LT4TDW5CtWj4BgEi72DjtuuzQRGoWoBl4bM1ZLQCkSNmsD0s39dw4QyG+icAB6zZksnVQqZCWo6wty/xmFgwNPEq/B/GBEj6FRHuKTHtKPcsUEdQMEKzD9hRqaXijw9sUwzh3dQ0Uks7Ggdmfubm5TGJMRHXQatwK2cyKJpgJ9FpAWHCDJkAL56o6RZuioaaqjsVb9av3UCjQi/lQXFQJz5ByTrC3dZwR25QO1AwOTrWzWTQYwAM+y/R12GKjeRHDKGp8IsO206Mqjpa8nrkMDsMvQJuf1TZDewoUSxd32PLDWwRAixHDDD8ud2O8O0DbhGaINopCCO511PbUzPjQWKPZiw40dlQy2EIWMyUUTtC76VAcsLmMQMtEeFGMSLmxEMONyaHzsLmdIlabfmjBLHtu8mppeKOj3IMLZ9BDo9zDAxnWo7mfwdZzo7mnlUbKmVk1wEQYUBy+/xbww5S18iISl0Zq2IHOkKW5TEx7ChPD66M5P6mCozkDzo101ofDWyRAiw1LF/ZQgg409lB1y23Qho36PZuOkA5UDryvsrnMQ5uImE6woHVY91AMQMtK2cZA2RatWSg8cMvaKZf8QanaanzgaRzgINBCXnXk/mrfzlCNzlxlDuwSrOsQW+sU1CR1zWkRwy6jfK6jGaOV9gjSUsfbFcBDmc5cXw78SbkpEcZSZdaLIGp4JqMZtnWEnZk0uSwSwkh3TlB15sRR1azZGaCVdkapkGlWk2aIFsPbOUB7RKelvqPaWdCa6Cn1a21PelfTJcCsH/DsaGlWjk6QodVQcU6QsZUWt3VsDst0dtioKhVsEsPyo6pOA0s0d5Uau5lUctaj8GkciKpYLBHULA+se0m5iQ7MOkjZOUTLjBTUFHXNeT+5SRFLK+qqpK+qRqOqA0AbGhHUJmfWKdDJQ8DDCUAbuJW2P8HQM1Dc+UAbtHWU9tBWo1mbzlyYlpygdQwNw+hqSZalIpekK8DDP0C7QrnME8yXoXUMEsMaw7aoadZPwMPnQJuvlZanuZy3dYwOS9tBqbT30FKjWZqmEBT1XEsRw3gp+5X2T3vGVWhOUIimQJR22FwTw7hq1utAm7DVVnQOvEq5uUCp1PfQWqNZnA4cPans99Ago5m0dfwTwsLuUNwu8DRs9hRs+BQs9dA8aXgEataMo9lxTtyRztz2cPOs9xSsdlnSmZbcXw6cRakMdpFVtrlconXcQ6mM99BIo9mXDpw+QcZ4w9s4o9mTDswQw1Rq1hrWu3HWWlDc4EDbrXUcD7zPjmagLGl4LGrWEEDbuXWcDc7ZVEDbZE7QgpbcLABQmw/Gz5IOXECpvHdEnBDUnBTDXPbQ7KPc/KrafGnWvKPZkA7cpHVcDr7csrncqnXcSL+q4i7Z5B7xw3UOpGCFmUT1UEPtxvs2ozmklaYTw3n9r4xPIFAkm5RL7cLEV6M5vGF+Hu1inH4OxPZQAMCbjlY08LCsrbF1ePZQUECrFNuRDduUEcMzoypIQEtAqUpqlnoOBGmW/WXXNeeq2oHmLC7tgjRYUJy1ucw9m5ShlQYSS6ep2k9Ay9WcJZjIBYiH3Ey9MBGp6bo6IFRUVFSE5SVUVGQF399/P/3l32clFFNdX4p9ZXpl+sWgub7IW9rQidKJ0tm+TJqbzLxEzJCsG9jJWMt6GOASQqaobnSk8oWGJTtmmQ9W8jnyNKCyTuo58LSfkpbzUk06R8e+15XeS2X4vqOV5kunFhMATCu735TB0IUzW7siuBPBSoZMpLdF/Pp7FBdNbFGheoXMqTfHHyo0w4f4yyta7LlwwNN/fLtpnOzAzCgqHLl8195pUP1A9aGW7EPpIM0tWfj7o45LxDv1q7UjLRBvQLoeG+dsg9wOaVAJ1pXBUNa8UBukd10ELxxm1nkpfDCFfKe1g77Gqb7p13ZmRA7btvlU69Y5w1z7eyza32uSDZbKirSDItGQdc4Mfsovz0JVFjse2ifPMsGI9rh6wUh1iJj1rLrBSIacZFn61leZXlvLauuMNvhGmGZOS4PKWlXom3zX5M1gsUkCXGVAGmn8nmwvnGpI0TVRVfq8+/obwLceuKTOK5kIF5k8WF+TWIZW7xyiTtRuHCq42sGsLVxd2f3W/s+gwSR1iIB52A5Z+Xx9yiZZZ9sswBCxeaKsv8T1oNDV4tn/0gy+dM4I1TKjzfcbpJpZe9lSs8H40VDePIHbKs+UzbjVesXNqdMLSrygzDDc3tvtPGfrzMIMsNMAw8RAWeJcH9oy2QbYu0TBfMAMzXR5qDTR3BJIwPjZCkqcgNtY19Zed0jVJFn63GFco5y9PM5M1VTZ5NtwVtto2UxZ4NxogD9fgE7pa2rm2qSiYVAsInt31xEVCitksMDpFQCrYcAWS99WPylBHGYVEFbzo3PyRKC2Tut5cFtPvrkV7NJWTht5/PSd4tYWJf459fSeIk4OOfl0nQJAn/crn4KFBmqovY9pkPlWVlxTYAi/J6ksQteGHyoyOeo0hErqOfC0f6y3eTT614ZoyL7Xld5LZfi+o5XmS2d4DpPDleLASWY4LrD3lJ5KThi5e1sXTcv6hsYhKkTPC5UIy2OYwPuVBMtiWMAblQzLZNjA3lX9+6HV5HDs/vwnW/j7o1KW+uykAM0lt7se3IClJHBsAvxkpMDmVf97YQTABlUHe2OEwPZVA3tiRMAWVQt7ZMTA4lX+O2H0wAJVBjtjdMDyVQI7YjTAGM73WfSb+Iyi1L1SVRq77fB7/Mtq5qwE+Ia2IZt21wqxGVmw8Eya1FZxWfi7a1SN6/zEO7tmVAK0eSeGXF+TmEaY5Bxi1KJh1AYswNoOvpbO9sfsvWDV7RtpbL2A0Vzp/ITD4RsmqobB2bOZeoPD6Ruolhyo2tX5W3t39M1oOYx0pTyDyggOvpa/Ms+0pay+0NHQF1vgPH18aMFMr6w41UqL2BiprJiRWuycrFZanTlapVk7f6wsP59Y0IixXGccoHzADM101QijzeraXCiq7A6+mtYSx1yBwxdA22ZQ2RYD2YnW9M88xsQU19Z6dxzNfNUM2RSbXtye3L+Ftb1F+fD4exxApsBNB3kXom4OhJ5Ghib0+LsAhASs7firFABWA/lcsGw5Kk7fVj9JdZSpwTZNszV7cKaQpGOScWAZBFrDP0mWhqwgWjt5DBNZDP8cVt6jLW2Z7QtpaA1jf8GiTU4533ShJpXxC2qovY9pkPlWVjneNKFy9VBCzwepJjLPR5UXi15IvzeVE4tgyL9X+ZQbVuCjtm2Z7ktpeC28cZn22hQETB5aKLlnlkoqWvjLdJPByk1YuV7Xa8F6TUS54lRq6oycuqWYUAsapViP21i+u5Xsyyi4W5UcEuDNHRlllvepmhNhW2MvXPjWDc+4zk0Z32yhVL0u+VRRSbWgpLnRqTj7KNqVcdel9aOwU99AeGUEjuMDUPqErVMH2iygsM7p13b2+Ds4RE6JtrGsftyWVft7LNrfme0Mn2gWs++zrC/PQtGceZMIhTamUjxiNLxRgjjSVIORarGMfso61Uu3iwKc5IygyM7jWQy7ZRS+qtUbmeK8bPyd7L+K1f7ZDVvhHGeUvqTNU5ngHGtUvzrV5pn4zJ5Ylmssv4TNG7PBsFUcW2PX4IlwYMFkpexQWmxt/EJJpM1O1xYe2iZHS9t83JtwXHfZ6RtofKKsvsTO6NUi2e9b9pxfPKKMvlDVGVv6nF4MvWjVKtnzW/icYLyaxgcCL9k7j8Av2RsS/G1cZQwO3HS2jBs/6llpjK3EBI6+Ns4H1oTR0PbWxNHQ4liidLFZYpyjvL1MQIDb2EusVMG8pGOa1+TPSNUkWfrcoRnZaVyenL+8zczV7NkE2+jcaky9XM2cFWe8TmVr6NQlKTl1xLWVzTqwFVv8AfKcOG63vPCeRtZacFFObtQbbhkaEvZNI1s8A/BAaIQD/gs5yCFbfP8QQKsfWhPP+cHWFbzZ+YjdC2XoLjx1mRVABV4oo2LMXgROuS+VEQtgqA/swqWoEGPnaX7/i2EIwAepODLPR5UXi15IvzeVE4sg3FKmyL7Xld7Er22Z7ktpeL2D+Yj2S2s4LbzvlJ9KdcSTqVAYuXt3606+0GprwXqFzCm74lSiuhXUy5HKXli/O2mWFMS1ZJK69NSAyt1bFEr91v0ZYdtkv7j1xA3PuM5NGd9soVS9LvlUEdb1z45V+fss2uEZ7iyfcM7xGfIshNz2qb4pzzbBkKbEvZaxqQB8bPS9YlUOO190v0JVFjteNL8yVRKb8IyeVBAESM4aVfo7rNucXlrMO89q0ZzmTKPUTjxJfsrasRkd2/3WM9ntW/UcH7gkwJ/ETLi/n1hzpIW8q9qPYNlOmfDMnyy9uk5urLUA2sn+vGh8oSy+WtVGmfwcYOy9YNXtG2lsvYDV9RtrLL1w1fEbaqy9kNU22flb+5xdPKEMvnTOCNUys8RIwcTNVtkXW+A8fXxoyV5Mb5xivIPKGNU62ftb/FxdHKF0xdwP2+VcqbWLbVxfjL8szkSR2nnAW16cgcMIt1uqO9Tq0ry/zM3U1eTXliPctIbW5txpXL6VnE883COqzMFcbdxm3J9cwPjVfJWlVKD/23QZBzK1jH8wYhnjpIPnfHykLnxnd7GG1bsVVjd560Sd9k4D+WzwTf+raZC9iRX4q2tQvXkV9Ktq0L2ZFfyrbOi9X5XtUDL19H6DBQtjaMDvkQome2EoLjB3mekLaKguPPs0fYP/VoKFcZwqbsmnleeLp8yHNMDUZYjQ2KsSpUhvtJ+ShoZgyC8wDAfCzB8BmBtW4LntFH98o5XmEiqmeL7DleLSCqY4vrOV6tJKprgONMpO5McYL7xmmRBW9Llyd0suBlxI/7a6xpwkMae8eiVTLM87lRRQuGSZDNrUwJXazt1H4w9jHtEQdQ7pflsF2rkjG2nZU6MTeRskvW6R+p/MorweqgVHI7Dc9Rlzd07BwKYEbSyhcIV2aYQtEPIsgEMX0BNgd3apuAnHRDAQZFB5KBts19bB6M0fR/NuDJ4ohjYjm3lZ4sA8JqoHo5x31xiGNiBb9Na6wUimzL5ZtL7SsUl9yppVQDHV+Pd4RZh22RvXth+42Kb8ney/itHQ7docybxonWyv3BPPpM1TR1MhYpwyzxUSGBazC88E9axLR9MtkHTZJs+EpdRuHKpV03AcIFtd2T0xp7yXJtvM7dY+WeH8oqTNTlnffCkby4bxfL81hPas9sesv0QAEgbSrC7cGRIMvfQWsyixnCmqCKm4iNUSR6u+0LGZa7x9w9+bJap41QpHu6PMjVybqHW8gMrYwfyt0yDPKMF0phyf/DBQYtscnjSG1vFcIxx8cFwe2wLYqTSxWSrb6tK8L9D6QNX73F2MLtxAMae8vSfTUs98NRAcUIk8hdZy2RTPvBaz/NUs2fTSXCTLvHHZ49Yc1TzLzniuXKRqa+sSDsGOwU7BhqUwcIT+LCh7axkaVuPPacF2pcCm8KXwphBwRP6sJ3tqGRhW6895wZZNS0fPbcQCrCR7fJndVh7PH8Fipmht9KKiTc7FTfoobXShJrFxf9yvsXGeQk4Wt3OESuJHB78nsTEDjF+ILzBqmVdRNawSpUgvPGiZE1b6z5eV+4ts+L1j0bBlmU5RVbpJHyowo7Zf13OV8hKKprhtlAJMZLjA67FUAcyhVRdwVH6bCFYUufrUZetYPaxlTBrEwLuV7NrUgnxbiXDbrr6SQN3a7IFb7ftpZE07IKZMoKDNylUV+14kr8T6wYDNRUejbWzCWaS+zrEp/XxlBL6m0RxikzDOEUeDcKydEIZ2Ihv4rH5DC9YZGfwMnehGmGVZDtbvz4LBqKV0wPJVAjtiNMAYzvdZ9Jv4jELp1G2MQNu0cEw9irsouGqxSZ94zlpV6Jt8G/z9XO1MaitbEyXOIBT6WMh7V3XZ7qPQBUqUbhwjm/rMfcNOz3pV9BIsbcwDvCCb9BwmqjDB2KV8A7ys2RwgW13Z/db+1xYpW2GWyqDY0YCx+YCswMEEpSxvfP8caqy9kNU2txtkfESpDI20miWqKMl8DHCcXzyijK7EFs/QwYxwnB5bXtn/W3B3lPXEuLGZoBW8wrm8gMPaxc07w+BHG4HD79ZCz2z1oKTBNM0E1QfaWfd6z9QucNr2EnyQE5v93O9cok6cA9xj25yivC7QGkpc/Zwj2myxOaQcDsN8dpQ8ddw8dtC8pVyEfBwVy3yuvrbbjMHZcHHZTKNQ4Nyg9duC3IV1vUX58PC3o2+komEOgWfmQCsqWvdHr79RDr73goQb4BL2TgPHwKbwTf8SdkDV2IWxQWrmrP62haai9U9wxH5KO3ls19nB4k0e1wZh6MD/qUQu1wkjHKJAnxBE5s9vFeZ0P/sncHRm5nxGcQIMZKgQk+dpiv9AiGHIv1fRMPwUfaxjwWpNQLnhFKK2TNq6zMH8CcGVcgQYBItXyDWmiyM7+rSX0lRycDp41xexAdw4TDavJDs0wwLczOjmnjTNexGetC/kNGvqi3IU1f/WGEZgvKFMvtTG3CDZ3pth+MRn1TFBasPmq2zovV+V7QtpFAThvGSUvdjO4NUe2QW7Y/ygwEBgBL1mVe97aYS99sZgRL82VRN7YMS/VlUbO130vyJVDjtfdL9CVRY7XjS/MlUSm/CMnlS+mM43Wew7ZLTA6tU7me5Mn3jOWlXom/wcXfyhOM4g1T7Z5VvxTKBsvspV5Fv5zKGYzfBVFLtg1L8EzjBV/Fv3zKSsveDV/Rth7MAA1QUbY2zA8NUBG2IswBDVCVvzHGR8pAy99M4o1ULZ51vynGOsvtDVUtnjm10MvxTOONVK2etb9JxkvKT8vezOAln2XGEcozTNBNUH2/FcYxykPL0MzjTVSNnq2/NcZJykHL1I1SRZ+txhXKOcvTzOTNVU2eTb8Nxi3KMUzRzVPPly/hX3pL01+WQwvrEV6itosL7RFeCrZRC+VXld8E5DeeJEorZNU3ngxKGWTUt55MSi1k1bOd30oWJNPjnh9KKiTU4533ShJpVbx73jlf5LYfjAA5UGS2N4wPOVAotk6CROm5XtC2XovYkV+KteUL85FRSrYNC/WRUcq2sQA48zThkrnTr5+FYLefjEnlZOG3n89J3iTuu5dg5RnyqAlrOV9vtvB1U+s2XEApwUN2H0wAJVBjtjdMDyVQI7YjTAGM73WfSb+Iyi1L1SVRq7XcyiMK/hLKKwzVEZ4KyhkM1JGeSsosDNVRneLKFwzUE59uym8tkvv6qagDkxxxGU256UgUEkgpXxC3gv8EYwa5lNw62TVcMlOwW2ki+ZEram3Nu53M91ocGMKYOxjH3KEJVXw63caql+mwTaBNx4VdyoTJsc2wyM7vDXdh3aUdcJo477PhkY8CCb2oP0JIQV+NJ6aGHXgGJg3AbyuWJ352IguOtGILv3vFkD1axcvflGILiusWz9DCg7a5kZi6gVyA57uIaGIhzSS1fGilzFjBsSkoaW7vT5cAfVe/9+W+s7qHmJnujn4jxE64y+yole+tXOgU1akPPlpEf8+KO8BhPBaEAguGbVTrOmdHaVC3YfuL6JcF9pviTHXJ+GFqROeUDu1wY6C9ZAovF0nkCvIgLcMHFuWEQJG3XZRH9L2qBgZBAkz6V17HD8BBwnW5I1gdwlG/4XVen7bxb5yBa3m11IQevAiWZIwBcGa8nyUqbIvteV3ktl+L6jleZLZ3i+c5XyS2q4vZOV+sBMLLveVKF6TUS54lSiuk0MufjUoNrO3RltTuufYM5obhwKcy/c71v2nJ/S+iu4NIZWandQwcSmJBCTDlUJ+2REUIm0xsTqWd4MfcofmeUMoyjNL5npDKSUkNtkghUPk7jNLVlujppixK2sGMHQprwA3G3WmWEMwGzO8tnm2/Fca5yefHLqwNzx7CdlqSCne2CkvqZV53tnJANhG6TAzPag7NX3267SdgqRynsTyUa0dpR8hdybMbWkUwHibEEcaWbr0oCV807Bhk3HxU2JlrGEAixk/Ar4s68TmfrMnWzAelX0W9/Mo1jNO9kBW+fMoCzA2tXdG2XsvqDV5RtnnKE8vozOFNU42frb3nwM8NkXW+A8nfTOeNUK2RNb5Jydd6ah0lpyGV7ZF1b/1rWvFNgpeM8QaU6CMNcs20z/e2EEwAZVB3tjRL8WVQt7ZPS/IlUOO2MIceiLaYi9R5UXi15IvzfVcNVx2hy2NM6E1VDZ4st27cOT9Mtq2L0EUGHAG2LUvoTOW9npG13svyDVDRtfbMPlwBwjW7nXYS1Q8fygpM7mWed8o0TNNtkJW+scbDydDL90zaj7CFIVdJDVNtn5W/ucZTyfDMBwNl8sQr5Zpqy9kLEZaHyAwzKzpumrQgN7YkTAFlULe2TEwOJV/jth9MACVQY7Y3TA8ua+mTNvjJ+IznpV6pvovGq0v1jNF5n7TJ3UD5NqVfC7KdokYl8cC/FHi7088CCqfGb+3Pi8nWqw4hSgCk4IueOUoMpO5LnuVJ86ThS54ISY0hlw2bw9zy5VUZdNm8ClpMBmVe97aYS9hlX3e2ZEvrZV+3ts9L8iVQ47X3RPO6ildMDyVQI7YjTAGMZQ6tY6VQqb5IygyM7jWQy7ZRS+qmm+G88K1VuZ8hxrVL/Mb59b0lovpYzAvM3M1ezZBNvo3GpsQ+gbY2zAcLafFnv/HGqsvYfOnrJO6ju8SG+0n5JO+jn0tKDSTiC55RSjKk4QufmUnQpOCKO8Y5n6S2wYLbxumfBWRM8LlQjLY5jA+5UEyyLcmqbYv9ux6Z3ghvYpG2FZBZvq7KCsvvTNKNHWD1tidzTOSNX5G2w8pEy96NX/W/CcYrxDGcy9VM5YVS730xeZ+YyeVL6YzjdZ7DtktMDq1TuZ7kyfeM5aVeib/Bxd/KE4ziDVPtnlW/FMoGy+ylXkW/nMoZjNyFagklXgPKFMv5TNuFYgHMy9VM5Y1VrZ3pthDMBszfJrmGjEr9rV9lnd7ERaa6FUvS5VEftgpL9OVRl7XQS+plVnWAysOupNILmlRBC54RTA9owWVui595SeSk4Yud5UoXpNRLniVKK6TVTZLIO9NdNhFcME8itqsL2RFforbBC9aRXwq2mQvYmb688biPZLazi9s5Uqx01rSqa4vtOV4MtlGMALlQjLa1i/O5UUy2jYvttV/fth5MD+VQWb6uyg9lZ7/B4b77xeJMAOVQn7ZAS/JlUPe1+Ev0ZVF3teRL62Vet7aMS+1olk4sHozi+Z6YyfiM56Veqb+Iyi1L1SVRq7XRS+CtXe2f27pxYbIdsNW+EcZ5S+pM1TmeAca1S/ulUMW+8canye5M0eWeX8nqRNA7NTGSuddk7zefJEoLZO63nwxJ+WThvYpnTPkGBBXKDIyVSZq1ss2+CbYzDEQCyr9LeDApwcZ1Jf/KE4zqDV7tkFu2OUwPrVTpnozKNYzTvZAVvnzKAswNrV9lnd/J6kzSZZ8xxofKQMvfTOqNVNYr2AppvSO9U1Yk1qazBQ33yhhM1GWeN8oqy/xM3Q1eLZ/1vmnGk8noy/oBnA+r5QqIDV9RKkpiRPDGmjQM01GetspPDNIRnmLKMwzel7oESD5kB4Ihv4rI57W5u9UGyM2unh3F1cnxzAPM2M1ezZFJtegLDkhJ+GTvd55qTA4XllEMAJFQircxupPlN5YHd5FfSratC9mRX8q2zovV+V7QtpaL1/VfyszSzQeZl82fZZ3fyB2+0baWy9gNX12vkEHF4svzCxfAMcYKy/RM5QVSZ2rawvmel0Cfy2mOcCmFbWJftO+NlBz5ptCIKs1vafyDeuxa1TTHa9dw4+6ZJNSjnktKLSTdp1DavjwepOALn1FKKqTVC535Shik1IueM0bOuLXki/N5UTi2DIv9eV3ktl+CJkFkYpu+EUoqpNULnflKGKTUi545Siyk1Yud5UoXpNRLniVKK6TVS54NShmk1MueTUotpNE3n6xJ0WTguLIkvPGRUMq2TQwN+V/Qth6MD/VSrGccxxA9hBH6FuzhlyAsKYj6b77vzPG4Ywm0R1yWqGILjYzvtHU6GEWTQNDwRmnuwiYtegLn4bINdtXDD++dQnYq1TJW69T8IguDzPglm0DrZOjv4MKqqt554cMDx/WaFumVfWrdzTYb3g1YphrRMcGzURsckM988szagOfkMvL81Ykfo3FVX1+15YveTNQFUBm+D0QetQbWye6E7v0jz0P6mUm1R62brX7EtahBe2dC/51qvaJNWwcddlrETm0ky+zoIwszuPBHHr1tGvvjUQpUS+mIWGqLXndCj2UI+kcerS7HHr1sCRWgJShdYaWKUow+rS1LDTOcZxzMgD2CrXFmg8pMTO+NHQH0ejHapI1YiZPknSB2GTeMVE5NsOTEX4cgwVANt3dxPiYDAuEBxUgaylkng3GTmwRqIAxPvO2b++1wt+QwYSiIa2Z/wri5bSVK38fsoGR3sqi5bCxM3Qptu894DbNNfWag4hdOUSRidhmUpmLbxrdxiGNiyb/QdVTacb005B6nCUovyByYI4ALQU/tUhp1v4zlHPXO+g2RQp9LkROjXgiqZkcGz9vCJbAAbB5JBiQDJn7BKy9UQcWVhZRdhZJzsFtgy7V2ol09ixCSXw1zl1A9GQFSpFWP5MRdgOSNiwmb5712nZUM8MzXRWAMj+v3o2n/vPIWcApFd32S1zrZME0LlqWFwVu2J8vxsaaWy/wNWMYU0cK2rsO/V8zxj3bhaemqdhkxqoYdKwfyl1lIux6ZvG3NrYLuCFJnz116l19auU4cQ4ClKlmFDMhAzt2SEv9VCsb55aKGN3QImIdK9hd+wv5JxsCDDwOHsbdoi07x98vL3YzT6ZaA4RQKz5YTD07NoMqp1Vr+Q0LPzHiG88CvdZmkWF1vDcHapUYiDb6Esg2izBHMDIlVZuvXOVOTkVM3SVbTQEbKb1z0kVDkA1+IIPYRkMq2HATt+rMAUVBEjA/0jGAUDb8DQr+BkCCsgBMKWQDTQWTpZfPqyMLQ3JuJT0vdL/OsXQFKPZ5LTaI9ut05rZfkqweIyKaEyyEaCqCGFagzJircQvs80nWTTWLVDs1ppVFAumSFc2ud/Mv5XoxpwMSyaq+9dMqLfFqlpaBgOxvKqSSKYau/UsfgMUpNpdWsD9rPLUz8lRZVrYGRJkznPvftve2VJmLTCNMc2/X34DSBHIBHfYdNLW8tvhdCrntJQRxFV11qagFhOEgxNKyAFiEpByVljl1EGpwrWYr80ZdnuaSEIxTV5hLTBeGo1VP8VQM6YtMHSaFODaRJ+QhryfEME5w8Qfhi1QbsSg94ZfLMCEtXTrvlJVBNIMTiqUr9xA1rWIVkoKoVbyAlxzk6y+VUdnjqxcptCvNNX4GWxWdWw8QKmMTWoPROs7oUhL6daOj560zaCxLMDXi2jq23ISVvTQ1v5AxTAZVfXQWet0g0rpW2Aa0OTHgFZM8qLX2XWTMlU6dXUHqbJDo/Oomcp+3AU72INQa5ZFuGDYBcCKrOr/2O/EeKUbnHa0zlo51OHD0JCfuRiZa+wqVgN2dMm0Nkw0zYgV+KwTvG10AwxsWNAJdKXaeOIcoVBAM7MjpMn+zJ5YstOV+hI6ThPXPKlZO0CptE7rOyRPjsSceQLWfDssVszQJ2cAUFILogZIxoOQu1fTm22/cRrhrJuWcz9MVtsqDJmSrAn9PC8X0ZbxDIRD4tYnmeeMo1S/Z8IfHHJLVz5Rp1hzhwZWQdmSpsiBFS/cOpZNC6xEJtvSiDhYUrYl3IRvOo1JFTOWj741ki/5xpA4tg18hDBk2THHDQQYFrxnkYpqfAX6o43oJCTb9sc41FiPTNIwdJPgz2IOUaAUz2Nbm6r4qwJzG8DNG2t4GzzNBJFKNg3RvIc9pTjAV0Kg2aStLOyjs+Q8BfOGZqnW2qKg2RwtGa8soey70Z841iDB5IYcIVtv2RHW9lnznGU8JxuzCpwp2+db8pxjMHTlq2OIwDcCn7XHb4wDPGAEI2KWd2GEvYZVA3toGCNiQFJn59pUozpOVLfTn4CG9mhIrlw6x/i+Q9Om9yWgFyloPL27WQ4olWzPULwyvzuFqbeIHztqWJYXiyAqWrlr2JpQtk07us4oacqgHz4MmjEF0Vz23HP1R1ukXAFjd5xNgFE+6SqvYpkWS164L7x2mejLa1i/O5UUy2jYvttV3ftl5L7+VQXAmersoJQwHA86tSjMfUPfeyva6c8WwVCm9L2YzuCxHGX8f8O+UT5qGh/bBbtj/KC4sGLIm2DbnCrn2/4Gj7QiWQoGj/Qi2UAvFcssJn6sfM4MsdwnWxU4gdyltxtvvx9u2AIb+ZTnS+38o7Z3mQrL8PzX+WF0g+YSqM3nme+Mn4jOetUgO2CLvxo2n3nJwvZD/Nah1U2b0u+geZHBO0hiuAQjwxyvk+TWail+fFwQYtZmP4s/TRlQb52ZAqNkyLgBUqV4v3OV8sthWL3eVfH7bAS9dlXuO2l0vcJV4jtmzJ/Uv6rVm7E+W3v9vGTUhBkYIkfPzTdt9MSk4k0emQ4byaxQTuaZ9oyk+qhhxKA2wRBOri8+ClIF9RmGRYUGMwWVLcF8LSVOPjnh9KIAJ2Mb8FUTmC8HlQyscxSl3KIihoZg8FZLbIPcIpkL3B0c2kUY7aSv0xDHXKE476CasGJEn0jLXpUv161cctF+m+tW9s9HwfSvYln+pJenVRuiFvbcg59pfMjVQ569aiJfzAK8ZmjyamkEwlloY46SqPS581Rr6Cs0/RUKSyzaYnjMdMTcTEnVCnkGQJWbJL+ftctm6xsk2xfLMg/RUG20cVzPZHcawZhWilbnJLz5oNk4zJZ/9ayc9l9MQX3c6X7KfJX11NKM9p/1W37D9wtfnJ+iVuwyX1iKASufHLCT8dZswbTOLBUAwAkquD/BwDagQoXWY3cCsVko3CroZEjRTp4NZMyN6xS+xM0LOZE5TWtvPryoa4yt3PiRmp2b1BdWSst6xKY8nQy/kNUVWvuihIYmpJt3ky2FJizbEdLEzkurwvnWxLm0PL3yuZy8bhwpuLRNB6OQdNkPpNpv2TeeTfr8AtxiULwg2wjW/NUs2fTb+KQOkzXDh+e0yOPS3L1Ft9ullkEH8fls8E0i16wpe2obiC8Qbha8xJb069ZMy7KV7LSFTG4tvGyZ4KSHacCGpqTZ+Qjvi65O1xke2iypsrSxkYKD7VobqFbaKbgnaUQXSoxPa+LFhBISShVLFtdWb9uocES+NxmiF6mnUrarFRx/fMmxWcYZvQmVGmsm/DvIkG9ERNm2pVC9IaPcCtKSpewQNCJ1iOjRMPN8vvm8qPFZZ3e0FbMIwejG3O/W/8+s9qwlz4Jp1nnI8KyBm//W8c/gwdCm0HAs/8wjG2jZFcCZepnp0nCmfABMHbhQmUOCqPXDyuQ7nIst0OKMVDwvUG5EluexdKD8wHIGSiwCWDG3rSzqe+xkhOrSEk3w2e5a+z+qfD16makX1v0whVb4PH0DZkhaZ1tXlxSPzAIPrFqFVmFS1f27Y1RQOvug7L6MhZyrFiuDA+rbYNc8poD1uMyxsf58aYyOZASvLEMZYFt3dhAE4MVQBtbgsXzUG5+AhTxesDAQbln01g/P2jmkyWkE5LTOSLPQHrOyDrT1C6iQS1xrGF0W9iUb9eyivFC5KtGcu0SrcazKANQoNjmWPZVsh200AIxgyL9XlRscDHU7/dEQ4AyeoM76VfELaWi9f5X1i2z4vqOVVl4Nq8vB1A80JJWzFlbKWLK0Bs9UtuwMwNTOTbOv8s/uwZSu3EnPzLUQnEJ5pLYQbL+g1TzL1G6JuAWjHHNZGchW39bvoxB3Wd9WBKPcFlAVX9frmZSKPBtZM42MWYU2Xdi9zvKfEKk5z/bCIHyQTRRHl3Cso/DFUAHWPRnpTILb/pl8QMqibDHlSsRuLAQ8KRthQLooqpixmWwUL5DmrJ5Q+uD7q44TcLxklL3YzgKjTfTWytHW3dZg1QaZZBa5KFt225QWfNU+x5Rw1KDaTixZFEpsb4wCnOT8hEP61ldZX3e2wSxvLP58ZxQvEGrZLpnqDD+7669TDtbvWWV3oFUGEkjNYLG5pk40wHJVG/uq9wU7/tEw33SjQs1Po43pDKHqp2TUDOoI4Yw96eTOQBV7QEoEvF7whVZ52eQ7dIC2sAvWG3eaGmfaTeDa8QP8oNvW+NrZa5w9DFrjxD/pVs0/14mdxGry1rnMSUm1WLTOFr5ojhkgbzSCSpyBvXQ/VZs/SRAvo/zGXPPWjV++laonz3mj1tN9Q+ekd2dYvxKRujv9wTyw3D7PABVrkldurD28nrAVMwwZdqwcZG6MQRkcg79WFTKl5K1TGcR4ZKyFSL/KViDaW1kEpJrojILcpxlEM75QrodZ67Z5QDIATB675xS9UNJLeUz+R7PQmnFSVRTAfCy7DP7HnHyA0qTgzd7HfIR89KU8A1xq2fnWKMGS9dBwAh+qVBR6EjxnlG/8QtppBp57rNlspMDN4dkH1Cv3y5ITaYTdS2ScPkp0PduwUIxC/QzGUH3U+tt40KchWjejU3Z8MsJEGdxNnHHPkCF5ZcDG0OvDQe2rH1oTo7Ndd1eJ0NfB1rVcr9dWj1q/YDlo4rHEgwP0q8bYnt++22oErJ55EcD7XF9QVucUfoMGpLckKglWQHl3wIOeQHVwL6myQ88KJr6VUIW2pxrP/dSrOxl4fHAbaWwwUF9bcyHOyadOSI0kovPltEsO2KkPW+s4/1jVlq85R9fQ15hw1PeapeS+EMms4KVYwHDZSY4RWFU2tzMBLKpYiKKZC7ye0KANe95PLjxkGRRWOs+uW7NkxM+XvGVZF1ZKz0bBgPW4VUcDbSwBHJ3W+z77s9CZjuzMv9Y+FNa6wVilFLDE6oui+mnWLM/Mpoy+YGmQVUfToLF+gwmLIaqlcdJQBw8c2YlZ7wss2uOj3BHE0uH7cK9EgcpOs8TmszUe17kluJFpUGgcxKKExoQN2kGfIk1b1xmgVWuOlLFA6tnLeXDcItsU+3UPNG4W+aFZa8EQuG9Z+9gQtMvs2egLKlpOOeMEvj5GoNReKE65Y4nE13ko9mvydBvJLhzP2osc1usgKnuGR768hoao21NmW4swsF2Tas5MsVksuI9Z87Fp2zjAU5UIUK/mNEIrt240pLLNORkYSrVk9LtRszjW+c+CwRj10PvZ4SuB3J6V38D5pBoV3qw9nNpwyNUI+x7aO8u2PNVrSOLTarCJcGqJxFjOJzsUzMFSBxKMKkZNBztceFCcAW00fXz/kYqlUDQa2RjYnVXXib7UqbY0BNe3p1C6S7vgiwAMIBxSzhk71MDvtiyl3Cf0y4DrmZzFZeyQ4xduVEPqbH5DGNpMPbvbJvS7DLn08st6CtUOmfAcXuy/INUFG2ssIWKWFyJbd9kpMdUrvSixUb75EENDS3asXM7Oj54EzQtHE73YTjwZ+lye1IKEbrx79RtA9iab3SydzmncMqPTD1tpQKqEyoA5sI7B2s7gsSkDfKFUG/D2IAN5XTStUwNbe06bXYCGNqKOy6EIzvXH5AQhz6V3+V+0AWOskjMEYxpQ50qAmSOZO4zEl9EL+8uMNrFcqdh3t5uzkIQyP0wZrNvNFkqoos+XpttNenc8Px8qqr+pUDEVpPdOPqmqtlgkkFSKo8CF9iwbdFnyzD4ELRDsrIQb4Fgi8NOdz3faSv/aCZ2KTviZbUAqBIyslhSdOFYM2etYoliZNBef1A3Yc76bBfDPXtEQ8fQm5QtiqARhk8yjYdQ5zE4qmI/snKy1V5DjT1CKGL0rVeNIT+yLMhnJZJJoZFKvYpMqTTDZDcwOfJ/8DtsMzazVJNnmSNtaueacqNZz/pwfW+BcJKpReyZD2BASGfSsoDhV+vwd3KJ1ZOw1BPRNHLOmHdnjtM5Sx6zA9PZcJNnzQLWe2GKkTglIm3jQnRAy+dQlTscwblymjq8u0OBYLvPPf5GqY/ygVk4Co3Ade/fEnWb5SOSraXhOOjcOqz5V8dtvUhVtrBasUHxLPft3sNw0kSp/w3h1TSzSAawmuMw/n5qzalhZD9gjFLO77PnIBBlyFmknVowRDLbGEGN3aRmg3HNjkqTU86u+e2kE6rwGx6oQr/T51EiztYzZG7QUwbwv3PLWQhlkfFqspKJVOpV8FjadWpflXCvavBmgXPzwO7wo8efMJrwK79n7i6yOk9UW7HvE1J5NGBwAP1oLPhpU/XxpNC1wbqzeQ26kzfbA+c+gW/O+SP/MABsl57wU2+08nyzP9zp428itxPjV/9td1xROAEd315ANeV6suX/aqWpEgaw13KjVuX0HrD1o2lls2IsC25+8lr0bSqf3NcvUcBazJ88ywfi2oLS/dS++msfKmdzaZsDbn5vRCLuiGo/4PITKbLEcHqqDhQ0E9pbzdnXQe7l41G7UgnwbVQXSlL67lXR8sE/8cqCMrsSoVQnMDizNtttKyRzEptBPaxim0G6EvrkMTzq7wZKV/9BWCwOR+mwcZuvLpheJp8Tssk7qy4B3lXcc/GnqzKLjD2MHVelLauiPe+i+85USi2nUz/k1b1gEZneOedhMiY5I1QdQb7ZEQzuoP6VcoEh1oOuZbLWpW1J8HAxA6xQvkGZ37rFxQXwMplra8tgmcHUN3DTa+XiOWqzXmXq0pKrJ4CJ2lJs5gL/BhnXQ3ptUw7ZAANZgmbT7Hhvl7MSb9Z7Ec7L2uDGryCVizXntqNSgsM+6ulHBxqb4kBzZahw+i3MQ3LZW/PRgUA+TvqJWDCa4T2kW9FhJF5u0l2jYmvRIkvESgs5Ji7r5w0cL1hnP1qnK389iFei87Dkp2i9HM22Mn4iGpiQc9s16sYmeVL6YTkK3Aw0ckNlLB9L4FtTY9rgz2eVb6RwrHCytrEuZ5FysxCusvfLbyXVSL7rMGb0HmZvJw5lTvuF7WORGt+vDmxus12bD23okuHZZixvo9MJQhMK5kNh1iIRMFtbclPx8nNIQYkEcUEgbcFrd/J/WD4RpELYkxcT1e1BI6abcGifa26n+HCva5tccZiy+sNXpW5g1xdwaWY41FbM41SpZljGFLPj4mWzO9Cnpi/HwViNqsTEmTgGMKTtd0MprrA/DRE7oR1O+elVHZwDSsM1B2RFQmOrUfnzETPsU1hIFtlpGuPnUncDO8RngrKGQzRnZA6Ra+Jyo91X8XF0cnzTORNXo2QLb51xqnJqSBAHclG+WB2FovZgPhNlbSI+0v4KJarvVGGsSaxneTKA2FTNbuZRFTVzZOn5NrMsK789a1UbZAbts1PHm2nEl+M/T1UTDh/JWoDgctCjTDHnMjNUUt9trtE5rwHZkZM3tWfg7Zdy9NVy/nBWzvNXjEtxN7NsoO3DWpnHx2eFAa6PUhJl8d/SWa+KfmrOGUU302VspTcSvfnyh356WTit5iB2VOxTcrFzE8mpAgKCWgZ7GTuN5bpPOwXZO80ePbzxAi1uhtM5kyZRsTspTvVCU2+rUpcj9W/qcXgy9aNUq2fNb+JxgvKLMwOww+VYKm3m/pdDH8kcbnjTOiDZfPKCMwFvWX9jAiwbbFbZmhv8bcsmpFeirZ5C+yRXkq2ZQvrkV7Kto0L7Zld0LZei+n5XlC2dovr+V4QtmcE0GGQtAzdVpPhsEvWZV73tphL2GVfd7a0S9dlXze2rEvZZV+3ts9L1iVe7EmPUMnijOD5n5jJ0Izgc5Dv6V74tpiL2HlfeLa5iQw0httKGSTUo55LSi0k1aud0UoWpNQLnhFKKqTVC535Shik1IueOUospNWLneVKF6TUS54lSiunlcueDUw5c5p/bPqNUA2Q6bXxyeNM6E1RDZFtvfXGacnzzATM2U1RjZGtvePKAcv8jVBNkQ2+LcZ1ygnMAczXzVDNkUm17cnty/hTmerhXjpL8VeeeEo0ZNN3nrhKT2TSN55qTA4XllEMAJFQirY5DA+RUEq1KwLpS5aJkUy2DYv1uVHPtd5L8eVQ37X2S/uM0NWRj7ayS9btXrGedso0DNNRnrbKTwzSEZ5iyjMM0xGeospBDNKRnorKNQzTkZ7Kyk6M0fmeUMoyjNL5npDKQIzSeZ54yjVL8S1QtZFDtozJ7IzVeZ3rxoFL8qVRCb7Eye1MDkzWBVCFvlHGmsv0TOUNVC2edb8pxjrL7Q1VLZ45tdDL8UzjjVStnrW/ScZLyk/L3szgJZ9lxhHKM0zQTVB9vxXGMcpDy9DM401UjZ6tvzXGScpBy9SNUkWfp0qfp5YSi+r5XpC2iovs+V34tlCL6nleeLZ4i+x5Xji2ZIvreV64toyL7Xld5LZfi+o5XmS2d4vsOV4ktmOL6zlepLaLi+05Xgy2UYvquV6MtnmL7LleTLZli+u5Xsy2jYvttV3ftl5L6eVeX7Z0ygoM3KVRX7XiS/GM0FGfdsnkDOFRn7LJ3wzgEZ9iyeMM4RGfqsnRDOCRn4rJ5QzhmZ8MyfLL26Vey7aHyhLL5a1UaZ/Bxg7L1g1e0baWy9gNX1G2ssvXDV8RtqrL2Q1TbZ+Vv7nF08oQy+dM4I1TLZ9xtkrMC0zvjV35tlvKEIaOOMn4jOelXqm+i8arS/WM0XmftMndS/alXwu2nMoDjN2tXe2f27Z/yf7MAkzYBV+FvpTKQYzcBVBLtifJ2YzvuZ9BxWsC6UOZI1pYi+x5Xji2ZIvreV64toyL7Xld5LZfi+o5XmSzcJeSgIz7OV6ktouL7TleDLZRi+q5Xoy2eYvsuV5MtmWL67lezLaNi+21Xd+2Xkvp5V5ftnZMC4zuUZ77xeJL6uVen7aKS+zlXfe2UEvqZV53tnhL7GVeN7ZkS+tlXre2jEvtZV3jtl9L6iVeY7Z3S+wlXiO2Y0vrLVK5njvGLMo0jOGlX6O2wUvVjOI5nmTKPUvgrVW9ndW+1Mouy+ZM4A1S6Z6hxjlMD61U6Z8MyfLL26Vey7aHyhLL5a1UaZ/Bxg7L1g1e0baWy9gNX1G2ssvXDV8RtqrL2Q1TbZ+Vv7nF08oQy+dM4I1TLZ9xtkrMC0zvjL8qK2CM0pGeiso1DNORnsDKCozueZ74yfbL9K1Q6Z+sydbMB6VfRb38yjWM072QFb58ygLMDa1fZZ3fyjJM0uWen8pATN6NX5G2w8pEy96NX/W/CcYryjzL1UzljVWtne2+08n3TOJNVAWeJcX4y/vM781SzZ9Nv4vJ3cvVxOMWa9kRX6K2wQvWkV8Guk5hXuRKM2TTN5+sSdFk4LefjEnlZOG3n89J3iTv459fSeIk4OOfl0nQJO7wtiKMAPlQkLZKjA55X/i2EIwAeVB4tjSL13lROLYMi+15XeS2X4vqOV5ktneL7DleJLZji+s5Xqm+i8arS/WM0X2SRGyyrZ9Nv4vJ3cvVxOMXa9RflgQE75K2IwwBEVCitksMDpFcAqJNrMOwOsaZC9iRX4q2tQvXkV9Ktq0L2ZFfyrbAQhItlOjwTARlUXe15EImJbQ8AWVft7bLiuLFi5XncLlfjLHlosufjUfpsMy2TYwN5V/fthZL1+1RMZ6bxrZMB4aEEhKTGn1JIjb7ye1SS+DrFpoJKGhmDIvteV3ktl+MADlQZLazgNY3OV8ktquL2niZoHlQeLc7+l2TGkJrFxn4JO9jnzdIB8z5XfEvKmCL7fsfGhYk0+x2i9f5X1Cyu475UBEhrW2yl+jxR6E8LUSOd0asHQ/6QnpugiazJzQL6/BhJu1++RCiYq7wtiKMAPlQkLbAi9h/mI41Yqz+PB6k4AufUUnipOELn5lJ0KTohxFmapSsiPiTJHt2+URKn6hcZlGL4LlQjLXli/O5UUy2DYv1uVHPtd5L8eVQ37X2S/uBXUPsGUwL5V4dIApsydgM1F2T5ZNcR0zULZ7tv1PJ58vtGmWEm3OJxoYexCaLEhy3RgNp8akgkg9dxPmd+Mn1LnIrcj1zkqWwQ7YKj0QXyeck0yOfq0nRJOCjn4jAXtme+Mn4jOelXqm+i8arS/WM0XmftMndS/alXwu2nMoDjN2tXe2f27Z/yf7MAkzYBV+FvpbKTwzSEZ5iyjMM0xGeqsoZDNSRnkrKLQzVmZ3QyhaM0/mfEMoKjO5RnvbKNAzTUZ6/SkAk0meWEovq+V6QtoqL7Pld+LZQi+p5Xni2eIvseV44tmSL63leuLaMi+45X+S194v0OV4ktmOL6zlepLaLi+05UgXo3UUwHMYRjAC5UIy2NYvXuV9Mtq2L2blfzLbOS9XlXt+2lkvX7VExmpWAHPhXy/1NBk2eDZ/pthDMBszaTV59vhdMDaorLZPunCphwCjB3b9tbE0dbi2+9cYpyjvL1MzlTVWDluDtmd9Ysu0ACba1yfHMA8zYzVFNkY2+DcZtyfXBjDUcn4lQ+LX4i/R5UXi15Ivzf7CFaLS9qLS5LFhdx73IjQeVDkzPoDv66VE9qxfsrCUT7bHCdOgdxXsbHEVxKBfCOxWR8cdq8j+RZL8Ed3r6zMRh8qUEc3LbBvmfJLoPXXTolLlQrSyk68WT55QHZ8zlUPe1+Ev0ZVF3teRL82VRNAlalYymzNpNXn2+E8ony+LM701VDZ8tvvXGCco7y+TM4Dq8JsdW3ca9yfXL9czZzVlnHblANYTnaF3Hu4METpyJAYtJFkWD2XjeNXLrDk7MRUxePEQKwE/GdMoKCVa1o6ZGl+HPsdqh2jDeXsg0PlVmSvvllkb+yA3GYG0HNPrCPkxAX4GXF3rlXxq/ry0rxYeYbBfK7EMaMN6iykEM2dla3Euq6ejK7cENXdOzINlRTW/dkwdr02qab/w9BA04IIyUwohTxjdLBTO2OtUwLW/8/HmcyIXrQvXOzajADccY6ihOpAuJ35uyi4HLUQFC6QdnfYpZS95BVLXNOme9Uex/yfmoVWddkuuXh3SsG4zuujzfbEOwIgFdR6scy/mdO/k4le8LYvW3wX1tyUGCjNcJVLp5wQe9lUWn93v8XVLXBVyFSXcJrXs7xQZfkMDlXmy2J8CvhZ/NY5WXN3ctXSOFxgC7ZIpcw9GYDNnJTbE0+PDC3c79pZNQ2VQ669lIAfWpuVbfSe1s58jn6b3VaelW30/9waE9X8t/OA27IxnqKoZFCGNBnVsoW9o6Ig2tJZ/twGPBWzZed+gxjLZljA+fZffD9LiBBjFjmYX+aezpXhC2pQvk+V6ate0L7hefZUC/l5JTtn1taVOc9slEsaTHRlJ3r+y7PEUhTIECHbUUlBfGx3cgYHytzLmrZVA3tkxMDiVf7LNhcVhi1NQnmTHU0XeftEnTZOE3n6xJ0WTgt5+MSeVk7Mhb3neTTThaWbdctc3JjgC2aQv1EV66S9RdnyW/vMoBjNS5nwHGvIgRWPlDKfQk5WOd40oRS0MLEQzqb8joPZqmdgVVnHZQDIxzfHbYQr8NngVrKlJJIGjO7yTVI56vSkAk3vC2IowA+VCQtkqMD3lf+LYQjAaEZgSG9sJU7B96md4kBgDKHidCjyORQblSJZxVAA2pQBTGJMGyTaxOZGXzgwMP0TlepWU6NW+MBWGEJ5blJtzsNcNMBvHDss1txqbOa77vi5eXfS1fUbbHyghM3mWfl8oZpLC4f0fwAgKMYIB5UXq2nwTt9rpHZN63nzhKBiTZPcKNvcvwkV64Sfxk5Ted7E2dz1oNxsxFAK+6JUvqJV/jtdvGxCKy/inPb0WfJcXkQQeyTN3lnvfKKEzgY54fSjIk7mOen0pCaVAQtiKMCPld8LYKi+z5UPi2UIvgeV9EtryMD3lfeLYsi/d5Xri2r4vleV/ktf+MCDlfbLXbi/c5XyS2q4vVOVGstfGL5rlRDLY5i/y1Xh+2HYv7uVBMtgTKAgzT0Z8eygoM7KVQGb4CyhgM1FGeNsoEDOVRnqLKNwzekZ+qyfUM33maHa5wyhaM0DmetMncjOmlUAW928ZBTACtVbmfIcZfyfLL3KVfhb8RxjVL2kziuZ6Bxi1L26VQxb7xxq1L7a1fZZ5fyhJM0OWfH8pATN9tkJa8ASxQDPNM441VJZ65xjrMDo1epZ7pxmvKPMwFTNmNUa2d7b7TyfdM6k1STZ4ptnjL0szYTVENkW2/NcYpyhvMD8zRLZ8Nvw3GeMwHzODNUU2Rjb4Nxi3KIUzbzV/Pmil2ejDhXzdKMWTSN544Sfhk4XefOEpDZNGath8E4zefZEoLZO/nn0xJ8WTkt55PSkAk7vC2LIvaeV+QtgqL/nlf+LYYi995UHi2OIwHeV84tqyL9XleJLZfi915XuS2l4vUPcdNtSKLnjlNpcTRi5+7xeWL8rlQDLXZi+y5Xk+2lMpKDO5RngbKRAzQUZ92yiwM1BGd4soXDNMRniLKCwzjkZ8KyjkM3/2f7MeBufWlXcku78ogzAUNXqeWxAwqTiTR459fSiIk0OOZ/Ya9qT3steTJucK9sJ/dtc3BgKa6AOFffEnuJN/jn19J72Tld560SkNk4TeeKkg1W73NsLx9uVwbAo1pkD1twhhFlZ1pxQpyuY3PlkML6xFeoraLC+0RXgq2UQvlV5XfBOQ3niRKK2TVN54MShlk1LeeTEotZNWznd9KFiTT454fSiok1OOd90oSaV8QtqqL2PlfkLbAi9Z5Xvi2mIvYeV94trSL13lfOLasi9l5X7i2z4vWOV7ktpeL2DlfZLazi9c5XyS2q4vZOV+ktsGL1rlfDLaZi9i5X4y2tYvXuV9Mtq2L2blfzLbOS9XlXt+2lkvX7VExnpvGtkwO5VAZvgbJ+AzvUZ82ygwM7hGe4sn3DO8RnyLKCwzukZ8KyfkM75GfSsoNDO35ntDJ9ozu+Z8QygqM7nme+Mn4jOelXqm+i8arS/WM0XmftMndS/alXwu2nMoDjN2tXe2f27Z/yf7MAkzYBV+FvpTKQYzcBVBLtifJ2YzvuZ9BxmfJ/YzbBVHFvj/J3kzv5Z9fyeJM4OWfl8nQTOBln3fJ5EzpDVFtkZW96cZTyfDMA0zYjVElnrfKSMwBTN4lnunGa8n0zAVM2Y1RrZG9vdXGUMvqjVANkOm18cnjTOhNUQ2Rbb31xmnJ88wEzNlNUY2Rrb3jygHL/I1QTZENvi3GdcoJzAHM181QzZFJte3J7cv3js2twW96S9NflkML6xFeoraLC+0RXgq2UQvlV5XfBOQ3niRKK2TVN54MShlk1LeeTEotZNWznd9KFiTT454fSiok1OOd90oSaV8QtqqL2PlfkLbAi9Z5Xvi2mIvYeV94trSL13lfOLasi9l5X7i2z4vWOV7ktpeL2DlfZLazi9c5XyS2q4vZOV+ktsGL1rlfDLaZi9i5X4y2tYvXuV9Mtq2L2blfzLbOS9XlXt+2lkvX7VExnpvGtkwO5VAZvgbJ+AzvUZ82ygwM7hGe4sn3DO8RnyLKCwzukZ8KyfkM75GfSsoNDO35ntDJ9ozu+Z8QygqM7nme+Mn4jOelXqm+i8arS/WM0XmftMndS/alXwu2nMoDjN2tXe2f27Z/yf7MAkzYBV+FvpTKQYzcBVBLtifJ2YzvuZ9BxmfJ/YzbBVHFvj/J3kzv5Z9fyeJM4OWfl8nQTOBln3fJ5EzpDVFtkZW96cZTyfDMA0zYjVElnrfKSMwBTN4lnunGa8n0zAVM2Y1RrZG9vdXGUMvqjVANkOm18cnjTOhNUQ2Rbb31xmnJ88wEzNlNUY2Rrb3jygHL/I1QTZENvi3GdcoJzAHM181QzZFJte3J7cv4V1vUX5YEBO+StiMMARFQorZLDA6RUAq2HATt8roXZO83nyRKC2Tut58MSflk77efTEoNZO3jnt9J9iTu458fSgok7mOe8Evi+VEQtgqL9PlRmLXQi/J5UPi1+Iv0eVF4teSL83lROLYMi/V5UbS134vyOVDktfeL9DlRZLXji/M5USS2C4v1OVGstdGL8rlRDLX5i/S5UYy15YvzuVFMtg2L9blRz7XeS/HlUN+19kv7jNDVkY+2skvW7V6xnnbKNAzTUZ62yk8M0hGeYsozDNMRnqLKQQzSkZ6KyjUM05GaySTtCcgIZwXNl2z5xsvmDV7RtpbL18QF9cnpy/vM3M1ezZBNvo3GpMvVxN04W9+RUEq2JQwBkVDKtk0MDfFRCrX5C/SRUKK2SwwOkVAKthwE7fK6GEliNEzTbZCVvrHGw8nQy/dE0yazjqNKQSTSo56LSjUs0A1S6Z6vxEGQTNJlkSE7+l1P8bony+rM701SjZ8tv3XGCcory+zM7s1fcbaWy9gNX1G2ssvXBr1sNcOrABvOOUy4jRnoKv4kT+nHzZ+tno2+lcaIy+fM1s1Rfb9txjQPasPMGcvxzNzNUs2VVJzYkxnkjAX7BtnB+b9MyeLL+EzU7Z6btkfKPYzt5Z7fyjZM3uWfH8oATOkNURG14svhDVw9il3NlSMc0hOfjUnQpOALnxFKOqThC535SkSk0IufeUoEpO5LniVJ/6TkS58lSgus5KlRzLali/O5UMy2DYvh5V3ftl6L0PlQ+La0i+95UDi2DIvpeVG0td+L8DFftEpJZNS3ngxKJWTRs5+fSf4k5bOfX0niJO7wtjKL0vlQELaqjAj5X5i2EIvWeVB4tfiL7107JFeeeEpEZO43nuhKNOFeorZMBOA3ldEMAhefJEoFgWpDTNDtnpW+ccZtS9hM5bmez8nWTOHlnl/KIkzU5Z73yeBM1GWed8ogy9xM2Q1VbZ/1vmnGm8pEy90NUS2YfY8owAeM4e2RkbXmzAQNUBG2AsvrDVCdt0xGH4FWdSEv9SoW5Ehnwv4vyfTL70zUjV6ln7nGsMvWjVKtkT2+lcZbyizL3UzdjV4FnmPJ50zgOZ37xqtMBSVeCb9EyheM7r2Q1b3bxkTJs8J9t7UHvcOpz1+WjATQd594SeRk4XeftEnfZOA1nQUgXWRApW3BgcmejEZeoLXbQucGxZDNblee3y+WzYgrGBmfuj4URp6iudZpU1MU1XeWWMr0RXuXZ3Hmk++VYRiywqTHl6zukCzGjkvd+V7LtqZLp3lMHMqBSd6s6KzLP0PzoB3Mx/iZTc+WjATQd594SeRk6qcUABTmkBa26hDm8VI++kJb/1JvnAHISgxk7jee5En84V3gS/qRXoq2eQvskV5KtmUL65FeyraNC+2ZXdC2Xovp+V5QtnaL6/leELZnBNBjn3dJ5CThY5+zSd8k4COfY0njJOEjn6tJ0SOkCubszrdNe83Fv7TKCsvcDVDRtnbL2jVeV7ZUS/hlUXe17owCF586S+9flqQE5HeeeEnvZOV3nrRJ3OFfArnZZNE3niRKM2Tut5+sSh1k37efjEouJNWznt9J9yTQY5+fSiIk0OOe90nSaV+QtgKMCPld8LbAi/N5X3i18IwIeV44trSL9XleuLasi/45UbS2X4vquVEktreL8DlfZLZji9M5UaS2i4vVOVAMtdGL67lRjLZ5i9S5UEy15YvtuVDMtg2L5eVd37YeTAGM3K1RMZ8eygAM1NGe9sooDOBRnjbKTAzeEZ9iyfMM0RGfSso5DN+Rn8rKDozR+Z64yfqM3vmfUMogjNT5nvvGLMoYjO95nzvGrMnjjNI5nejKTchJrU66wOyPeUzBj/5n8BX/3lf/h/axOuWMx6YWFhZWUhDEZ/AVf2gKk9cS7kQOmgPdET44DUS+mA6qCFvFoE1LvImQu71NT6vM7a0hhVvMRWK0iKSMyStDtYylpyoXS9Vr2MndCeaJ08YPRfnN4M3gzjXOg75zvoO+Y73jvr2+uZ95nnmeOZ3tkaVfpVGtXkzSPNA80svaq9Cr3KvTyeGJ4YnZidWJ2Ynlie2J1UnkSdpJ1knuSe5J1knSSeJJ2cXixfbGBc5HzdfN/c3hvqm9+b3RvkG+gb7Jvhm+Wb6Zvem+Ob55vim+ab6pvgW95b4Zvsm+Tb8Nn01UzN4M0gzRy9BL2kvYS9xL1EvVyezJ6MntxePF88XrxfvF28XrA2Yoo96LXmefvJ6VPemF9KxOrY+0wYZ4IaiEXiU+RkYORgZF1kX+he2p0CnSKeIp3inmCdLr1FTWwRK/osNk0LTQON5LXoeeB58Hn7yeGTXwRgdF4UXVzf3Om747vra95kX5BdEGCQX7Beep5intadVp1Wnhu9yT0UjQgV4LXiOes5+jnmud657jneyeir7Avdq+UL7Ivei9+L54vj61DBddo2MUxN/E08jdrAfA9GnJMy0oqW/ZUNleCV8LX8Oes57jnlOeE58TnpufvZNveEi3z9TQxN9bXsufS57DkNSkmCMvz7PRSNGBXoFRAVCBXsFeQV9LX4efh5+snmi+EL6tPkdOJ04HTkROBYXlBfaIKOh1x3KF8oXuCdUp2SnZKe9p52nRRJaM6Yc8YbMFxMbkmuWcp5cMOvmGG4MZBHa0/yW+nY9L17WoKqx0WkVzu1+jneExb9rOR7TzW30WRZsBHOpJaWacgiEL5bTMK3l+4/3NTtvuNtlOTU3lih5ZyhksZk51hfgD5w5Xve2/OZ65n6mexZ81nouQ0lle3ZSedr3yzjjOD0+v2ZznGhCtNyzb0GP8DxA88FtSGp73iJjUb8C9k2N3uBi2SnvaFbn0DY6BSnS7L5cyzV+9XT0FF3oMzmLOSk2gIZ4tkgI0SqwlDldAcF2SQ+voi9+VufIGfmfAb+WeJ5rv/A97YrlTvrvvnKYoRS9EtrSMRS8tzgjOikX5qjZdorpRj9kyoYGEabNTTVB8lEOvBbyAi069TvS9SKqSKyDW6U3dRfaswZbrzI/7kYLxWRb03pWUtfjlSoA47KxQvbTGGa4k446bvcls2uHZbTEZUYFeN56Ys/clPnWv5ZgZdNEqX4ufPcrOvz1hJNvwc+rLxhRB077c+bwGLa/jx3YflgGe0Z7Tn4yilhWftVElW5/b52vWCNlt9b5lMYAzn1OQ9swab4NG5ETvA71WyhTTmFpcic89bP8W7cuSO3SQ83wVj9LEYCWe7PTP5c5tYZpZCS8gvp0+Q04hTdFBwL29FhmfxV89U4zePNPs3qzVhNk1OfHMJxW8yZ8wsSNUlzKfJWSKVswR7bHdvqVejVD8kMH1v8eRs3tfD5YJkH3ZayKNUGt5zwBs+jjczg++Er4azjjOMYxCIL1qW3HOJb6lOmBHnseTXvQKYIz++9h73zvTKV0wHVVJHc7MHmViHbErWIcbUx3lTkWNWfXM1wdD/A0fzD0QM/5VjEmKUypVRf7GCQ3AHTdP1c51MGBRnPd7Us47yaADnl04rZYZhdILRm2kVNHLXp3hT6/0CsLTXBlp4injK+IOhNERXmmfmZ8pn1SL6QDr9EGVk44dtGbLVJX1kM1ROVzA1GXArPPgajjz6CkbZJic2f/z9Q4dnp2RTAMPHO3swjnNYn6FTe9JcC2vsiWffbCs8dzU3NFU3q1RDlyrjlSCpJC12EnO54mG2c4Jhz76vm0+A8Z5279wC5RmvVNurTOp4gnUCeNr3cF6WUXlo+UN7P+L2EvVS9fL1Eu6//DODb37n5uYoRQAvZwEFGkAlZ6N18ohtygHU5ONoQebz9zOnWAc3rzSLNXL15QmE4n2TtzVa1GeOkX0RdoNtxFvrgi15ZS+K7Y9dW+slnSGhdJEvuu2VbIK7DDc0JzU+N0pON5FUD1zfeu+Pb4Fn82ft52vurKL3nvZe9k73bvdrN1v8V3hOQnaid+J7QDYQyVCi54wzvi+hW78Fa/dzvz4TSgao+jXblU4oMEwj9vN2747voG+ab6VvhW96rYJvz+/I75gvqeD+cqJLynsqeXr2uvQa9kr06vRjFyA7BjJ4LpGIanRu97703vaSLD5webdTkBF5EYBASnRbqOclhtXHitN2U3ezeLN8M4Uzf3OuLZ1sQeaFW6bnhE85YIjvmE05YjRwfu+e58vne++B77Dvmu+ob4Fvqq9nkizoGG0zitGQqNE3/VQNV+tXt1eoV2Aa+3U0EzT6hSv/B6J7InlidxJ1cYHor6MTfdN5U49TebN4s41zku96b6Fvq0xoAOfa58Bn12ardNgyc/0TDn0PmVQrVRM0bzRbNGk3swcotTXA1jlYc7qzznY60osPxVfPVGM0rzSpNemOVZOJYuvF4T71cTgw55luL5AyeFpMLi+pkqt7NRs0qTVg5+ObTe14X7Ng0vUW1BF5EXXRd0OSlmcxf2RfV9lX2109n8KtNKBX4wVttNOCU4XT3DNlK/9P0tdHgJGCMqZ5QQKXEsPvKpGDEXTRdiF+0gHrjbVTdzGKqRtdpxHl2nB+rbO54b20EHbvtz7BtRPhmRPpttF3Z4sGebfz2aNbi5ALlbOK8pDX7VHIZNmnSD+QSmUAAuSD+jFf+RO/M5VzmO97b5ln6GfrAN+U74LvjG+XLoBVgnOLM3jzkNPgEyhliHLbM5zThFN5U3qRghF10XlRg0NwGOfO54bn6+eor3gzjTOLM3jzfLJ8Zc0lpxK80wtbHc0efks2rfwpV/EkrXqA90PzBi7Ji6F2s8aQb6IvpeBe9hkUc7cxCB+Nn2Tnsviqrn1bNO8NMmQClZcTZ4OTnpF6EYPRgVKB88dVW91nhGfUZ4xnYUD4o6r7JvZA6LXSdKL6gTplUCGzExHYY6GyelxsPH7PPzOqCjGjSYkS/9kmUuZ+7VVPXokO+qm0U0Z1Y5xs4ywEZgZVND1VJA74czVtH79UN15dnVCnObTQh6wkiWdNddKCUA/VAVRDV7Mvdq3UsFQSVFxUMlQuVFlVSJLlsFeZMnZlpYVr0GcQ8811ESLZhqFWo2WuiGIOpis3543nsWYUau/Tx81YQ/L6bLp/wCECZvcw+HOOOKh2pfPGeFooKe+iWQOpfeMC3VkUQ4s6GXdk2XVRrxD282YuhE90Z7MwUJBvv1ktcmXAi2pYW8KymzutIAHuCLGBa4buai6QYtuK9O4Wm+J1knpSezJ1WrlsiTSjN881GzVLNSs34TbsvVZTrS+pr3QRd9GDUXUxefGCQdPML5Evp6+Fs4qzkTN4835zgxNUpFd255/ne2+eZ95ngWfTZ68ku4w7htOJU4dTgBF50YNReTF+8Xlqn5zTfVOHU4KRenN7M4zzdGNjoHJ+bGe/MxWhE7ruz49KWls2L7XkiYGFs8vKbaRNofwPBxgJZnzi1/JKOJf6+0RX01nOku2FXtd7YJbobn5y9qVnhvFJRYtwcv3a+57GOoPJipIDLCiGcqI0006ZiV3g4v1m6MMFi7qygYqFDQExuLKO2jOuVC7+Q+U74appDF8vItD48TUr+uY/4w/FEXdIqYkz0IXpk2d6LOjTzxBqhwT1Kvvl1dN7Viz1V8JHg1oFPn5anvZlxO5UUv/awN9UIac5YwdP3pVyekkxIPcyoCVBO5USxl/VMOtXza9XE6aMW4Rs8hl3VoKwE1SPCArc2ZMxuZz2K2l9Ekxbt0LzH5RQhWZsdnEpNS7ZsGbxhUlfozlxgELvuydi4jgt7QJpsxf2Z+NYW30h++7O6/BXgOZ33ebvv1maOzGBafNmfiu2UIDZulGVcMqUMU2IcEmLMoJQ+NQzSTRsWX0yChz+Z3mXcCbmE1f2Tyg2LZLJtKIUEuG1ADL2s/am01NVzBoldTQ9H0iXBrP70PlSpNN/ZOWt5ibvwSO0b3DYptfASlgbHsi55BIR/quG5pFKiOfmk9zk58hbd1vnBQVPVufdWtfvAd8Vs92t59mKO1X0LQiSccA60HH16EzXohC68q9h+ejhPywdg2XlyK5Xeq5RulVMExy/wqTT1i1Kk2M5kZazwuWBxoxrDsTeldlEvsMt+jE3JopLtfKOlgrqFRlZu0ErulEHBOBHDn+wbqSGKSDsfVfvTYroyYZyjt0Zw3sjxWLkbqTTp04NiNTyKjYxWgKvkfXoQNUisLVCToMT01dtK+r88+0gT5lI9/78Znia/fOoStvrOhuJ8VD5c1uTEZ01pgudHNPTBKVPJNvuVvJH/k1TOm1IRqz2rNbTQbXw8QGyrYNihDZHMZM6TnfeGY5I878hL+sepEHnCO/68v23gvrUwg723PzV4tI7LmW0QEg6EG412XVu8Pwmazfq0i6mfEq1DK9UN7xJN8D8y+1DO9daW6BLZEk+m4LzREyB6iWga0RihkBfZ6WJ88gmVVB1a9V9ED3pOCzdfxCtS7nDXtQhIw54UsmVERslyIC7wsz2a0aDWXA97pjEgqVyjO1P2FvPiq+BcDz6KMh/bNKQ1T6Cse4XE88kwWG1A2E5z1eNEihS1JIO+O71QwVDnozsHmM3zwcRbsdCrFTSUnbliPjos3jQi2zEhGGxtTGAtsMM9u7Q9yomktay9OIx8jfQRHbvbZxU0HtrW7w48Yve/aFnTopfFalYWZNc8747SohB8tI28ZZda+Eh+FLOA5NlMZFrT+KEK40SKqmWsMMGd3YloYGXKymk1nPU09T8y6cRwn4WUVI2DSz+MdmoOE55QzNN1vHT1QN+rpn6loLo1YOalVvS1lKF7r+KZ6RK+77O9DqHNGNGy5tBS9Fay6Ni0EBuw4ByilWs+WqJAazs+mhyhWYKgt4lh1sdmVixkVnZn0C8aeSL0gKNDXhyWzVn948h//qsQJjU87E0cUvZQsfFE0vWpovOxZ2iFWI4VGNa9u0qzGBYs153cmaXcnI0TTH8zKZ/2gPyzQ9+jxWfQUDp5nre/dqYZkXxpFWmfkGWDhVIozan+HKtwoE0j51/a9cF1DE99Eb+Z41KS36sBXjWcSG6sWI4kUaAaPeU/j+pIGe1OxV2asvDQVfvUtxpOI08gihhhOcrrHIS/mS7fWDxcqVgGucAZYxzYTaMVZNOE/WTMvqnc5ZLaDz976MCXZ0jYPwrMotbK5ruoseSY/3xw7sQNsYt7ZTIJx2PkP4/elnfrxJqENZBqbpRwLryPfcOBoLW4gKtxnlCfMGXQNbmgQyBr8mF8m4XEEC1Q254arkfJ4hAOu6vNigyzriylXpal3Hm1PAf9rLT/e4qwwHYZxzj2yfrIbnCMjQxcqlDiz1b/q8QMTvO6ao4pUnJbIHliqH/zEp1bVKMiSYlSInv7WFT2oYoC19Ij+k0gSuyi2rQysYUahdacPTsf7Xx5FRxMH7qYbLfyZdXkfhuk/etbtQAnPRoDPdx3Zg4rotsy/NjM98HWGbGmd3WYY4VGwM5ZVRKzTxN5CB/+nOK8B8Cbj+FPPQyr/rKOtNxdORpsuQhk0lXz2NhMlXyKabfY3URmQbuk/vwfjhPEn5sUx6bhyU7GDWxc/kQbJBvMHnjyuqGUglU7LvrQW/ZQOvtIvhazvQXBsjmhQRXP0A3TiZk1bBx9e3lfrEvFVBrTgA3VE/JSRglHogDBoEWJaLiFWFt1sOG1WWMQRO+rE4Qu7MT+w5y+W4r8z5nvx9zioQfkx1DgqUb6yRLAVRzlS+Z85AAzqC0QlP6rTG4oXMD5svNABmdSGt+WeubYqxuRzGnWGmKQHuLR8mrYkm6V7AdiWscGSVukGUOke5v2UFrsVu9eGrf2xJ2/xYgbtxZrV3Vpl9cU04kpNdjqjtxrJHrW+lDO+MsyvH6My4VM6i3w3w7T8bF/JGXQ+aFQCMPUC8ukcL5E7mnID6t8OE672/OW2hZZBWj3j/BSgAmjL/fAWmRXxd7cDP9cF3+MhlXsb/AOLKG3XGvaThxPvfpHMTa5xHtjfBjNyh4usZTOtQBXgJO0HlrY5lhFTnny2m3chL2gN7WRJFlZbUxLhdY6LtRXGm1YcIB1dH5lrOyF8tyerAxO+1AgSYi9edbrxNOZtSDEoMQ49Sjj1bnu2D0jsazzFUBsJLpNHiv7n7cZZBN0zxoPqxm4jWzMH9oZYLl7ao58ZJoU06r4lZTX+MqcpHYZ8MfcHRkclmoQ2Qqhkwaj1eXT+41GbJu7HvveVvKhGRrToV6FaoJtBIvVO8jis6VCwSb9t5E9TNf7RHimZdw4sdPdiXrShb64jmx0IamIfaPznhuP9lIP+scdPNHS5NOzGrXMAz38vGXQvvO5vMoj6klo2o7lwazWqfDb2WdE2wyN3Kuf90lnuRVoFYkfC0IiGhxkWHAoZdBNGZhF6dirhRxybayovSBW0TLsG3mfN3VkeaZmxLI0ThvRIeuBINmof3pTWXtmdUGfVlgbRx/pyXifxPxuNB6F5vhNS4Zr0hvy1GBonXIOPJu9xvsvoAz//IvAm8n5s7T/oZYZ03rpjXx8JrfRpDs57tTYWs2Y9AM+mdS+LEYZcLZpzMUJpT40iXp4hS5QjVtsvZuYENPLBnV0crXozwAsMz0saSLZ2s66ohnBxOLVM/HEiBpV9Lz80zz9XFe/2S34mwK/Ke9huVhh1ckePMwN00y9bBzTuV5l1kHVM/dEqPy9LPSJvPKF5ga1bL9Ns8dk93L6TtjmUtsL2bZeEEE8wS8YuVRJotuVXtRmNQBADtMIpbKqhUYETuPoojl8YOyYTQxN3hJ+8bPMKMEj6dNr4ZFQ8cpYfRukPzvrvxnzYVkLYrm1atet9858bNiAQjWEXjXAGI58F8CZ1xhHtx0ZaIVr2Vl2KM+ZEKt5gm34eM1bE/nEdltlJv5p2iipqDGxbaBWgoycvsRSoUT2z0oKR6XyGRBGYlt4PsxIXTfR75xoRhrP3PurlLLNOQLfxJcByWAADvS4jlMfLiyfbezqDbtPFaCJoFe2bFaMYJrS6cuWE7171P+ruIL9nF2WtWJaEBSrGVu1JDu+ib/jHKT9G0BNs1pd0hXfWCoRT8Dysy4yiYCQ9cxayTwcQEo7HbpbYnlZY5rYAj9Y6Zau41jOfBUEAT5pzL7c/2lI+NDq1EU4DTyAvbgXeXC8nVsJ2QZkFczexCKJL43jEKDDF0/P3bO9fFmrYJpYEMt6mAA0zIBT8p15Yz1rs0Bcpl+WNWzOgyRJOk2zR2FaxwurfAqOzHyd9Ri/KVvvyKX2ltH8o3vi2Hr0T0Mb2VleWr4RnPqiVVi9e9T1WaVsjrmkV/xr9y/yyhg+mWRu4EiuQybVvPbW82xUDjw+bJjhvIs/bFtg98hrWlAYxylXuQz5IksRYRyUTRyb6dhSK2kCDMcsHLFelGWc8Ks35qWUSLWcY//Uu328jI78EiBqOmv3UvFEY/eVzOuge5LhSqugENMizdwG2Rlllhhd2Iy2dYANsYWDlfRIYtqCB78c4A58YRZPHilLgLzMbTTKTmzZ50jH/0db8asfjoXE2I67bL8pkuoOFmy59aBYU8GgjLUIhD3M9WAXjeJSQP1ZU14clG4oUq5M/8vAp79Js+dSjOCznxCJYgJ1yM5lpkOpTFfREmfEGrnA7CHr8WLa/6nYIMG+CxnoR1+affm3/GEQxJS1YIN9C7ok62mhtsAIGRgXbFBG+8Em+MlUQO1wTs2+C0fGK8k8hA4k6O24N73HlTz1YsRGiG5kKs7JjhjTj/o1wNx9E3udVDkYLqQLzbgiwTj6mXRWX1oQ7MO38hLBCKGWCL/c91ikPXkQnJ45dJ3XemPZVmGQsBjJ7uiKvzgXeYgcICsbIeo2ohfseDh11KkVoIQgexmhuy7hko4AozjlSFkBqxwqDWz7NTyMDYvjhS4c0NjtiW7JtXgPgJOhn3z+9XTyEo3pz4fpT9IFR64esaOsrjT81dkSz5Ps03c8LeCMv3ZESLuAPsqpHaqWXZvvDSTOZbjfscHwZXj819LBGA+pRuWrc4QNnBy5bVjwXImwZDXMCE1scObEr7gVrMkf+aOu/MHQxM3cHE0befKgvtAzsdNFwTVDefYjPZu3vhmT+8jIDs8B91B6XbfS4Le8YLnV31A68djYQInIws2QB7+Z91AU3dA45tZN8RMMTVNqoFpO8c8T5w68ZNqL9LOr96mu+ZHc4URy4zUAvP803KBa1+epwC3BHTx5duyAjHiFoFiNrNvmeIuFdpaNnDwgSnxf0DIB031MLaCYvolbcdLewBpet5Lo1K6oLhzkPooyIhnE/gRkQKqrYay8fsPEnlbJ9qv4Ai1c+/2TvrLNWJ3NmH3w/hw4M1X3wYie9puezCPjdN30n8zRxREmWcXm1lPZS744vXjV+hK7lZMHVeVJs81Ut73UQOlk2lOlRL3UVeEdu/WcwH/1W8Qd4k39SQO/1OnEnqyfVJ2sRazkdOMYwFRjwd303jTkFN2U3hQkeBrOGAo8n/z0pahe+F0Un1sE1UzNT03s1Q31ed3b7xn8tJtd2e5ZTaA1H82Y+YD9LOGM4Mzk3OJTpPnyYOw8XUCd8J0knuK9RCZNQtW27Rni2fpVFNXetfIWc+i57ZnuyV+8EG3gOe3ZFze/yfYAOeO56nnpO+Hb7tn4la3twQFV7VUL1STN/L1YPbR+Nei9d739zUXN+c0nze7NGs2AOdUax77vuDzkJfpo5aLMeF/ZBZV37Mf7W/MY3fnh++t74Dvmu+Ab5Gskys+jzPjmJHtMWQXA1xn2Fuy743hta2XQMMEZleGVGZXFTNU6ub0TvS1N+VUXVeLV9M32zeBNo0Cf4p3evf1N/9X4zVvNMo2wzJ9Cnrqd5r1MnZielJ3MnVZr6Fzji+tL68vry+z76nviO+e75xvem+Nb66tP35ww8Tnw+eEr3UzhzOB84JzgxBoGOeK56hnf2fJV6NUB1f4VsPyfQp0qnZqeAJ48XhRd7GDc4ZzkxBdi2d6U3nwc//ngVt/VFLXJ3SxiqifN3s32zeCN0pGN9JUVlQeVFpXsVQUV9pnlmfZZ8Vn62d951unTD00WTQBNWE31VRVV99UYzd7NIs2cvalEYiheSF5YXUCd6J5YndSe+8RhCF94YORdBGC0XVzifN6EHAw59rnpufj56NvzmexZ5MlbHpXflQYV6XndO+Sb31veU5oFOd+55bnsGeuZ5ZneOVZyzQ6ljF58XpA6H4rjFN1kXfRdLF+wOiN4IGEoILvmGd8Z4JnpmeTZBBWg8r5vvVe9e72+vQyeyJ0knbSeDJ32i+fE3hyk9gNIFtmLeEUWKDl7/1n43JOltrOlGs1STTLZWPlSneqecM7MYJFfGfyrK8KenMCZOvTPs73rvcu90pUktecb35vdu2qbC158X4qV/E7iWF+0TO67YVxAQjN5pWwgW+x57tybJktNGE3pFe6Z99TMvH6qWZX06N2UY6wWTfyRP92reW1U3+zefOO83pzjtCHpGNDU53vuW082VfLBuJ50nQye9AvlHOG0pJzC7rwwq7WknRbOzPyS4ewXCsrBZEw7Hj8Q3xne2fKLCmJIXGSZE8HcHfvfVjZpTvnBsg6jtm1kHpvzzw5FnATZaeFEJDwSnqKtQzjNVZHWGpXit3kTH8FQnjxgNF6UXdRgrF1MXeQ+mlQ75bydJuzOGLzZAfz3LPFWFhk42ADKvNMn2pQM4LDbWosx+zsrlTUgvpNrXAitqxLkpZLqnXqe7r0uvQa9zJ7YnnP0r7R2RW684RzfGKTlnIXsfLDbWo6RXLxQAcme9HwnPPT3pZLEc2Uqv+XV7Lvhu8QHWffPOL1cnRvNnvzZAkkzXUzp8ptsllXhVpc+n5adgp0Snkqd/r0+vUHNGc0nzfPN3s32zUrN6I2kTb65vW+9x72DvYu93r2OvTa9ycZhCP2UyKl0GQbdizwlyXzV5xwJXdnk3McLWaYktzzr08wIEzTY5Tzm9Bvr1sBID7QmzGIsG/DTyQcbrEUIGb1IRoQZFfUbQV4Zx3ORVksJT1iZpcC4PmnUInvmmdkXwZWTMGU5WE8HszqNpcAN0/G1mOvw2KSN1kKNpaTTn5crbXUcnzn0nvdcmiXJXFgEyiGh5ywj+sVmNdpkEnVAbc0xoRO8IG6cNwmZ+Mo5C16S4Bs7OdXkTbEzRkQMo9UJJknLXTqj6JxfWSaZkXD7wPoR91ZilbokucncA4UC0nwoK9jYHXidSpeSidrMU7q1rAp3BF04dFCv+RQtwS69ldufHB2b+dkCFfaZh4mRPBYvwdbZIhvpz8NtPPkDz/VIF6rE2GbZfnClzMHuVpJvn3pgYqzU7svm1sk/n9g9kICF1VD1WiohudtR8muPpZJY7WSUvShlJiBpGolhTT0qvttFkAPBYLowFtLJTYchF6paZ+g0BwLZLC6+DiJheFjoPKUKuf+MzVv8vrfWYhTx7QsuLVUv/r6UYmKoo2WsjL1c6AS+/YiNsEeIw3sLK3ecaPKTN6Gb34saeyKVbJDN8dHSEXpNmNevtJxFRKJXbvzdWHrxS+mbWDSV3Bi+h6u/UNqJn5bn5phd/GBEncTTve3NZZ8/3PvJtDvVCOxp9JmIhc2Z6z/8ti7VRM1xK58+emJ8XxpX5ezLAlmbbE28m59QH07K3b5SvTlgYbAk5szk3Br12qOdRM3XxA8MOsAi++k757veK3YKuVxqzcy9yL0HSGLUS14cvckc6JS7A5nwOcf0qcYrvlxT5ay6AllDjM2NWp/s0+g46+V0HAG51f1Z1TqVpOa+e6Ri5F7MoMPYEJ9cX9o76HzddFcA2ejV4rPGoo4PVFi6IRsPjM22pj/QGBUHbLVVcyHa5qOX3eSV5Wxj7Lw/miFA6mt3X1s6Invq0gRM+olCkVbNemm0UvDHqVhuxOJUmwITKg5zfmBhrH7zmh+JJ4CbCgUK0lYD1TIrvqysJ5wrliE7+xnlmenKuWLZ9hUE03q0iKGsnJ0IkGd8qi3EWLLv6+Qc521I+LMhePWMTAu+vkVQ2Vqxdu3BSgOO1uYWM/SWTuXQlfJQWufP6L36jbboG+kb68vku2BTa16MXsxd/F2kQnBOEmTcuP6c61PO7QvjO5UzP9jp2M/lqbSJ5D+wqDzB7JRnme5ZBWSaEvNO29/Po73Tvf3N3c1NzRXNCc3R568018r/1N3E4OzKDNP2bhw8/uuyumIoMaC1TvvNhv8Z9VAR31Aa5s+2veG1KeGs45xiWheleFoC2kteKgbVPK0HSFBwiKUYnwMAo1Lxz6jepTip2Mgkr8x/z/9MZkj4dPD7FxnK26JbHDBIl00mLGjDYsZihJ2b0PG+Xr1+vXIiwreYcCJb6plck7WRCQv5Z1NXX7RkZ6pDzVNN/kS+4G084bzjHORE5fCbrzTV89Ub1ebVAtX6FfC31N/YXqhdnN0U5PypBrnzz20VZqxdt59WDVQ8Mu7bm3lNZgWOrOa7FCNJx+ToNOL04FhghNLz++z75jsxIZWdRM2Eb9UNVg233qzFAvnrVrjbn3zi5vTixONE45hdFIPwq2Kb2Z0KrTT1i2phahCjuOsTO6XEab3Trj/QFFU+AgQ2SM0KbRNloAnNOI2oB8bI5dVWFc+zOlWECE+sMllFLijB3JtwU7tfcLmhgwOVmYhKLGdN05QVy46aoGLAnhCdzJ3a4+X849zmu823f9bt1cgwn7SdQivovFKPR3tRJsEcYBoM6HSZ//nsm98LWSrV+M0azXHIn0RM5ZScBrnWdc1FzSpNi7xi5F9sXVj59Fvrm60eo9vrmZqYzQLNky6fVkBiPF1swm7TUOz01kE52Kw6BKp4XO3Yur1wveBYDTy9OBhhqMzv6+LM2DDXB+0EG8nVNMHsnQyjZmokb00ezclun3KbcEiIYJzilApqVuHc3buZE3p6MNTGGQB5Euze/OTYavHr4ozfHODU9gKZ+dn1WX9ocMNdrv9UGkOyueDPPr32veigYnxZC3mAhc1WpWTi56zeDN8Mi/059NnstZqUTf7NxxefZJ3WdDcRdOQU39TfTOOEXdRgPF7oiXGVNp5yndZ0ZtqC5m/gtgPnFN70SgLbdOF03nTklEcL+erWV41Q6L74bViU86tmU8ceG+aZ/Mm2I5XkVe7V8RVEOL5LvZa9UL1vymEkXtRfGrjoVN1cNixVQTq+85phoJ67vKf5wjr+SEGhAXZ0Kr2kvdmmn+qdiHgn2LidbJ1ieOaU5GzhDKKZ+eQ0oHkzSWZWZJntTwx+jqX4oGR4QEKZco6DV11wg6WVa19ahOdUobcMrya32d7Pve3BYHTVk4NuzUSioUMP1RvVaL911O+fSJ08c/HLHCPZpmvOi+KUa3MS2PbJ2CCbWoyl/F3IgHrGcoG84L05cr7sVfxVnh2JEk32TfCNBJUiYc3vzSZNteX2qGuGn8RXfiNepBLxeN215GDgnoqd8J0gnVCdBr1Wvbq9jJ5MB2ZMcI1bGpfmNJ9ZCuYj+lBuSLjp83i/ViFbsTrBen9hPJRx1mpi2f61+EojXYB0Jdg6nXRn5fQf2s7kVN8kXwRedF8sS+8cyCnwllQ0NoTaY+UcSAYZRRzP9tkQtwlnmwfE8EvdVrrSD9N2hYIcXuxTcVt8X3hp7/vjU+yiWervG7csVUx1zSZNo9ufqj184Xvg2Gqrr0zGPp9gSGaqKGhp1KPnod7YWBzNkM9Pikg2pqZpwiE77c+VL58svmyS6cdEV240XZnzwdr+zOTWlG0sXtkRwRggjVQpcZZ4di7BDs2WHgSpLjS+1pxn2pS9h5zmVOG0BwE57MiO9hVP/UexLj7sTQ5NUk0gTVjNH80zzWIpr8wKzTDNGE0j1TblyezL3vvie+A74JvfW+db4tOpCcnkC+BL4Tt0LpUrPvZM+qU4XWRexF7sYIxevF3Q/RuynX695r2Cvbq9ZTS/RKq0n6a9tQufHJglSyRS7VYRSc+do6Dy2DpLjpZUK8/c/M3QQJ/Mnpy57tvuWeV524tNS03iTVJNOk0wTThNNM3AJJ9UnXSdtvvoDJhqkOpJO1+8XtpNSkJNGk0QTeRN/ZX8FfcZ4xneGeSZ59kQ1RXV89XyFcTwyUg9XE0STRpN6E0ETQxNARXuGeiZ55ngWefZ9UlWB8nfU+RYX5qe1p6invKe3r0mvUKF1sA0pff24HglTRFV51X7Fe5Z2m3NF2iJpBAcZ9lBMM6+rTu+uL1XkawLz9E1tLBUQAm2Itv4txbee+p4W82W5pXyleCV+JX0leyVz1C+YkKCvNBEDWyNBucL6kvdS+LL3cvey+T73/viK+Es4AzfvDwIzjbi1vPNO81OzQLN4M0QTXstZiZzXG7QKiH73QtdGYbqSxkvixrd2z9xzRPNXL1jgGKkYKxgGKP+20ICA+JH6PRjqvNEGVQHbMQrtYBIwKkZ85nzyuniLOTc36s8IrcJ7Ivka+NU3gzdpF9MXnqH58xkmffBm707vSFNAM1TzU/NQM0WzYGnFUwx8Ivpu+t4IuICwwo9sOL56WvU7dihrCIbVJWxiHyemk3MzfRV8VX6FQCLCuBL47uXOcPR4pUV2db3QBnnU18qeycVNGCAnWa9Ur2kPRSRPO+54hmMf015+KuplQRPzvQL6gt1PBUQ1UxNl9+fzK5bjumfJP0841ti2IyvzQRQ9tXseEC9TbWs3dzpm2KOwaGS3r0lzUX0qeiLqlo1wxfemfNZ+HnWZU0yze7JkNacb1k75tZUsIK8Xm1EGmja9znhxL7b5GI0XxSc8ztwK8+W/rc26YtnjmHZC5n3WfA5x5VN9ZXJJr71zWy9aL2pXOWU46RetF/MXpB879vnWNQ6TVC16eKM4ewXClnfUHTahc0buUiZI9mIeyQYvan0YXTAyY7oOeBYyC2R3Oq1+tQhKLtn2eOVwRi+UXWA5728bfhovsT+TTLVyWwTPAr0/MvcCDnNYk3Q8BXwe/H74xvl09cgFfVZ3tn0lZ4GvsyudMQBGSCd0HCbFVB7o7YP8LO09D3U04/j4J4knqIYvVbfVVg4vsC9FD2cU58qnZ69/r0GvVa9gr0qvbq9cL0YvaS9gMxO/M7nUuA5xnuN/M9+77OidL0kvbec5izj3OVb30tleSxfTNCNI9uXYETlVM5L7hn02emZvwyZXCF4yhzw1hmx3HI16KyeGp4o3HBItGBazqkB2jB5ZJ7mvT+sjWud2/LNueOZ57lbhtVw6Rtq13P70spQzeqIyegLK59KL83ZEDvJCkhN7GWQi/LMS1t6BawEKF28a6CYzAGZeHhq1Kumn9YvYVydkqKdzMO/FkQZu95e3GXwi+tWOpGw8hn72eRZxef759tvW18oAuXs4xxe7KBE5gRdVCvu2+rPomU4C82Pzp/UPRzujjreWxw2lf3XR+Vb6BzkqvFL5rvj/NvgBJ3DJM1GtTlkGfyrssaewp0SvlC0hp/29ZS+jwujYAiegwsVFL9T5cosegPZCBXr2zSfkuCuw+wQvezV7bXy1q3uyvlVXdr0rMGsP8tvPhxV67u4XzRgLF3QXghd0H/aj0FplP6VCNUToxLtTzSpTBbNycaf6G5M9J7MnuINtJQOJEBu+ByexIt1jH69/PCOI/1c7AvpvAddSF/IP5l6nmCdsJ5WnnSuq1jNRI5Vw13OK+QMIavJnpLgnXINc7SlcDydhDYInVw/XHxq0NmMvbi95wRhZGCUXnxgGEAMxTM8T1gUVVYuvmq9lxWYe6AYs6D6QXxn3fwXXdgAzTqZQKrpVj5NSk0kzVJNQ9XQyEe+nJ5aP0KZapykGu7V2Te+Kq6/3HoFvnIOFVQi6JRiGUPhs9/B5J0SZOZs4IzdzOZztbM8YkQ/oK4MVe0V3hn8me+Z7Fnu2eH5vDjXql1OQuSsBgfOtuVL3YsuKRX12eMT8v7Uhgw55HkvH1XuVQDV/VWvS85QJ05u5HHx64n9GeqZ6Mk5LpX3lSvgaeiZ6xs84LRHXsRAva/qYnCdxD3Q48lkzPOHXui+ty69G41m4WzdpGBokyT5DYsTRVDy1Q5JaxT0u2oT9Gqk2Ncpb7hKnsTXaCrSPELLl18aDoTbvRZV1G5fTBNDXcRfwFO/FuAVAjVZlWfXLT8aR8wLvpQ9NNU27Xk+AKvZvQyuQ5fqn7o+EPaZ8Fn3yWGOdN4U3gwfiTtfjF2ozO5L4Bvim5My1SzN9k1caUIb1eFVAFnIZ8wm259Qxv/1QJ0shcS9Ac2sPZwKn5Kdmp2QnaSdgg5zVc1XTdaqn9qdKJ00neTN2//WGL5J1WuL7VU3YcG+iS+fdBskOodfTGSdKJ10nXKIP8qAerRlUK3sn5xgOp+i2/+brNbv2L23/p8kndxdxIN01nquMNN0M15VZN/WIE0dRM7+zEWZLF5Z5VXjVd9VANUMTSNZlDCR6JtO4pTgtOAs3qRfOijAqVYgv83iwSz9HGZIFF8Y2mXTnkwoJxnAzdlBB8E+gs078pm86EQrTXJENdhV/NpMPGZsWOuOfHP0vAweG9+Z+9nxOQOETQVV5lUQ1QXVPE17OZ/KnbCdFJ3WmmIAnuidNJ17lk5D46zfzOOYwu7T4FiqdPVTXdmcwv8sXlnkVbsHeZT+XHE0tVqAqTTj/NUzHZX0y0RAPjxVY03MX/XYtP987NY/zYy94L2YvZyedujmROQ03TTiVOPU4WzibOAM4Izj/N583RzenN3EB2lYU830vZe9u70NzSHNMc3UvfyehJ70noyeMxy+X70/vWO9w73evZ69dr2MnTieGJ40npSexmjlRN9033TglONU4ezipF70YDRf/F5AxL+4FllMGeIZA3RNkN5VjF7UTn5VIzrG/9MnzVnN5k3TKJ8KnoCexAMonPaE5VzyBVnhWQgllQGbNPzeVszLn/idrJ6iV7366tUfND7US2XmSYtgkNShmgcV3lnd2fS78NYCgDzZGaKottWjVQ57Lllq1DO8vbqw/74djaz5viXNC42odNXb8JlQj6muMk27BpXk5GzhPB4Y+P088QYWNuXMfcSfWxrV8xUce47YYDhedGCQftq/vURVS/Ab+sQOTaP2pQ7NTL1REGKMXdpE5pzjtKR5++C0X0xAnRxg3OI0dgT54jvrG+WrFTyV9xXumfrZ4zlO3s/kmefZ9LVYfk38ze/N4o3oz5b7Ffs5CuLUD72vvZ5VXBfxzKE4vTa/L80BmaAKjSQVCLus4774b+HNlNUrQOyVowwVNF2QvliTeI1cL+W8i1349PMLcisV5RnxmfLZ7FVJV5l8UvOL5tYpTZZav9Aaob7i1RqVDclsy++rZszZwC2UlGFAW3TAu+GZ5ZnnmfRZ8dkE1Q61QmJN800iTepN9E0czeHNEc0vzffNTs3izRDN+E2uzGHanjKdXr1bvSHNEc1PzffNHs0OzfqN0Ce57F/anQKeUp0qnRqdWp3wnTCdqJ7InWSeAvPAmN+lDF18Xzxe0ImfUB9NEk0KTfhNBE3xVfVV51XrVepVANXx1e/V9rWP99tg6F6IXsheWF1gngCdjr1WvYK9Or1gveS9RD2sEp+7PVxNEk0aTfxNAVXvVetV6rXEJKZq+cjNGulJzx9b+c9EvRS9SdV2WkyNHJUPle6V4hXx+eYr3xyo/nnf1gnNF80CzQqN2Bc+DE1WTfJNCE0ETQFV9VXuVRbV9dXp1QbV6rXEWMEQleuV9hXfGekZ4BnsmeuZ4lnnWebZ68mZ+1tfiP6kJx/L7IvgS+HL4uvkhF3EX7RgXON84XzgnN8YTB35zRqEDMECntKdCp1+veXN4c0RzU/NI80uzRbNMM0IjeKsQedeaGCIXchd+F7gnlqd7r3uvfHN6c3fzUPNU80ezQrXOfcS8M+EvVQ9lPwtXJ0bvX+9D72nvRe9Q70TvQu9O71bvea99r1Svaq92r3AvRyebJ4LeA07jfyV6ZXzle6V6JX0VekV5pnhmedZ8Vnj2e/JYcSsW70PvfO9txWUeXVdzLWe4gO/+KimFZRgOqToPF25UGdNIs0OjRBba1v1wX69NtX21vqaIVsbJtX71QqVAFkI6NY9TQ/KpObs5Azj/N9kau+LaMTZFmO9O0mBTXwbVevjU9/YXTyhPTmgYViA2nV+n5xgHGBaGNlraI+VkwVbY5pZ/L6MnpquKytZSBr6ypnkjI9nKhHVPU6+gemfBM4QJOrNGBRjXbRgCBKjkopimFLxe9074JvfK17se70XvTbNCt6ckILtm5pG3uupbFdffAwVNi5J256Ylnsm//zsSxE7lfy1ouqs8s4pT/rVzwGZoCqjWMSnVXvgy2ET+FsLGe2Z89l98z8yOlXr1fpVI+qp9JXa9FXr5qv7XcRJzYpI8r7EzcQQpYBI5yxPohAIsW2gpaakvRkrZeYVAM+T4xXxOUZ/jeSV51vDS1w8pnw0vZbVevIkzumN45sUy2lUmMitTKIrn+yO8/eSnhApzeJNopOlUE3KU1X75fu6O7X6HJQ74hnnWeS5Bd5EgVV5sJ0kwE2rZFnyterKFVR0tbudktxfkL63bz0EWaQy+VnqrMpo1KP1niqdeD2cfLTbBMhL5VULVRS7lhzgmAFnfBy+FlnCR1Wr9mZW5LT2YdLl02vvy+Kb44sVNVX1Vd9Vw0WlpOVM4XzedPYI+eub4avz6ByeXr0bvfq9kKAtdP0M8WQX3Yv2DJn12eyVWF/NTL25Zp88Xzqk5tTiPOKEIEqMFSHVSKGTN5HNCE1k9bELzd6xmgMyYtouELRdfH6rVcP02+iSTuNbXK7zTeZZ6HH2vGNKCV/YM400/r6u1frrGM2Y94mUzXn5HOh85tmp7MSm/59KnSCdmJ5zf9Uj4hn7rI4sXZR9jFUZdItfE1yeUMbUvS9VW9vvrHDQvbrCDanY/43ELck8veHBU5e+nzxdVGBIae27MB/V5lvMMCRZrM0Vynl219gvuiBh/OHoHCxYXG6ni2RiaLSTRWuJBBnnz6o9jBef6p2YnSgH5twPLNcX6Dvpq+0EW+OE2huCMRvrO68wVUpvzRvNXc6ftkwn2CSwW6QuBzTedI/apKJv18xy4cKStZzU+vn6D30pul6+vv6agKDjI+kLsA0B/wEHCcrUz7cqSnTi8tWVRqg72km1WT1NJZUCdKC5Exgei7e5m9UJi0b604/ahI0CylxgD7h9OzVHGB4uoOCoOOcW6Xr5Y9PoSVzqj5Q2HP8XR5VLB/p3T08RAjvicyiytep6Klq3Qqqf4yS4KScXKa94KY+1fY5+Dhxkgmimr6pLRkeq0kCKsmxl9u3v8rEIGeFzS9xoQtGdBXhCDmRC42SCkAD7di/AfumSNiMRdas+s/8DGbmuTAZkNgNwNjNYSCAf/3/44iLhZGQhPp3LRr4S6ZVSKSUp5UkPXKGDSlEtzNteRpwcuEtwohGxydML5KLhYmQi7IwYTR1BLTFHlEdTkHcZqXn39nhakUAF2+ugSYNTmnF+hr4n61jscFpL+IECzSQLB7+VpbDBKuNYt2NhZNHqZ+uOMVP1QhSSeaTjazLRboPoF4vPDxJKKCIomL5u/nNP62A5gxmsPmAT/h6eCgCfZPgvkZXA30wwaMuG6AA/JSUxkYrEzxfWT3jJyaa0kyjKhYV9vmofnwAgfwl8GAnQFQlQGG8MkkFRTmkK0t8gq3NTOcNAN6CTho9R5eds5u6U0lesRE+jm7swOLNep9xuHRJp5uizwAY9x6sbe4P+ZW6rIjwwm7dQjsodOFVf6pIlaoB9oLnUXPZkN11i+ZPiHJsrcoxiHJPN6nqIgsdEj6l3E4ex2zjiYrYEMSpZ7nCGWDfysAaED4eFRhkWKSqHKMljhvTxEKIIgBokgB8ft2MhgCHyFFJ8BhLMGyXV72ujZxZXlKxA6Li7frgGRg/V/Cc6BrAF2+SQr4OJDXa2hLs7i0nHu8YvMKCHISvrbip2uP6P2pKUWsrYOAoWGRg20DjPF/GTj7m4u08TiJA4m9mTOVJQqL4ttqO0uBsjPIiKQgxkrXO7mnowmKiLOk2yCxXCUWVJ3MbKb1eKuik6eR46SVLPLvREsfSYBi4DCqd/uVFUlUaOw811lQaSLoKniTK2CuuC91LzpIUKkx4sWUm0GPE20q15IXUq6LqBUuwkyJsrM5T5e45oSWpVGDGTt7e425ybxsnbNXqxBZDILje6TxZBEzrMseLJwUHUGlw3Dclw9HkWSnswoDKDlFpH6BWRK+uKcMC/D5owsiL6RzhlX1CEsnG700K1DQH31r7IjY9W70mMLqvrTPgk4WTpSLakO5Qv0sb6eoW2S/IQFbE73TByC+uCd9Iz4ACSzBNsXxAXC/G8aBWRS+uKGhTJOD28bcV7al/jhAuysbd2/sochiPTwxAXaa8JJxcJD5+fEEpphuMKgMdi0eZn5myzc3b5c0vcgILniJigD2AAiYZYub2xEB5jkVknMrjwsBqK/njAflLKCJp9oANooANwAJ636kn4+vLzrjQUb7I+vctFQT1BrKPg/6CgV2QiSHhJ63ipPzBcdaajc1ue0+Al82RqGh9HGaL5E3uNjvS2ly7+k7o6tB8SSTg347jsBDYcG0k4Y+O4bPW2Gw9JEsKTcu9JDCT7/Cq0eeuKhIBgo+5gShhURzaSiFAWsbb6CIdOITVRdcpNDv8hlL3KDY4XN0XwD7WLM8ZvuH6rwyV04z7unkYkSLId+6T9mWlAqXCT68moCrFbPipI6yxEhAl7sGgIanBFGbkvElb6d1HTPCdG2LxZf6fKLbbb8HeernmYslA3FIIl7CITmJ+ofo3iCrHbnNb9UDIPbEaeh94UEb2icxAdvko0VRjxE8Qgui/ouoGWM6wmjhb6T3jIfgsn+313ThRXGwYzBg/4GnzxiJmpfxp88YjXqUfJEC4Sb6qxlzNVdTcsMYpYJ8i3FRhpWvXgDAVZhqX+5+wcB093AwcxBk92AwcxFsEK8IJClqKmOodeGaNmbx3DEitx4a8klG+ZJuIPfA5toDEA1ipesWffgx3rMIrYZ2y3lX2mJIoFQc9Odc+Eja58LsffHHAcNy6hwawFwiwuziT49BDWgPKiKttpL9txDddwfwsFRs8kCCd22SYu23HzXJHORANckX9ppvyKBUiXH8SJnMbnigVksQlL0nWOHQan+PKOXAci4oA/N+qChUWH6n6HYzIPMpSBEicwtjG6b7OFx9OWlpcCii7aMQ7jFKY6Bof3YHjBi184KuQ0aYj4mipPNFA3IKzG1TczrE5ehz1afuhzKovoM913BkrSaewzqrERg6PhUh4KgNTmricuuDUaobAXowijMi5nl6MfAVqxEBMCZ9ejCIFs46PZbRv3B2Iw6yxceP85opFua8aVTRJ6airwesmDESopd1UUsh4wUS2u851Fsh4Quh5ZkUeDlpZ28YJGPrPFDpQRU21ZJlKtJ+e7AkK5t3UfzrBxTvjOQzf+ZImKKsOG2NEpa7E0hsO3fpYHk5sAcn8a8RKFxd0iCgcXHy6si81SBRe28bZBwbfk8narY6WVnpgLY6VVocg/ujLM2c6XA1QQIoN7D8sLboZ0rP7IPnBCc6WhNIZG0kmBN8dG6SeZq5IdQC0h7kHpZwVXHq5pZ7ujkWpMgpnq80w4BsDtQGOpRYFp2EXA9rfYm6N9ajiBaSBSraMKLyL9qTUof3KZfC6bJqoyXDDzLLO4U5UO2U6bh7jet6QVPHLv7vwqZhU8srUdMEC7h44lRqk49uwP9sgKCCdpMDGsYBy3UM8esjWRjo7BYMef9ZatO8uSm30gHKGD1I2lW33qWfnjIErjyzVp5Bpw1Ic7ZHZzflNElUb2R6LlsA+xZ26DQoXygCkEE5rWaXPweJj3yvUwdfmCJsxoQCpWDao6Rj8qGMMRVJJAo3ZUqUbLRxaj+HOASgqTzymFgnHmf5E6wy3DVAXwSqcJr4UgiD97QWlWH41EH4GvavR6yp8ResdPX4CoWTGHHSsRKzNfm9R1QXkJLgH4BCjxBqOm76JBwEGiyzJwEiIsM4mre4YjwHE4p1V3EyuWgmmE+GoEdDOjEJHOwa9HD0R3gxYTM0ZDdhFO7DHkkCokKJqsqg76zpG/KLB+LQjDd+uA8HGMPKY+MfisoI6sbIqpFBaBrEboKaqMLqoMccOSzrSDkGm7VJsOekKRP26m/oo1SfeMy0BmBh83zopO5WZXRDVH+R9/uyNzxv4Bkwe9bQqUpo+necLNKZF8zNGasec60LDBxznWehs0t8HeB94zd+/9HuxMcgYvV/GIKm6vZxKDJUaiN0CBQbnIaW7votSjqyKOu7VkBRP1mu+iI7AeVXAv2T3pV58D8tEqF8XmeDGtXHF9uGh754uMIJq2LkXQdtEH1RwmzXrCLZyi9fROSogOC3/VtvX0LkkQoyLxuGpObhnWIs8BkgIyZ1QVJ043mUm3SZlHhDlyauC5AuCpQ+otStpnk4/Gk3FImPqLwjDnUrZ7bJZNK5aNtMWfFlKym2xSUytSk7yxdpvJnaQXuH8XGEXJSWiXx62kF7h/FxhJxykUVCF30D81bGe5eG7V6rpVNqpOF+OK1OQw0piODPqcwKObUf0rWYkMihrWjptReFz12K/AGkLJKGTM0aTXr7cQ/MhIaCeSkG9HG7PdsrAWQBdI7Kv4whf8C3VTOFq5mQWYSmc32nQtT5A20nuIZ8VCJO6qhBKHdAiDUIWb3plHmfR1OS5SXCrTzGen1Rc3xqMzS/WoXgVL96gezwJSOZdCGSeCMc5pvH9RlGokhjF6Fye6DvqCL3KHlJijgDFnmxrXsFVx76IawC4n8Vwermln2IPWB4vf0x3DKBx127j1DXZsZKNnCGckow92WSbCrECm/ERL7ywxlPtmotr5j4QTdnTri9rtSIQduJ4QtyTCpxy1TbARx8dET5LA5QkTIvkTrEoTFgljUI/1ho7ZSBf4x7Ch6KYKmhqbEWInCNsQYicIO/ZwK/GMag7xovgFH4ZVSBdAxQR+zClE6YpVTBdARWKiR/XR6dpFukeyFLTXRoFwrlWDWzNwK/issUimtrHPU0J5Oze7i2k6KaOY0TjrDrPsrLopo+RyTuMOsxRb9iob2AbAKb+QfA9TFPbImKGpP4n8p0IOlk4x9kTyFGsHwEmDc9K43uxGNpw7zRH2yIRXtqIVOfZYdmkAck7rDrNUTBYqG3wwo5ahRDrImopjMXMZpUrHj3NHAmxRNij2xBL2yAQwGz85LPbEENZUOfbE9NxrCMDfg3PSQ70ICsiqfX2mVV4PCwGj18ZXPohOXsYE1VszwN+wZ/8zwN+wZ3+Dg9EAgD+Dg5F/lYaGNTxkf2HSQOw+v1myIHVvs2wbYW7kKIIpm8XmCkrPIggbENZ/8kJpvimtrGKox00DxcRG27ORqp1ODO6LwcL9lBLve7r+DExwhChKIERW4tFESP82vLwzERdvicxvCEYkbwSF6wiAIDgjyFLSlrXHBDMyiWNKGtJmcreziDdquJe+TjMScCTXxiJSxiL4tA1qKAibDQsbLuEdvko0hQqPg7LRVTxIRzZqLIJv1IeEL5KKg4QvpliyVo5rMnr0hEtu0D86iLe0Si+sRpf1sxBDrRHajZB+AYpEwST7FhMP4h0I93jfffIqKd6tZ4Oj0XvDiKO86W5mKfqBl4GWzu8ukQ0DmwU39+QHZzODXsW41bODWa3sN7clG0XAk4MuSCIYsIWSf5rG55oPF3WLrWdrLTF+f/DxEoXF6SIKB5cdLmxni4OdR1SYdr+E8roq7jyA745kK6HmeAHuWMchkSYawLiGgvZFEhsp0vVDMIdoX+n0atQv9NLXzX/OO6eOu6PWaJiDPDPF1miYgy8KoZHlwF9yg2w2gIzGSCcsrmF3jK4YMXUOuCGurMGKu8TXaJToMdi+w3tSEOBpqoHFHiTFQy+LBsBeDctDYv+vdeJ/9UF5SS4h9rAg8WBqRgtnRUB3hMW9onWHO7kSMtJjdYg7eUtKhUbyOHE/dUbyODEdY6gHk4UZ+D65zTcG1iXAY7QnSlWA0WOErNWAKvD5hfFAKfD5hfn2CPD5hbwkdfDFcUcDq/UsRhy79SxGCJ75rDAHe2b8odBxl0V51n89Ui6v5PTGgg+7Wa7fUq5h7Auv9hiuEf2KdUH3bavbQeFEcf4VBoN3h5A9j4aDN7HpK64QtSkSHLLx2FVEgnZDyzWYEboZPExxQ2MWA0wxKUNb7XAUp7o2o9IEcBm4lakhDqSVDULTnBHS/MyJ13xIyzzj13JGfX92ROue+NLxSJsyez/WNaqsy/MdyNheU35FSrt4fMlaShnaxjLW6sG7NXJosXlXMTGDaKKx21JqlA86fyracsaUY3AvedvxP4ZWZ5JDdlZnMDFldFwNotd/8sPDmXLDGFBQu4eWcvwRxIqZO0ISGZSurIcziJlNWUV/TPm0xYcQK7wVixJzhU4ycc4XDrMshZsUixIuiSR000RahDEI+FEIcCwGnBT3CEgKEg4cxVKGTCUU9vRiUdWADtQijraVN6MyLprbQYnQEnFZaK5496d4irf42jazrKMrwnh8SoPqHbyiShTyF4rVojHFkT9khulFoiuwR7RnOoPXffKc9/KO14tSlMbjHVyNkuSOzR5p0z8GtteLfq9TfP5+GoSLtOzF0/isijC0CKLewJYy8eRqxDMu+Q97OCJO9efYT6/QUaHxIJqa+RKiLbTPvOnIrBvtkttr9rR8OoIL17o5Q7qxIqQcBZDX0Irwg2hv0iIEqvQCmIbYuByJYyS3TugZwNmydSv2AApgGkppkQWr9QAKZ5CjJWi/eQai88U07KMPOiAWWb4gZKyGTJoLN8I4DDwICjFpC3Zsl9dlT7ZtTfYZwNHggwiDAoWs5DQqRA06d4um9in4PBSKNIqVPjeMN06wcUiE2flnODOkkEuE+fuO8Hm5FS1SzkowOVKIVClmh0jEOobWy4nWXPdkDGdYo74ESS6g3CjsPEHUcqlAh9vf2d6DtfQSvkzAK4n0vCAwmdIQoSTvzFcHJWyKzxf+E6L1gW/reAQTeBlXK8nuZnrTTqiEjdHWhYLH1Px2+Tg62ZWqEM7KYFMnFkl7uEnPB9xE2ow626gLxFuZlvSHFpiqX2wThDO1KIi+bjSHK7r/3EQSG88P0c5nCwzXRfyn0RK6NtcuMJKFvD0uWDYcQ87z8xuzbCLF+gBx1U50u2go+4682oy2PU5vSc3ahUIWZIKyQzatfysM3KhFKBgLTY86vXD3vdy2M2oHevDHnXdsLIOQcHGoJXBQxnJQRk7YfBixzER56VTVTyDBx0EFMn9NUA9x/i5BTQ9x/pZGq8UBaJz4a8R2eenk5QpUVA/x7gqsyUEVNZEvFOQ2eRtPQH48e0RS16VqYrNDUNelamKLZPv1b1pwskT2LARWoHqDLuySjxiGZDewKKggCgwEMmZKL1lZe+D6tUsYv9LKNysEoLv/NMFPD8kKf80Tqyh5Wy5uuKYtQITGLDXQFcYMAdLwspkro7oxm13RDkbBs/98cD54rpZyvKaVqkUi3rD1kZ+0EUeKBUWpIy7xD+sLHryb8bNgKBWE6ypbK0Zkg/n7Zpsrk9gkuNzET4VntTGLJ/J9nCUHR08lRCMOcCA3LrkV6n8FPjn7zyIjJuZ8+JzIBYIQpgO0/IVyUw+782uwFM98dgNFeSuDD82GZxrgcX8J8RKFzWR/8/LCfYUkIiLAIamtzGoHxmZ1frz4MhOLTdq7hYdOYsh0IbJpaiyzHBkyOhQLfEm0DSsqWfKSsFq+AexgJIaMwDIo3peCTtc9MrC1yhXan4Rz9ci04ZJqo8/pl+uXahEcYItIKY3OO4doV5foDotMeSRWqLudga1MK/d38dcyWADAt3mJHB9ISeeS252AZmE3+BQSEcwONgRYECDbHa65bU4tkQ0Bcyp+cx4omulvF6aEX4o9S9zW/HofitJHj3aAGZMOO22xK5x1DnO9TuwxJkWEJx9HKJdg02PrP9IaIuRAvT/S+MtrF02OpDIAeulqAca01XpqagHGVNs6UQAmbodui6Mj0UfGQ0chnOrKC2rFvtENE38cMsVGRyFctO0FakXA/TBN2jKiysKFlWsAZUo34LEoyrsrRgyS6sRM9+GgnWjj13JpfvG3Eoe4G6+K2ite9NJSvwoSDOdSD7kvuDLXgmlGksVitKyRN9GUDdpCkkXATTAusiwv4335s5+6LmGOb6aX+EW5KCHuRrlaIQ6lVSLZEZKZf5WZWXFRjXk/92YRd6/dkis/0ReOJhqgclVlZTi2oYdqfq8jCEhdb+uAMRz090snCJq2aQ0zKtarTIHOQf5nLutiimAHKxuTl325+QpLM45K2ad+Du9zS+9djnHHyWUSCvLaWjZ5CfLa1wS7xX4Z8ykNq23ZXSZ/TupCnqjWTqOZcXw3KA+XcYnIpVXKb/UsDfrSwiQfKQTXJZIRBFpJys9kP2/G0NcxcpcT4rTXzzfywaappQknF2KWhIIwdhQ2cbywaVimAVpoD7p1FM+QAxBp5zYUEGqwcoON3DfpiIoHgQJx2sTFevRVBWJwJi45Bq928dZxn7aBBb/CLbUj80NUn7Cs74NpOiqjYnGfqoEFebB+jeagyQ7PKYU/drUyJhAv936BdgX6hYHLJ/fMQibHiBepScetMAaPdfG2cv+IJr6C8bYpZ/knvj4vwTHnLHD/dC9BFAaZcp+ogaWK8RYpZxknbrCBpYjxlinn/ILNEwbPCCJLcH9dL8EOBlly/4wmLi0GWSnnHIKlRC/xMmfZAyIOggV98tP8ilN7UhWMIL5IMIELPNLwh6szggfVXqcmhuf2MsDzpjJiHC0WBgTZkfDTfKBOK0uD8SIhvkk0sS9nf4MINwgiDnB/Yi/xFAY3ByLmcH9wL3ERBpcFIgYu1bXyYHF/kcZnM0fSWYMzLE8UqJ94JzdjrzgnN3OvuCfHLMYAsj4WJGSTmHU9dFFrjGXKZ8+38NjkO6sI2nJ/XybOYi8xEQZHBSICcH9fLzFzq4A6efq85LbyfMgIyfzSFaw6hPEyKV74g/EyKmd+Jy6qfo3KswvwjBVblaOLhYuIMZFCv3I560bqeLESKscZziddD9tfozQyuN5J2IfAHl06LnCKOeot05JFXOCbsUPQFDEIUrWn6sooOjoltDUDQTNKtDBKpIxOdm32m7E0iqGMTnttNpSv3YppXIZp+J9V2SjKVQARG9sC+UyJOLZIdq06kq8hlI+0Vh9Uuicwuqc7dOa6ricQk687kq95ipG0ipE9CMr6HNZBNJERgh1xL5EPBuMIIkhw/zcGt3XxDieuszHJawUiGDBrNDEiiNrkggua91PkEsmhHShnaEeGgPc8P30oZ2hEn/PybCsH+2ZeqwYLV/8YEFRLVxiBOkkvFHIYFODfWfnPixOWmCeeeIZsjJOFe5h2c2czURTC1vOyN2zsOLCwrrBxyZeSHTCDRyJtBqiRf3QGTpF/lAb0k4V94Yh9KdCUiUeG//V//xWqvFYyqN0CywA/dDIKkIV2yNieqcYW57KQSlwbyJlDfS9hdvGAMkDaMUDH9oqQiC/S3B3CgzG+/IUPBbJd7DH2cge/4DIDgvdFM4JUNIel7Iuvhx78OXI2hn8blSeI41xNcutK0eQ0RjKp5IeJJxLB4DITErwgluWLBsYNJ4wIxk0n0oMWXy+aRmuB0Wsn2C78g9oWct6AKoJAYS9pDgYjBqI1cB8EMIkmDh0Gvylnrlb5Z1V4n9s5n87dtxZWiZcBnlGmTYIlwQ+aY1pA+VR8SJfZA67bF8mksNuXk3w9B0R4cYzwapuDLGsydybDLkUqj9Z3IYImDjxwhfl1SfdWHIJ1Py9hCKIxcH+cLykQBv9xP5cmDiMGQ3V/iAi0KTD1kj/z8pQt20QQm5RR1nygsB3zsqd0iY42rac5e+OPxTObv0a9HEIZbIRe3NFxq0R62+wyVN7UzvuHcmK5pFjFM5tDysteM5s+CHoxCGi1JwS6pz+Tr+aKCT4IejIIvI9yq5dygkmCEDc2ozOXhTNzkHILl3LySYLow9EYq8ZKqaMnq8ZKGviIUbJWQCazhMKyl3IUC6byraf3uqf4xMHnt3qSb3FL04GJiPHIKWejJ86azhl70x+sizVMO1ROJ5Cemcu/MUD4KkTVzHKYHEVUiBUsaa2YzQNn5OOFf9yA8dqRlOCr+yeS1uByhC/a4TLH+N/EySeS4oexVOGrOwfLODK5cBc2g0wy4NY27KHby51W1zNCm2rDnAXQygNQitWigbWL8RgpZ0RHfLbGtUTBtpFQ64K40n4LhK/a134LdK/K2y3EilFYG7HCMz642B61z4UVybBOhUJ2uziqxFsSfCaSeYTUs7BZHaELE45HwP245TOvIHFjBcY+J9gFxu4n2AfGLiegcdEUJ9gGxg4n2AjGzHFjCMZOJ6QFxuYnpAfGJifAMf3bDeGfJGYsDklaUrUrsJeMkxsgyA631wmKpNWFeF9Qx4OdS/r07X3BxCLLDxqrJBxml/2EtiPTsMn2gpVFp7Wccb9vxmeQJ062ga3EgggDolaClUcvOS1nSAOiIoKVSy85L2f4A6JCgpVGLzkuZzgDYpvCnEovOTBnGAOiUoKVSC+5LWccKmd4J06sgZWC8Vx28ZRyv5smTiQG+3UDR4Qv2Qo0kY88ziEG+0cit/rL/oJVQS/5MmekA6JMJ86hgRWD86Ewy4f6cdYcuRsYvUHWabhK5JqcGhRqyjSC1bSBlYzxDCln+ifOr4G1gpOU3LHTc9M/pFaqEVKmCLACXAWiSC5RkAh7CKL4sPLYMQRMqnqpM3SZEJLSfC+ZFJJSMaKnP8ILx4EzlbLHNb7OO6smWhoHB1AECMckHDrtrzYuBZ+CLRU4LgVJT7IpVwjHahHAPw3Upn/Bi0lbiRHMI9iOP3yeR4Us13F4rkdpnxqCpUEvxYLCSy+5LgZ2tmea2V0PrD8PHH2pkK/ZhW9DgNGGR6GgsWUzVXfx3AUiU3A/nFowW0zYQHy9luAISkcymLsvxGfz2ACBk3N7k9yLTEZAgKNzc3Pzk5wUk9pU4NjQDbh8PHn8mpBEYrK/P46zN3ws2kwqKLf82Ij+BGjOLJqxGcc95o+6uxSNYTafCv6TEwAJWsms7AnThMqGfBO1kR4Txj14G6VTKPxDsCMVNzXMyclJTICKKvtCsCE111uBgkjGyRPb19wHN6/bnpIuc88TVjp4qt243GK1yYDKLPAJqkoK0ZOSFK3TlF6TE38Km3NrhorkuNsbsQPSkpEngu14MjgohcpcoErcxEhobLrgmEJlykzTc4AvhpPKd54T9z3IFrnbQZ2vqW8w1Pp2F5u+k0Xjgtc+1vxZJUgMD9Kc9mY9KBs4OEe50knc9nlXSnWqc85HSMhAjSo/1IBpiuRYjB4TXCDRxai1GWqO2oy6CECJSDaPf2zrhgD86VpCuJLCSdzWuS8WEqPTnDKTMY0xJtoEPckb85E6vBWS9NiS03ugDr/cjJtyjpJJbFpHpzeHttdFQ5DMeLeXGjtuk1PKbsVIeIJFaMIADzwoTjiRJ7Xb1NxaqaiBq0a3eSgoYDDc828XsC5z/pPc65OcF442tqS7rz72w/WYZ0Kh3IwO9UMGQsiIMscFX0qTmkoz3ISZB0s4sgIbb8Anu68T2+0aW1hj2PdZKjioNhzFtHkC3IT5hj9OkJI+Owib/JFATKA83KQ/jnKGV2o4Ecmxpt5829vGzHzb28bMfNvbxsx829vGzNwU2bpPipXasBMoikdzLFwb2tbRxLB8LFwb2tbRxLB8LFwb2tbRxLB8LFwb2tbRxNyvHNzslqPd3bma5D35su4c2VPMS9SHgZhwyytvCqYizzYEpk90uZgOlb9LMEmNnhOjRCt1v5BJsA6VPReD4elj3V6tWOxhYfMnBX4VYe/9Ym3dJv39XNB4lFiYNEFoYdy06XdYEEw7fBSMqlgYSq7in/5hTa+8m1ofGf3BnA6/ndwTsDwu0iAiv/usaBr7LYObtUCrZ3JKEkgwpkAwKGyMFlfGdxKm8EhrNztwN5SDQ8J3d+YQQ7T5fDmTmQbtzdMTv3UWLmWGZyBZvM3O2kOZzGh7EhuCNmUM8f4RJliHJfJ/Y/kSB63vU4gPvB81nD9mp1HZUGUORF7y3DicdvzblHO/ev5Bmej54ucWI/Jb17b3LaJ5C7Emw/zCrEogumH8QaB4Kzlbp2bR2Iis8jYLcTKqaD8mMIcKUhGWFkwSI17cfkFEbttMJwo8egEjnG5Ea8h8VlnAT5BWIG4p8VYwYihZ1Dj+C0UuYW+otaJcvkNkFaNNiG6TB/6ZyvF0MEqIYzBCROp56xXq6wRwWJ2GoMZNo1jvf4f69743OAzVlb0g8VRjH4++ifR/j7YIIzBRcStNQExhuC0oDTok/SahYSwszP+zVXnlavJX18/p762wdHYlICkq7tS3BQdZSkaPDK6ZChQucwBbGloCtQUOTDqxnLQy9M7M8suzQC6uxuGvRv39QOsWb2phkbNEWIfGAxXYNtZIw/2lNqV2yWz9jAd2/eDl4XoPusEdHy8mpzJP7bWrk7XjABfTZw1pS4AZB5Lu9q3zNE/lnS3fzvPfOAYQp0sLQI9yHSXIBYj9LyXQkexAOSw8boYDlCHvCyuAWhXPg2I6hvDlcBK1E19FkrEXK5GrJSEYp31F9qdFYL+lLSUBmhICWmElayKeC16xgf72HrQzQYTjehImL8jqyG6NGK7vsWDLyAimBMkusG2D1VWLOOvAtud8weGhGe497w/HawvlmGDLfZtawl0EsRGBDhb26oaD/lSmYLX6SlSAn0ECg6uPJp37QQdSIntBSUDXGDnihcmKlDC/zgbBdKJ0NX6Df+d1ra8Gx+pIwOTEDmo0gs2BK2Dc/slMqCF/dHdXKhYdJ1jYYibzBzKOE8UqK2KlaXLLRkXSxlbJU/avNefHorUej8yr9C8s+yhcsc4hdo0xH2QH3CVxIhR/TFSDRP17dnNxrD+EEDCy0r5DhHU9YWz8p5vFrA+BikgBRGC6va01YRBbOFh/UsT1zkY/88gJ7lEBxO/KIS8N53JA+5fP5QC1WSVMHAYG/gKW3VsSdwCW7SKzAAHvAWsLZcD/i2Gi+ZZ+pIU7DRPjesagLTwJRjfXTWMkfScGsyF5Fe+mgmHXsRFxdHsZZ0jvTkW//54HGMVttiiJZUrIoPox57/Lt4WKXdtt94Tjz8trDHDPRnJ+tgU1GZgJwtZiTaUf9dneOAHqREES5sTMtI9aYAnUu6FHCFirmcnWH2epO6qEMcXVT6GfvkGecKR9K2siMkYvSjG2cnED8jGGglDJwoCnINxIuo1MvJvcAqvXF1DNbcIAdqHx/1w5fb8CmSM5CJUmjB9XCEKixMUzWDxxpmF4Or8xZ3gP9hEkDmxKIdA3AHf8q2qi4ZS6KlK4Oz/8vonX08GylBQBQVqU9PYgPOb3VvL/6qV+LP38cQipEl/rNiASh6A7CrvfmvlAgwObgzxssly/uVz5psBB8tUKwmf5kGWQRYg3TxKkUhmeYsoey4FdbjLabI2Uxgkyr5bJiHdoAdM4i2JhFIQjEXYpIduNJeSJW5bjVifVspEUAJxYJNWPt0YPxhd6snt+G2yrchM4NV4XLVX/NQdLVR1pXfsgejkomq84JTs5T/tOEkcCZq+isrETAaaBsfJH/pK7DzumhZgdkw8oiyIjJ9oPWfhqgbtdFlVYbwbxgCp1wFG1RoFZ/5Fhx8PjjbKZNkaI12IxWApQqpfUMJBLNpBz8VfQgQ3J55bJN0aMYIdsYyj8hMiOIzA4LOYXav5D7278M6puECDL9LOxscyJt9jjwHED+Kz3hA/J4uMHAmuT2DkRUjD55vt4C+3s+YEh+CnUbicckUYwav1CkvaPI1oz8rGcYqyvVCpH91oIPH7WkHJsh6Jmf7aCeIfyMq3NxVsgwceAyl/ExdbPgh78RsZIrafI7dydCca7JBIBWjBCa99/A0ii5Vzv6HkK0T3hFrbH95a3qadBAsZw/jFgXh9WsW6kkzD9YDfXBPaOUsSnSG8RgLRwOezZG5+IKNUEewMfIIoHtjAI+nZ266e+K0sd96VxDI4uo4yCjCJWtzYcPEgD9VOXJhEveaMjAZkGCD7PaXOTSuNKZiYABoGxaWF8VI1JgglGGAgE2prOjSgqmusbNIsnpr+QKINLBzSGNJdm1JzwTqV9KuElzJeiIjGcImLHtApSqcupZ0GNe5uri03xBJfpJYY/RB5i0ExpJpP1GW+6fPWODmGm5lgCLCBuhcgDCdxLhl75FtkwinZRlV/Z7rMD3lTZ6Zh3n3d+ZrTphm7xfdopXlJgmHpHcHPkg8MXve+lpR+l8g5PVBMP+zNgi0lCb4UzMBAF+lRHQlO2SkciFMOcl0rbiNx91kwUSApYhf/cqVbLIMK4002eMBgG4IECVtqQmBNzt2DpemCVLZCYFGRVUQuR8+s4SL4vSAo5Q3gWIYl2IFarN5UXkM9q9/Bfd+kCYwEUbzuLjaP2FuhstYNZAVwbzvYGGC9lni88e+Fv1yzVusb4irKPGFpgkjdThIy83Ee2xqU30Kedw1/VtDo27aihquLO5jPtKa+/xO+Fxy1vOH3jORN8fQhae9kW/Mp5uWfLhgSU/u98V73CT09YOwHO+v9ceonkek/+W94/m4fo6E5r1uQJoVJA/ov46E66ertACqECb5LttKD36H9JeakfmTi7H5kHTP47trYf2VM7ZSAJhgDECaG6bo1k87/LfSQLoYZNgrM5bqBV6AuhGpHt1OEaHpQ5ZWQQT0YqHP/WsOw8pXSSBQeNH7w7VWJ7FTIqGsupAguAvq3ioqtKehQ0oS95tMgv7Rg4jDSGL5MYNoxwB8/4h6VMMCLbi4j/mr79GpbwShsjLDsFT+NRNuTWT/OchV0lPotIxxLJ0wqDK1eVoK9IlLW0zOQt/eKzzq7gi8BAHLcXm1FcyNXLHLcXmxlM+lwixMjVzVyWa5R0ghmc7dg4pEijOyhzRxydVxucSMpEGjzbAInECE+z0NwyeUP4w2uAcrMVt6r3JJi4o64HSPnKbhBroxCAQ5IOa9OqLUepTpFESxSFp/ok9BdWbImtFcdwwMUK007RhNNO0YPabIAEL2B1cIvRinZdqI+jsziKjpLOxQvpieMc47NjXlYOVm/0gElmzwl8fDdGsVaTlBuzkv7Z87jtWynT7fvaPkCU21xJyZvZ3HuO+PJ1t8GfVU8Qt+4gJsuVWnBauYuq+JTYwWq4mtQcS1TMx5W6qveUmFRWuYsJDUs02pxGuZvC3cATFKb2i9ysariRS/IMUxtLzDQ+8vWUiOwVS7TZRcBTlNpquFIct5W6wGRpuHLcwpVKDChWW/6XD0tE6gLk9ZTQmLNbo8r7HJ+VuhBEuduMv5FKBhpRvcpRYMDvtk2FbEbDVXz2kwKogqWkQsV12IXgJIAmHBJcWEz7o1AW7/dQ4Z0uCKnaTzpJf7z92vzOY3FrD8fyRyVmSwD6hpO8pO9sxSd6V/c1QeQZE7lmJ9V3t7WIEoc3GuJFnHTUMAl7Ndg6+fcmFv/+Ao9uYayo/dbqYolozB+iFoC7YffOR08czfKnKOVE5Q/QNN85AmK2/znqtkmYYz1dPrWWbsMHq40I77PvgF+LfZMIiYhXzwSts1d540iKnsrmx6ZILlDLCZcExREZX/fGUgqF4jqBtPwvMNCGly8ctI0qU3q2t4aYKj+tRi5KmEPYGEBdqxalFRKJy0rLehVRllQPN3RYBCjWlBlS89wzgcvCvKexpNm4CjLLo0zUsenbiid6rJyye7Fgr74qmgD6mzEc7BjZhkCCAG2XIRdnL4woJE4n1I+AARI7F4WkJiQFUoJRYTCcbmuvsRvGBShq044AbzcL+q6x8q/uKBoL+sKGLIGA/zLJRCRChzIXl4K3gYBYR2xRMYI7bmvHcQCda3cx7MbFbnf/+howOIGANMcTFROApsq4plnTUBLHtm/8e4HJ89Zw8zy40u1/HQHJKZFv6cnnmLm1nHjpxgTuRZz8N2r5l3m7rbezuNvdrABvWP0JK+/zRK3GvhbdrFS6pvju2GHgqN/GZxdBm4THRUTk7td1YRvj/kvvv+N+jCbFSO3HKh+aHiV1YWEeRQ3m6uN+rgER92EDcK1B7dd2YVvjfrYBEfhh2wNe+mSHShR+S+O1s/HS8koRhM2LFKyyMXkHZj3ZQzEkobRPBO4RWnQcwcsF6H2fuonjwOBmSZfkuLkgSsszeFh/qhq2w3ufSzPqzm4T1E14WJmqGrfDg0aA81HkuaY4NY5h+cvBin1Qu+XW9m2e40/4bX7jTxjfVR97a6UNqehb6xzBcxGi+s1P4jomL3i7JdxSwZfoAUw/U614mfgrPK10meRPX02GbCafcNQ/aYnlFr+g7WiqeLIy/yMbAOfWLXE+RbP409dgu+N6La+Fu1QG/NRewlsBxCzRfTa54E3jBXsOZQRtWQ0Y+5xpxOpnpCzO1RDOGWFNgQdw7FBWI27I7m1n77pfIqYkvgmDNST+sz84YSIPn1QFn/9njQXwvkAFx2VtYHlsgLuVEvpjJJUBMe9c38FmA9amCc/xNqgsXoVwExRQgsTCByWW9+TLvd5QgoPkzQfN9GHFruIbOribT9GBzNTKkOy8T36oeSOkDI07NOM+O/Uzc5EGWxZUuoMRGkmXHDHX1zKgWoe3VJRRQAkpwmvW6xZ1HOrm1gmdYFbu49BeudSBxBDNsWi1kPV7YEl7+Y8uV3OdUI2Ou3x4Nszs8mPqdij5BLWrYlEGv01hIS8uYcOwVuVs3O8qM2/3KI6SGijLkzxOdLRVOdAk32ZPlCTUzevSf9WM7r8W35hGzvHNReAbUWR6WGix0T17fpcFuxdvYFcbCC8igEU5YQD+/lOIxr6FucQulnhkQizGFOumdxQzrzmDFKmwfUg7XW9snOUCTBG1KG3nlmRtlBwesHwhs67pKo/8k0oE+VmdIpvyXdTwp9DADxPxGbg4fPA2mOPB3P1fl8GOndZfxNXsQlMWZzLwglZjc63/OaI+KhJzAiAYOHORlJ3kEHfFE4eqp7dlRFRZ80MaQuJzfGYGR0c6LssPUG1HQYwQKImNd5cbFLFYGP2fHMXNRuaUNc8UzVquUcbOdOaXwIxBN7yzwUf3okjNprzBiEU7w75/Skvy9lictEFcq/pjKrgLUZVwRjtTY8pJKBLFFO/KC9c4P9Ei0WjhViOGarfZAZMRe0bOvB+UlUYVaCmlhdu0rt2BqXk3104ICHbmSrj4TZpmuY1cxyiHISTPCuHa+pm7I/Y6PixhI2Z3fQTFuvLTJjMv1czlsM/9xYJm5YbZ/UP/TOamvpEORYL6t5glzRpBxeYpwhiRtsXM/dWSESXOmjmsXbKa4G9z2Ro3yhwidd2crNZBx/yllsTe5X2weqi/k9aXXysoLhHz4joTkn7H0sK4S0T+60duR8wSEdSL0+5pMtiMZm29gX6vRUOLogtL2F0fMWHRwdRxxCPn9lEz/PHcbdgqEdvu2rOdJbh9oXXvUaIcQ3E/nDXPyZBVBQ5g1ZsmqSgNhbgv8YezfuKFjrjbZWfZIaUKCIR+eBvC5bXW9uGyBMh6ON86MYD1gVojJ3F5C/mvU80/Llmaxttwr5wvUh3Lh7HVfOG4+kW//s9mPhyybWUcIKdVarCoNcAtVNfoN/03KbBinH9D+h4aWP7QlzP33Pkbm7Edv0fY+JERpKTvdNlfOchFfYXRbjWpYDXZeqL/ku9O22C5ks4M5uMvrF/N8uU11S443PDK1gxBpyYQxcGcpsIWzlb1E5lJFjym5VED2AqcYGPA75VgSzZf7Ghq5qyN2L1GLZyrLYxCR6cu/7MjjVfRP+SLEdsKJ7MUxSbSBGzHNc8czX67Lffc6xuiwWdJIPqACppSZZVg+YIuA7Mj0bqvQEyct8Eb8YquNjR3DUn5hUKZNrFGA1KMBYGKydIbl7ibWtgPk+xkBfKogtoqJ8ujTPtvgoSBuw/UGz2QLXu22GXV78aFjtiet6ybqo7ufkjSFao176mbzi7t94BS+EbHwMmtmW03co85mPYbzg0pM28r/9WXk06O7hZICY7KZpGLfn9On9NR/KgrtESC2DUDugtLcp0LRuCyHiJryUAvrqDKtmJSNIu5cJPOA5kZlp2TycwphjTHkrHF7yBvMLSeInDqjGDyshdpgBs6w4ehBe8jFUtxeZKCA3tj24QZIsowZMWT9JZGh0iLK0eFs2UcbrG6mN+TH1dvF9YRsURK2bknVs5NR1YSbaXDWZVQq2W0+jq9VKBx2NnZSgKKLsQOE763bGJwORRMdMA7rfMmryp2wyLutFmKLtCTFiy5YD+WDtSjIRcw2IzErAtZ/gLBxwV4Z7DddKM4BMoBeIGGuCUxmcoRcbf0p/a4/slYuz2rYLjfPfr+iSCKbhPUBXhYkaoaI0Fro6OPkOWOaZCFwLY26cfhbhYYeEVoP+9wKJ1ObaUbGDh3dhYsY6m9y6Lnd/xRDEGsMQfKdnvvk8jzLGfa+1mahKXI85zt4os4OYpRvtEmg0SpKDgEQ7yFzaV1UAwxWQjrWfOh3phb80G5ah1OECQYJMH6yvl2VJFQVdOuq+AbwEWEPl+SAhkGTCh188ur4HqTebumRqjOwwLj8Y2QKOnkdnT1LZZ6+otBCwbJBIOa2j03pNBBdEp7ydfeIzfDGXMPnVTx82bZGOdaMdZEq0wUQ3xyKb6TeUEKhJP4SOjlUgRk/wHIKx5gkIUPQnosAXn4TReepO9jkJ22IY8pd3iADHCjsSBHGaX3PeEsdSD1VqDh9zjJgZMvrahP9gD9UUUo/QYu7T/1f5rL4ypsdAgZ0qy+s2/yZ44TxNLDBQ7U/3UWKFqQ9tiQmeOIAYul63neg5husLizehJZ/S6AKCxs0Yn/RJn3jrQFY/tx2y1jORJXj+SEuHB9vHrJIhyy8iqbsRgCw3kpKiACltSpnUmClJ/AfTCtV97Uu6nQ9yjD0OxGrd6VBNXvEFIb4HJQ4fZOj3N/6VWTFOmP5i2lti4z63JJtMfKUudZGcpafXx6ViT/SxLqTkaVL3u7QeoCSawmIGPFLiXcIoHbWLexQjHuTpE6h1ztU4Fa8qkHyOanm28tqZKDhlGBTMu+fVRMbF13d/qhB4F9mlg+sCNAS/PuUGzwGo/KL8rYdDuOelcuLInUZ427sLHTRP4qgsqcnyw7/oC1NNaSPehbhneuzfgdJhxgY0WhDZ8+sOkYkT8pc3f9G9qdSG8o8UATe0mr+/roxkB2n+OBbcssyULO3ieb83NOBOR/SAqvsbECMUaW/tCHjNp0c4PE5ylgPRyFR6VBGBYlnlFXhiwwwi8c0kENUOz+NCBPoQ85IJFwheeEqPTzqZA99zPiUlYeHqIvIJw2SlbvhmMywxruOJxG+In11DMzMJU7YsESA8LSFidSWADqrK4ty80p2jXFxsTKQNWRGYPrroI+945hMRYpHG0a3ZhCA28gBaiKxOWBpnY3pmqsZPVgRuZj9rPfez6Ci4M5kewiJFMmu31QNFjoLJWTX0KU2t3ARtjNxW6W6+b5ZM1ZKnAOkZT/lUOqtO9OEpIElJG17GdjUGViax1voPFAiyxgm32H7GMhJLYfAQWxwU3RY+4lRgHnHnEu56z/GP9oqgpz065jtPVisj0kwY1ptDWgSPl/9ex2h/T1jCUAZzfRwuatxEcJFu4nA9fPOC0VcG3FQV1gbTX/gyBCViw54azAJWPZdxgWIl4TxPrA1NTj0lIkfeIZ6nckS/ioklzPPVBZxmPOgpTFWu1rNc4s8FD0qFJcntn5z9w5W0/Kz5QWYoUgu/9ju1ji+E2WeoE5d1Oa/UkTlh3peLmdoyBVzBBAP7zFzXU7+/b9o4PT+5OPVIQ8ERMXmuYq/20vtpjRsT9viY0wY0jNNlPD3uqPnGFCvLAbcsKZ2kLzWHflKyCUdiRwbBMv8Dc1wLGgVxHJA06DxmGz2wc1ktGIL84jflWEgLtGLx+I+JtMrdcazKin+PR7bfS47BA1kgB6RdipaRjFKqxftfpHhKnjQmt6D/RxVlOnWS3ztQboHjZBhAnjwg1ov2aMgxNJHPkw+7vscYLlz9kmWMwMgX2fmyW1uqoZTBsPqcSqHgTreE6uRVRKVq2k5/ekqkB2LybxRcy6zgDx+YeZVOALcKh4FYrEjZjKJdXVIF59nBGbAXB+ZZr/31byviwLoncOSRXBgnCAfSnp8MsW062W8u+liJEdO/Liz4el/BwbmGdFRl2Z9C7IDODMSI/SPPC2FK9zkJtATwlW6W3/4OpvbXEgJWuiVTYeLzpEo5nvDvTkaEp58uIV1KvodLU4Qix+MwamSHJviTO2+IEFLzxkPmqdgFM1FGfJSzxCcjwnIW8DrDeZ75BwwA165Zf4eh4aLqP6NyhgMLvsv1AJz6q3GKUpEAmjuqO6gf5JpO7r42BKiG6KbXdHCoIJYhXUnn1aD0Rq5puamp8RMandRJXNkYpwyCE/yayBw5cxbkDcCue4IkKzGBEdzpfB5iKbwK2qfRwFrH6iaEcTnKSeSPWupP7G5mAbrX2sp350L1X3NOERpyE42WytvDIhOL3B1uGwvIXTS4NGbJCoNELrprtW5xRY4ZPi1/F3fFFw0HC8P8NTGcGoeWD5OHcY5Ia+ZudQi45QO2+k1ixuvinvRMc+v234GqHbeBlTd+hobUeoYQryoJbziIXV5rP582T9y0HnTvt5WAsfENbbQnVikTYwLpjdJ2xF2aHJtooUDnNnOmPeQfrfHwFQ4gyQZz1zJTvx1pDx2BodKtnyhOJit36YSWS0Yk40jv4LDAUnL0csNp6IRvTli0brUu+sPflLhiZAdsLriKRwENaJald/gkqEBaMyG7kDKBpoHygjiJMPNJ13jZjNmI8pO5uOE/eXVeCpOQQq8ihM8CqW1NSNDGdaZJuj2UruqRZhArLKTD4zCPnKnIA85OzRT6CTX2V2mrCgwbtGSfSQSKP4A41SiwwxvDJPp87jzEjOxUu7G3Ohq0v83PF4Rj5ERrUC1kFAYgH/pBA0ccOv3mCfIJpokVcgNS+5xhTuyTFpNJ4Jr1c7CGDMKhCLr5MC47x4Q0GCSnUOYRKyJdwB93RZh+7ibRcS0ir2lG1SEDAohHIJ+JAnIBnpC7iaRfcd6bfjKEM/Q+kTm09g81ETV6Vm7hB+IzM2FCRGreZHNo9DC+h/uDNOxw3LO6Kjulf3irO7awaUS0F9WgA/tEzdJNgDaZkqPpR3rwB2Ez8mUdztJhG0WLV8fjaOVXPbd+kaaFK5H1B8te2savGUkI5kuutPEBE3fOX4HTFw8UrjqKNGYtZDJZv3zV6iufNdC1W6nsAejYriUMCTsA0crHCw+y8rHIGNoE1/iT6qgAIsBMMd6CvwJVesLdXfTNcACV/gETbKJAlyQEsBPFTXQBgOE0ME8eMDl2iuqDkhLP0bO82ZaqvdLyBj0WsmR6Hx1DrwSN/Te2ay4LhIP9pVWykInKXHqS/H1Ml2F3ZHgNpaUzSR3N7Q5zTPKRGWAFvz2ulIu5RMvLt/bYAAH/IzBvT897NON89Je4qRWV3vyM5QXZYQAlOkZE9mfJN0Ne9AQFt7Or+xA6fhVusNqHUXAD/RUYDfKWue4hVp102k5LfHoPr8P4jsVJm2M/wP9OSLbEs20n6krCJaYUFaxfpue3bXTYQcXQmttQVB1mT6inWC+5PdjFg+qogClH1nGWYwH3vVVk1XyoorYFQriISrHjtpv1bAWoq/IqlfVsBaiV9yd0KViZAT0qGsJPYTpQ9VF/+aSkoX76ZMIptZCrVp5da/uFUKbbQv21VKxApCrJEcOzT9sNtVjNpEF5i/Ws7KpdHOD7CbayU6A7BWEzhXT2RvDrPJsUOIMpk2f436bwfvp7QSh74bKRrUALCaLLpSYmC6N6uY3oRALOcXv99pyxOiPTkibJHKwUJaET809/Tvisr/VcXOaKqSXH3CMCkxws8cpqP0hcgyObQRtTxfQumKJXlpOof1Q1nKcueHBOp81UIZ0fVIPBn7Eg8lyLzKCIDo5HPi0n3zUcxvcwhPAm5ltmaGfHWq9LMQDCUuvd7sMGdXGApOeVhgUnnXwqXo8OHANEFPsKqpvQuNURSOCF4y7sODc5knnlYGkxBj4q1tgvu7rp1OXGD7ERMSKWC4iIoTGV3Okp9ApAOOxxDucdMa8KGUgHEvlsRc3djXSA33yW6AHiwJfYNo+djXfF3AtG+A9BVD5VZ7bFrxmUmxZdZuNMuT5D7h+NKQGil9CclpjTLhgD6ayjczbJbvXs8ojs44cIiNhMoXYtQlhNAzXfiTbrFMkW1ragyqhBTRLzBcg0nGenkbmlTooef44duhY33MQq9PB0wYolTwteAR+eXyUnH65CYI51e3iK5HIpGny+J2XyY8WGomx3r+0l25lmAipsgO6s2iTH38OMFY5QllvKUHAcUERs/k2h60xRH3ma8A6mJLL8FSbvaZWhFmCuGS0SwOtohzyiyQZHiYB93PeUR+VYZsL0aTVs9dShsVpwq3+AoXEJSq1iuiT6Yu6Gs22HBnF035B8EY5ftOanmYwaxK2KWSIYo/SwbkIGdKF+pXuAqtBC87OUf39nDe0RFGLkQJgXJi+f618PtpN9AhIxYGEqyTUkUqx7BZ0IrC4klExpWj08+XyTPkV+AdrQr4Szp+Y3CTs5USZE8Ag/q9KJQd95mmxnFRoE+vn0JI/hcjbk2DweFfaZOk9o5fk//U+idYH6+aytIW6aAP37N0smIMVog/OqXQaUv93udHE9YGL7Bkz/Mlzy0xYoYUW7NCmk4duj1MwBW3VSuL8bnja2iBedHipEk+t9eVohBfrEFgSpQISfj8ziTfDISQxxjJqRESHxd//jQ2JeaG/iRP+ywsXzfAv30I0P19ChUUBK2NJAC61lAWGpZgBNuI86HMMcnHOfzN6BIaJGuEaC04N88L4mzFgUuAqWSR1brDZ5m3mM77aS9k0L1ragOmBoFaQXWDl6piQXj170ZH5YQ+UEC8ntKiqfpvZIBPZMEi2bOSuqhghGuEM5FdRFjI86UPCKpzE7tl6ZeLxP9HNW554T6w0tO+bflv0tHp5bfl8HjiacMMq7FY8ZjGrFjhmVA09K+AFTNNy9JuEP96tTB6Jusx76pKYlBNMK0a7uxs64Ach+07Vr1CHcaME4oU9XgTkrlt/ph4Eyakdb6EQmV4eKOReaPQv7G8BiTKgAX6WyZu5Vep/QET7jN6niv9SSfjGHeN0BC1OZ/7rD1w5lgEYJLvwwgUjuE+YBA1VJ/Dc9BH8CK6l/sPYb5fmroeGlb8gaMif7/nr32aWsLFsBjTyhAYsdocIezoTnLF1nXNcs6XCtwL2DluDqp2BA/TFdBiQmyQHUHLjwzzttMVxETJTvPnRribEiA2Aem4010VX3eMXL6Yx+aWR3iItcuHrC5JVLJECNgSthYR2Kp0q8thAFuwB8SY2hrIv5HW4XrPM5SQnbLNKOxZEvlQowNWHXULFDwFT/aOps+ygwtg9UGCAMzBS9rhMGXkjTKtCtJ/okHUIiRvzPqWz0t4WEl0qjwczUJQODvcQMIS8oqdTk8Dop/jJdimY/mSETjgAvxxR62N4NGugTQ33h+Qz6uYrtsZ2LJFEgEMkljBQt9WkLrwscEKU+zqac/zGKEBQMdRS3uGsFZWgyvEUVNo2h9Ra9FZu7WsmqLLamFagdJGbwJMjtiyERdqTmh6oNXouz/ULjTT4kZxcpS1rsYpmFdRjKkQjWRmX6ydA7Pxj3o3NcWD1+HAg5eQkHjHmql4x8XwevUwysr06/VTL954ejG9ZLkhLPcUrmzKrypReN2rjI3hDXYKXS8m83OS18nYxxRwP5WyrmJUP/RBt3+tGI6tSNichJsF2P3IXJWE6y7H0XvXc/zKexdxVXTMhiAv3HhYx9OPccT0fwjUsUrqAOtRLFoeOxPUUCz68s2cuzAkJJK8MNyMvxG4TSerdVmVEgP8PuqbJLejwQIW4M7idpQ2bKeJYjqh/6Hduaxvb1cxk4GnJB0WLJs56spUeExMmDZiwey5oXflxYn0GcaAKmpKI2HIPEmS/FOn/DS4IGcxmRhtsmQOYlbh8ZubnfT0tzO+qdEuImvigqakDeSvv2z44CPP5qlfDKABefyxKxtmTkT2jFqw1SYbYjCNwQztqSNmAXyjRiQR1ilrJEf4BnTBDHa3fjqLUT+SYaIrzzZ5SEr4CizfGZhKGc48BsPCfJruANfjnHZrkefO5NLjcR1LhMGI1JoQzlPTe2epuLbiacf3YCuLh31oCKhTtmdjaoK5jygP+oOt2ojqL6NFb+r49Y4pjqs2fgxcLFwRP2Vy57zGqMWuPK28QNFUdz+ZzEzZAOIKh2WTOI6rPDJgG3NFrKVa9dtUjXcbb9LFjK7JL9DJnBwM1v7a1qX8fhwMqsas3DJ5U8gp0Ryxup0fSJAjyRhx14I+a3s7i3UTd1hYYXqGNA3FDm4Ub18rBvB1ROLT51SgfpMWh8EoG4TNwIOGv6eJfaP7cVoDrjgq0oipehHxiHvgdW32SGYHLrH9yhROC8ANCXuyk8Su9DS28bFONuenkx3EOI5QCFZeu2HiFwLIuTg4dKyRKw/S4LAPDWbZ+n5oASwQVXPEy+KZXStbjMHF7GtA58sHWgMW413AtdrKGOrhpOdAflBCQ36QbxKLiXxHrliZhXJICiqtWTHpn5VHtetX+neTWkLZIgJYF6G/vr0GgPEGqgMvjTiAYda6Pbt3fe70AlLNv5Q1ntOLM8RFWOY66ITSu5r7tg5FN4N21n/78PR7D4C6RctpVuB8/rBvYOdpd04hHx+45xnb+Mk6BaZI7VIlSbXj1ln2mMFYOlJCm5oflL/6ESWVQZmHRQRZJYMchF+6oTdkAmRKjM0bWM8ywdES6Q9m41TPlMEVTuR4roKTLV3ByO3Cjeq+yklMn8orm17apfS1tblKhTN3RUeXutVrrPC/rTpOro8ht3aIgXpDi3NLtb2CK24TVY1k2XkFINYa8yTIJHUoohygFo47wPWUzc2eEleqKLzjp3grs0hLW1rbaYNqbxv5tPY3PdN/tBkX1KnRvQ+aw7c48/y0kR6/KvIKdJDE2YNg/EcnxRIK7JrNtIOvcxBtHccXB/acTq5VNb8hJMfL6RcIjrluVxtgKyepUIEbqX2g8HD6hswQRVB/om5nUxSutyE8JIdc44olMSGZZiWxeOWimWZ/T0yfKFz32obCO1bDjGZYLedxuvTm9S8y8u8JLl6aXhdA0tP7iwhW98I+I5p3I/yuh6g29VJvb7o9tMBMB0+4qc3rlw9be6PdajdMBqNXjRvFV1ZI04v2LTcoir0A28oBSsb65xy/UxhiTLFCI3kjAR5EWi2IdM/E8X5l5SXWUGZ4Zq9n2poY6vin6PJWBnGXuCdIz6BwUKD3SoTfgEWdOUARJmrc6+/lWJHVuP1TRVQ+f83r5WAP40MR4YzD1WyQ81PWlI/ntzSmT6nywkjhnAJrEqUGX1SYX4K7oUFIKRmLKEB/d2P3K5vkKn1KTK0yCltO28C+pUqg6nrNs/S3BDdAqiZwsxuuN3inHJ53h3t1EBq6ei5zBiBaO3x+kXbYITuuHYL1O0WZ+QnUxgyTU2bR0YJnyj+0Iti8Ape11WurAideaDpQl9OGeWjKOCVW9JjtUMuiixiYzaX85Nne9JhBLKW4LU4uvA0TMa0qVSCi9lHP0bmFB7stTjeM4bcUMdF9ENg2HTaAdupyfMFKhTl0lH5PKgRUpGnMx4nyOlnzDUZKhU11CxrolaOTfk9fWiBCOr7qcuC8JJghxp9akWgYvB+Oy4DKBIOa2p8bQHyiRLhEztr01K7T1Kp5HIjPzF1Y/gTJVAwBUp2abZP8SgwBlpyabUhckZpt8NDTH9PQqnkS3MI7ZZoJwtZitdwUUEkqT10SsOYcQapRv2yNQzd0kEPXjL+JDE3u6dNCddC/mA8HXBdfxF2Sajc6WzS7fP6GbU7SgHsNf62VD+HAJ/RR3EJnUjjFBHW1ggwkrBxhgzimmnWM648ivyvb+/BZYERL1B/slqW0JIoNb7aqbLMRsXU+zAn1Ew40Kpq0+nfiKeJTVeS4IoUpKpaHLUKyMja0Y/eI61VKBcSLfmdYsz8Bt6HuXHzE6aYczX+diBJFd3lhyLMaLJTN4cJ5+D4+uBqn+7N22X0tPRCJFEFiqizUoAuCaNbaimPrUM3Y4OrqK2SRmG64OO9ethoyJBiKVHmrsfsVXB+rV6QXhcpjde6jzZy4w2xkW/eXGPoEn+7cJaYNGkkOEiN608Vces6ma9OS6XrU682Tr8UfDxjxD7jTDrMs2RJxXQ4ErbA0jTKfC+WirCWWVY8FXDHJfAZuDHh5R5lJX6RRpwvBlL5fV9gy7VOU6aO0YTWh+ChKcX2r4Dv//Uaj7ivYsiMlAbhbAgCG7C6JSFZ0C9Zmb9BL5HiZpliBPje8aIn5vB9CbSx1rdGuVZ+hSKiGFAiE4vDckHJVtURsGcVqvGfFGkPH+/c4YHttDFv4bj7IXZlDsv2cgPlx1AdQRxCIKZAug8+NfEM82VGCvJdrZg+XcHx/E4BHrQaYfKTXgegD6qP2zES2RJlTg9lrB7yYxgj71y1VwdplYHLFL6JN3DIZVJwve9wK9eTL6mgO9ch5I5xP8hZwXC/VMnqr1/MKk2mbwkD42o5iQZEiq7RMvQZQ2aytbRolhjqkcpZ4vtLhGk83UeQLtAKH6A2lBQFgmF7Ru5yHfdS9osO3Y5xCikqqiBhmxwwnqypjB3dcMnhuwwiw2kciaaQR+p9kKpC7LdqIkp5wlkduWt2zN2o6e3k49Hoa9p9TSlXkSFl+l0tyUlowQxYxSvdUxcb48nvvJby6zqxOeYkmj7wqelTs6QrBsBVVHyeLfWdJE0yroZ1qBD7zS9hJLEBquJc3rfVDVC3H4pTZP2ykU9L9y446GYUl2yqeGtpngz1HVpLWrWeZb8zrlsG6nrSVlKjI3whfi0XZ6DFEx6dHdcf0lYEfoeoWite7Sm0tKiq6o14X1qF0RnOUNqXx3NtgsLZY7bs6kAR/VENALE/T56i2auLCKSjc4NgAJWwUTfd3SqPcS6DVvPoR6dy6HnSR1lQ4E9xi00nWGdFMP1WarwVSnt9CxeuC22RaLMUBoGsrkEnbavLchti6wRJ7G/ljOrBwUNQyygwE6+SkBnZQCHx91vCz+54vTHv6TIyJS8GIpnuhpU/EUm7uj2jZ8T+MhEyr0fH3/n2x6u8RkTxSpPxDuISj3jYGqn1xSdR5TzRPDz4sQfQ8Vc5JPPbKPL4TPNnc74QtueZvPAaWfPx9wldhCiiZ9wrn+6f5a1pquoMJpxzqp2CfmQ3YDJPjYBonK0sMxydL7NGjXtmP3pPwU2XZeuVIuk5Hu5fgI9lWPMqw92cRRu4dwKdin0N8gREaBJyA1DU0+8gbsjft2i97BaajqW/pxi7FnfJQiIBi1rMDgetMSrtw2LODNzfcYDu0CYoIckxJe6kIp+SJFBOYplBeo4YfCMAQj0cOzS3WuwOzAx6yxTDDGvevIxbUQNXpv5r3ywgAThzjCfgU8sPYI89q3/w1E0sJqfTLnlmAnuRzasjo0NJwWUCd5HNqxp9ZUAK8Nc1eQsBjn1lKb0z51Z2PjpoNvCumFPtZPbZVIz6bfCib5r3gqKOw59CaANYDX+wJ+CwMqcTHpllwnVTX7GbMqZ9Zag+bpr3gqKOQ59CqdFnkXsyJaaqHB4P4mBVr0YoVNotRgcwR0jTIPc8oeq6wWbGjbts2+yjlCcy2NUv+jD68TmGUXlh9avis89OPNcyrod/QwrEreLTKVuY+zBrSmmrCxMGyVwsEQSw9Tszf5hGJToHMp/0o+sZYD6X5JNeb6Q+2bpscYOlwG4bkWHhAQzlXuAVusVh20S9gSCoEyF7/m7gTLosI/KRaHbMwCb1HRulj4feGtFxA0zduF36zVVe0F310To59SOtEqhuCNTF0oX+LL7MAgoKCDfilIU1CRO4hyKqQEYw0FZf2RN1VbFXvw1gcERh4FRh5+HmPbjcYPes1xMWmFH6Rf9Ivy0WrBwPACcL4CZKCbsGdjqJf6nd+8NiWuJsCxKg0RPzC3dLHN88cYZUUrw+ylkdefBKCQJ1oZibxnqhJQ/rmmO/gYKuTzOvtJK2WbnOyKxl8P7WgF+PZJyxbjM1aSmrUGuwfGn7why6L1+VG0VS1hXcsglljfIv20SOvy0psb6CMmMD6jfeONo5IF3wPlrB8Bk+7wKH35hMXHuswyEVkLAr8b0/ZOwrvvCScuZKyhXOB4mxDFGm0EWtvvJx2ANXKDVZzyEIKgUdubV8qAIqugBRHuSHI0hUKlA/pl6Y91UcMzKeLD33SNXDSUY1yke5cobQjAGu0DIIFKkrECYo9LudV6wknrYR7JVJQli6Ilcl/cT/QIqDGH0AMd/hN4jV5keOrQEgJLfSGNBcocrOuzgQhnudBiNhzfge8gk08XBK4t4hzV0Zp4hrGHM9e50WulSdCTGI259TnbL74wltedChC8nGCZ8hpqaVgR+TiOCwo2jw9aJ109yabbhME7nALcny+BccFmF/MxaUHSlwnvigWu9VwVdi/Jmamobf8E44sXRoBDjzXIkE3gMW3XD5vO6dtexMmjEElrHWBdCpvWQWSAZCZR5UXa1i6ymx25ltnYLFUTddNGmEiJBFsKCycxtoLmUwOmjAwhYWzgXL03SYUGfNEVpEcb3Kj5KVv5K4ceCJc7G68RyNLqAU8HUzc8hAkt/wSaNMZ1dxm9gjE0uaDZFn4O/0kJGHxlwcUqVum+2vTPEAEhAX55eOvZQhSQfo7LJ10Qrp+HXHAUuTgJoxncm9Oaiu8m0/RQLzMuMRDGsT0KgdLuHhXM9Ntd3ux1E/xyxZS1s+nT//yi3GVNWujWpGQHULbjx0GjPInoDdGNQzqmLLR4PUxNKU8Nx7pyQt6bjqGbMip3iq3UmS6Zg6vMBs2urpVj3enxChaM0Q7+1FEmjTaK60K2tVRba+o6Zxq419goljJIf01i7l4/lN05ThIOJavMFyKcGO7VLZg4J7Yr3bemY4ukmq22asiwqi0eHepPdEu4spekow8kiNYYZkcFMH7CMHaNv7gGfiwunuPfTBrozEQC7V3QDxsj9Y9A7tdSz0sPuOtNXjXj+tE9kUqO664d0xXg9ZpUqEMed/Ucs/UQYOl4sT6dpYn05oPrTIa2wXzT4l7UntzEvl+hH9aZcZGyVR2GF5bMvGVys47CIL6LTCa1z3aZ+UwqNhBu8GovMDNF46YZ/Y8yHJZXU7kzGa6ps0LYwnrbL6e1y6D5HW333FeFxpyyz+rTZWNgizL+NLEro1h5BH7yqDMQvETT1lMduA2wKbC41jzVlezbS0waxVnqGow+BQoe9wi/cE+PRkU7PfPvS8wpKPoWje4wVc8IvsNtkv6IXDEkwxpSDxWUq9bZ6fM2r0ENiFhZ4M/GPf4FSMquvPESBspCTNOrWDNU5OK3A9MV0G4CUmig3GeNN/qg1JFXMyxJfLDgjYjh1ebbodaYsvrlsAewQQyuJRo72T0/UWVKtKE3Z6r+1xZzBdb2OPobrMXMbwcaX4TnNcrMtZqijCqZ2Uv0ratTzG8F4FC7UqyREDIidfVs3Se9B/SVhiRDKrHSOiIozQ9j8eptLIX2Eg0yOmEptWFvJzXNwTe1pOaAaQ1ChKpso4Mg8aGs9eLopxU5ctGKYusubAF7RZSYkrS5BnI8EAMc0jttX+gK73xPrboXVv02oqAnBvnnDB0fqyiuCnRWEjregPzf+WMyoi20SeZzCGLB7iYKnmLcEqyIrcjrJvAzPP88FoXs0jWhJ1KggdzBkKHOXkxz9i2R20MjUc+9DsnZoWTNJBcjASAbd4KjheBokBNx+TbyWU7908kKNb4zmp2jFe1CJiim+byUcRKHS43wnEzwNZYaM2ror0fTANBnOKBr8nBsUTBW+6blh/wWnkW4Siaa0FiByrtBzI+oJeuTDhUcrwRhS/O64rCNHqiNiCcbmV7yR6cEhK/4m7JZo2aLfgregeMFIGLM8J0RsiN+bY48FETbWypkdLNfkJi5rgfRlyWMSEs7qOUU+8/vnaDCkNMjkeY0tuMVhtImRRbk6p9yfl42Dl4WGiqWntCc1ObwrkHD2xpTJBpspO4n8rtdiSjDKkOM1gSQHdTXj6J0zdjjzCl0DaMlXHBVUN+jtw9FtOUiBPQkdIDL7UZqsRtw0b4st/DRqxUqhnqxnbDRkoz7aAZ6g7Ed4SimM1SOOu1UtCRBYzI0lF3HyLXmILgJLD4HfW9c2uNiPAIkbGgrUFjspioVy4JtBPqsnaOKlgGrBPKwhm4kfQYmMk0qQNXuJhHeFObQniTmqiTRsRBE4mKGtD61ljDlnyJKiALcFpVnvbRpIaSmW+TzlGy1degRgeb281MaUdajv256fzp3mYV6uNmym7r4t90TNrjAi8dWvq1B+u/TR2IFWW/3oq/0/Cw3FvY7VTemM0r2Dlk2RCkloCPyb+JU3BYjk/85dzpSJTo60Xs5FIud9xz2F5JvulYFJiWMjnnPJv2tkzntZ/a5UyiIOxEmvLsH6s4zvOm2zOZaq5VCNty2pnyfKCa3JS/VGfcWLtnDKxWCPugZtixzO0+HxJXlne7bwD8d50YP1O4nvCnEPrbeatK5EhAYxu1jO6+3jccuGUNyOgPBMy4lCxqkzyh2PgYyXZjKcD4ewFoHgiIOBeUAKlBsnh1tNPyEy26R9hDx6Z3dlSLh+p4DblNM9iWGJGMfn33sckyKABDAy9+Vm8qdXfOORmkK/p2S5UBuMOfAivzY0p9Eg22JL1bh5np0hlqA9PgwVkoF68jayH+g/w/9MTu0CaA+TdFCw0qu9CvsER1AJh8rPW5ijxnC2rHRLcj0jgiy4VbYxaHkIpUQ0FMdX6D72b8z6VcLVtcib2dq7dcVp7FifDDmdI0fyIqGnWl+iSFmxwrHdh8rpbTzNHLNinxssKceupWVXpZRCD709CCfQ9cDIaZnFUZfSRTLsRAkIHuF6vHWMWuOv4kmTZy43BW4EM/Tf4/aneHSn2vIVPOMLbWgDo7Lrlu3toZmqm+REVuQU1Yb9qyqV6ZGMAMhhaPLJBBef7BqLfRC7ePe4JDuI+3ae5/2eMjnSPOzQjf+7jg9dkaBXX5EanpF7qzCPDq6kdHPuAL4KiUCU+7hqWLlm5Hx9djOb5liIZMz2W+3z9R3XgJdJXpQFh+F3c+iABWWM9J8njvxIUV8vVdw/x2NPyRWfy8ZeTwLQ0T9U6oBBnnSxh6stWgyUeq2asIcbx2VtYadNCY4rDG2sHU1vwSnORbnKhb9FDziVYLq5LUPmsd8FD552soTxa1Q4V8wXXqaygQSIr08pu8PbWZwIblW7aqwsCKOsBKFNZLcLCLqOQv4o6zKuufZ1RM+or9AxRCxtgZsA13K5eKcISzTKHe9CbT8eQwF4LO/kfbryUqgCu5spttENYKK88HLxh4z4lRmQrEN+Y7BhivLfsWDD4ImffVT9OngBELUf1/RcfS3+4Co7Y/zgE4sVlwIbWLvtbEfTu1767ZRTqOh0Ka8UtbSK9ZEcsvRv2Fhx+QHATEdBv707WsupS7f9g1LnTcs44kBY01CLEMw7VS+qtMsMQubCWUP08T6URbdM8fQ0UcaRLJshyYXXZEJLFrj9Y1ZXd/FfkYcADlvXbKKYHKAHbvSvyinIYgBb/TrlOLDmGBpF9SeUFeYZFsBJRYyFm4NScAvZ9flseXW1BnxOGcX0K7kOLRFq+4EBjrqu++sg98chEjAmLs0bW9LPt+xW/JUoGsrOH7P/1JXDZAt28n/yro+sZKh0YoxyixJpcMrrpBwcj3lllj/eLV/g132UAhhbTWckNbnZU7q4DNXnQiYrdYS/Skk4qTjuo4jIdrLHBH3mwYG976/bIrUiyoT8sE+7idQRvfa0wRut1WTaeltwSHz9ApcFXwSQjZzQ0Voj5cnLY1ZQudxp962tNQl43UpJd4PtF6Nj+iYH80W7xOjmkJq5Mog8KgQen2ZIh2DP7Zfvy4W7cSoLLdreSN4lIR0KTu0dEeh9kTHwj4aDPH2YeY2REf020PNsIl6KOlrsJH/oZYz6ODn8zgh1XAMvljTxLRhlbDx0uEvnB6god7eR/2sXOzOYHlQm7ZYZWnPLv5zX4zXGHHBThQwc7KVNArPFKqj3LK1D1NFiNSgR4QGa/9J/yWu4ESahX5yJaxrUOpzC1WEmvHb9X+tegyEggvqmexbjd1PotPoYQ/ADOyCjO6PyoKBCskuBH5Bn9JVQnQ5UsQVYyHixYnwtmKNr3qZtVRqeOUGLOuNztKBTQsnQyb84gW00F5+idagRtQXMclZ4hnFLWZD3/V6fvj7VhZAw/zrv/yzjYVsGVF8q+CslAa1MsZDIYUBri3MzIOo3fXLiMbqQn5eWokZREaHHvXgxMvH7dDWaCRmydq/GfP6lDxiM62h65UTy5wyD2y1anQ8DWrqy5KOz53DL1rue/BOirAyD6GLP1TYhyZchL15UAN7Q85y2UdQdsxs7mpZf1p7h6lLB1qczkzJ/hPY+I+6uh3SjUNm9ZCgqYw6sjgOU97dTyLPdwrqFLRbDELSIHYHDML5JtEXUxmbonaY5mZdyxUocQuOQT7ojPd+B1SyM5W2TY4Wr3M1PRLntuf2i8qnCERJE/+1OCVcGillm5zS6ve/vYsSoA3NIxzA/QgeSMyVJGWRdsviJM8JcDeJju4PgUTX/fvRCd7WUDxU1Akzvut+TWOkvqruqnMiwvKNItOZxHeGd+nnmhQcQCmctUdEhtIYcylJZR7OV9B1cAORsgwLRY8a6Z2ZcNbCwP9YDdSzA6c5ANQaRgdcAacJFD6v+gXpoIHXFRdrBb62ULi/KpOwXQPpf4cy1BxR1m5JMJsupXWyCQpDcp6WGa/3sPUk6B/VpnW6gt2u4+rr6BhHYMUoCVM0txvO3J32/RxKCwS2hIx69GjNLlNmo4CUpGnPIko3HAlDpbsF7y56WqhdKiTKlT9Y/5H1xihrVPpCL71CDKx1dRFlHo0PuViEI/QBwiBNG7+BjBDJZ8585OuZ2RxhnBALr0Nv43WyIOcQ9CEEdMmwnYLMkEWaPGAed61daHYuKg2iVE3K+f2ESBzTaUe021+qyAvtz6ig53G1DXbaqJGx3uFzDb6agxhYOVoKZ8/FcFWAzLvm6jzadU7+2sYcQ3EJtIAovOkhIDa2TbmOzFhcYU39iZTYDqEWUoBnXv7eCRgnEri6ym5zL5G8GzygBFv4fdTmxkPIML0XDpLd7WeaBwwqtMgjdS14xOMBJtv/4mlmbxoEH4+Hrrz5KTpEcmyPWNS4LkeeqDiOrOgnKOGrYd9k0OdQFhS7DgRm+hoK0GWO2j8YyfmlxBUPeRmJJvtl1bLWH1Xd0OMhEXh2LozGioQyKbN1dxKGgZ/obmEZZQfJsUHm+DDWpQ7z+e+Uyi7IoeA+qzuiCtZIKqGl7dEJg7DJGfOGOyc8oYGMaTSGoBuk8DpTnzsVzBZEvN4pGBDlbSNGJJx1bhvda8Sgrv7PZeSV9lUb/fcim28MVCHSqS+WOjQlpSKcpB3kygeN52B8BUWNBlivGdVeF7nCXpFO6bBJoY2YEXjpkCb0XZxN3cg/jugxGEZu5BPBffC3GceM9uc+EmWLPVHlpxFDrox/OiVGy+mPnPc+KBK22QossFFHLmFtQIDPmYeNUHv8/ZhogM+jmlYviU4WWR2e2QmrMgkN+bcqqtVYe64bm+M3AVozK+uc9hsE9RdDpPNKKphc/fuChHm6OqfLgNe+hkE1uimsw71vA3IF2BEOrKEoSzBNi/Sj9UXKW4VmfcvF6er4WDvZnzhXNca9jBOi+MSp2I0iGiWeZPFR9PKuJSmZS6XQoEkQZAuPxaG+7bmYFn6H88JtlyrLfCju6MuCYKEtUQdEZfOiGSEhxU8j8MiFWwBVqK4ARHLwDYC+9ROifHB+VFxeqQ2T82+H9hXAxfVmX4aSikuznNwYBTPv3Q9L43ecF+/F1DLpoXtFnl0X5D6Oxu/CXArPs2BztE5oC/4/yDOSMyUHSrrUhRVuhIwztZdbyEUJ0fgpiTYI6m2M+9TQ+M4eWIqEBCitUUAXkIz36vBamWbGQFfqyN6QCqVSe7Vyu6155auCYEAluYHRBCdRnUFe3uqVVdTSkGy5urvN9lPMan2Q6IhgTCjWQO/GKiHkJBPSHMc6Fr2/xUYGLKQ6ELM+SFUSxPAlmL1lF3OGUtK6rhAu9PQkCB6RGK358xKtrtpdypoZIqRwVMGXOecWhY1Mantok9rVYGFFTKbZguhNr/EYPFgGx4GHLlR/IyxO4X1GbQFopR2y+RyZ7Qpe+xyz8wplDyK+H33y05HzgnGe9TPcjb89bXZ9zGiypMIDCmi+nT5N6Jfqvy4RDMaskVZ5Eham4iEgwwdihorX0HMXY30iiXLqcZzhM/eJPMypdKn9/688zGwFaSSTI4OS8qQDktKk4ZG+c9zry8ut6ASsbhA9Xnmbty/KJEbHyjcXD7G7OBzKWPH+iY3P1aOOI07byWOy13abvk8DB94zCHlqrXon9QDNE27nuPQ9ckiv75fRTAZL4xzTk06i5cxlscHNLrK9IWJPL72EpbvTCJ9rr4yPK5TDmNd3u+6JygpYpx6adT5NEOviMtdYhsPQcJMfSxqpRlY8L7ljPmad6n0jPyWhlkhivwU2L1OZz5n3wCWcOMSEhTqSfu1nDKNgqdHtXZ5KQh4ah85KZwQRhO6SNNmhnJIa0rgpCSRMboXY0VQRGiSAk+7sEjPuQZVkEYQzRW+wDPASgAW/H8fqbxUfKzgKJ9Mcl5VwfKGyNWT+NovyyVfYnXDnehmcQOWTspM9dY0p83ZO8kn/qC+rKCaJ1tyngrVavODcBlm+q/z31hSpcrdNi8qeTKMarQhSt/NhZvapPJorsAeHIzMQgp3dTXsNaStfN1ZaLpcRFX60Hmx1HBOd3WgzYwpVoHMtio7joOmHC7wdKr7t4Fm3AXwRFgiVal5hncFMmjjRr/a9iJgmb8l0mlgmb97NkikViJO3OSEVqJrG12KsLwAFQHPuxEqGRLpeRQsH0nwQ/LqB+/s6plFXzSxj0xIPMHZ7GBjE2Khe9f+cVckSq59bRVnujg3bbOL+6WgrOQrB66hGKAEclWi9rJIBpSqoL1Y6qByxxLujNXW6YEbSrewUjsOTeG/3NTZUtoSTrX9zelo4EtJ45l/i0UtIdWYyCAAv9jOXUyT3WtH4ol7fuyCmS557o5QBQWUDjkVys9293JRvAEq+fcgi3v7ajnSv3W0LB/Kqolh2NaeXaZWfbFQatpb771Vw1k+FcUUGC0QNNIeG0Drsc2k50/b0m3kZu8t1CrPZ6bHCLCav4q3vCtrLZbXMBr8HPFC2bSlcjHsrC+KVyKN93EaIN1El+5TUqxA5Ed/j+utEvrNsA5I7K+hw/eB28Xlsb6CgJ7c54SyEffRFHJI/3cVjuN5jHAJRj/V8cE+1S2Rw4fbvdlzyNwW51KclU8JuxObD2uXV2cnMf77dtisVvI/w8Vcq4jvxKFM+DQCs1Scas/Z14E0gzRmrlCYrLIhWSWufQeuiBi5fOzMHtJNvPUtG8aTU2UDVxeLZjFm5EOdujpahFxy1aiNy1CIodTpxNE8GIEnORzejVPnvTlrxL6D0dkHjoDuGYws4dlZ3b26Gt3M+t5VpfGdUEdufGo5ZKyILCnLBh+AvHmyMPm318OJfsc0gd5XZxRDmRYo8FoEjMi8LBpcB1xCWbtwhwNbE9+WGob7UjI2NhAe8ISS0YCXz7Pg63WUT5UDS/bm1U3ap75SP9XFa4bSv2celCtL7/xrVYSGZs/g9fzU6yarEAmsHnNe2+ostEZ/WZ2X2ztOPhLH1pQqfZRrX3mMivcn2s6ZLsVCUHaPTaFCCjvOsQnRhmB3y333lWHYpbgJRqxQqUysuBSGJYmIFlCBNJmdfusnndSI+836FvwtduHVqgmtnPmoGpf2hrkVTD8QplzcLKXaFmQaQfXXqBq56JtMHmgM+uEnbD68L9xXZdg9jQS9StquwFMNmUPnV9QYQB4cTOtPVQCYjPbe1px82Ku/G008DW/YYp/PFvN5FKoeW8u9L1wb71Y1oS9aIfI/G2a6xKzkOVHtPT3rxVxE5px5xuyU3fuw5M9Z+C6FUXDsdolmb97FnISptxSGH0mGYKHTR+LZrEWd1OTcUDshWRLWz3byv2gW3HmEZjQxwcHTrhAoh6GXLm2XxMMek0xL3lmJ+L3o8EuA+ROpCPexMBkmz8DyCBaKtJZEeq3sAlqQ4xdTuE0tK/rTppUX/ocYg7Nm2xAXgxNmprJtavpqXdz351W2aTaxy5z759rN6bSpQhKlpoMzJcyhpWCw/58ajGEntMFhzFw1AJrLH5i5upDclWXlaR0MG3c35ICiR/VJ52LcCO66Q1N4GRNgehn2dWTb4FOu6WbW9RgK42kDtGnaVmGhn2l6PdVyDlPLGT0+7kDJZzc9cn/kQFKQXdKf+wA+JKptNeBAUAPeiPCqn4px5UwolKYY5vidWyoqzfj960PJ8Ss+fXWjNbYdPQChWaNXanC1H6ObeP6OommiddA9TvFATBEoSfZA+D/vGHOO+nACU/lAmuTgeAcrPUmx9WaSDtPHOWaKQMnX9u8YYo7t2Cr0+PU4FC8/+PZYZ452PxBAPCndEzh5q7VqeZCWEWjj06rdPWRoSmlqieFTkbWmNU9noQs/SQ2Uw/dO8kDLy50r7xSlNVclyQOjy3YEjnj2yK79jnyoeRInyQujR+Mmyfuji/bryUFOHEBsIl2K9GwNsxXktba/NGlWRCfJVqNzUOf0aLwPsw0wP0wNAyMnyQqjU+x0tbiPkStmmqg1tQKOmmnS+AmO1PbYCrS2Qr/go7OkAdNuwRHZG76GsRf0CXYL8Hxm3aa2wBGutya1fPX4orUy41MFQDTwwwLJggadiw7ZGxX1tSzpySzJVHpeUk2VyOrJE9OYZg1yL1wcBaGMoqxpFbzpn8wr4Fg75FOUXoKk4Jg0WaJUWDuAEp1oMczvoF4CjVxQ5ySr38TavxijG8Ox/AHpeYSp4cQA41NIdqFh34mLNz8roq6AIXn6HpoZH5qsHo7ZX8qa+/Rb4k6DFasEIu5AsIPgWLeds00qGSD1n/qfvltG1ZqgQlwr4fbIq46ZHXVgN8K3Xr1Z5vXW2mqgmgn/aTqH3VgyoRW5+nmfTCICQN5rwlLgWGiOFOnJqr6du/+pJLXB1p27E40CqdbePgXYFDnTHPc1rPdmMhDTmO23xWx/9EB8DtPiPkVyKrkjPPY1DkDc81r1+KK1lONT6EC89rUCacrw0nl0G2nWcUPTOKY1XQ3V2ijgM4ORBQeyr2euhWYFPjnQgL40i2lCiUIBjUef7ajX7p1X7mM5rPVh77L3tV1HZirBTVzA14kygw1TGKSvZA1NS3nfq+PgWJQfP7BJjhEFkPElz6kbhXTjQguEm2kwTP7pTts+5Y2+49MNQEDlIAlAFUTw6SmjFh42pU7bmvNOKy3rhBVgvwBLqvZpcmVXS5wgcgAWqyI5Y7ZhHnPDqoI1cVbjs5qY7YwI6HHA9fgndSg6hZFQlcr5y0XCD3OQ73OXQmGejGXacwg0Tau5YG6QQOmJV3ehi0OJrC1mOqS1vIMnSexAiPnvmLYzYKQFlA7DZn1ZpAVUT1e4lTurEo2Q4924Sz08KeGTYA3B0FR5rHpjvPOLZmhxmEKMvzk8Qz2Ohp2LDY3QNhA5Rj1wdtAX4Jh7jhrj0xFAHAKpr/CU9XWx8JQF1BDEcLmETC77Q0nzhM3tPm26fNWWnPBj8+ip3dN3ntawDY1UcSS1zFejG98jis0u7qfUds8FKJ4EqoWCHAZsDlOsMT2ih6HX6eEzRj0MjjyaXhqerxChnWMNxAXgODfkSZleSs7eeD89cOPdeEI93HfgSWteqkSc4mGW5Tj85FORXhp93hhrDbGvWokgKw6NoQVmGqK1OroC0yij20A9rA4zLgKOdPXQ+LWIaRpCTZuetf7rZpoKQoYmP1j22E+LoRs9yWAjZtpujh4jlRxuIwbyWlctOoiEhXyQQXqib1Jn1+JAeDbMe4fbYDjJ43OQ0sc0yXRBqyqdD4CiRsccdlAObOVEhbwN0weorzbjYziFGKK24zPKP3YEqcdAxPa12FAC0xpAvvvvMDFhSMQVrDA6aVqsD1UbPqW2yivBQuQ+ZxVX07hCZzVwtShNnXVoRp3cF+unyXMc73kb+02kuZzvWYLZVpTGmAzXU2PPyVHVS3fb8p4ohFkw8/FUEpmDBf8Ph/SecHfDWF+/HPBR2mSE0qDVYD8GhM8nP/wut6MYABF0xmOWunRyXTQNOZ5x0yfs1gtCFZL4vUNjaunMPqs6qdYPmIz49GnR7QSqif1VUDYSnruymgDaojwFHBpp2clIy/jmZ3ypmmfD2Q/cMD8q8bjMyOMjqY+JQpVmvjrCM8ZTKfckGVi1Wka/bSVTVnD5XEHPeWU2L7GNibJ91TTSLyeUg8P1z3oTxRVfqrJI5kt1j2u9uPLIdo9mvYUeRI9YKMFcSGiQ6RcFPKS+GFoZN1xiQBii2bSG9O6x4zwrjdiRiOaz67qqFpYGP6O5TL+s/9P1w0pbmMm7/HkIMItXNBwdPkwLWBH/1mC/e3eEhSvXa1dzvfq6PP3VKtQ05aOHu/3FildkvfC6vAQVos4OHprGLOHcG9RM4bxM2We93aQUOkmYqzcqw9aleZMgqlFtWMw5JDHunvvLhQMnWDoCEa6UFL3OsN5c8t7ZYtt3f2anY8S6Nepg/76QGt08QtVaLJ0oFUlEziXXcKm2RYBU3Ue6ANQjw0o7O/dlq7gZKeBZa759TV3PE5wPIQ0X5suwxLn4fjLV+cHHrJCmOo9WWXHFQBaig7alhBrSp8UyP2U1vsf7amXiJyxfzIgaZly0veOhs60cMFNYVgLJGz/l1rNq+SvN0CaAnhxPGZ6hsWDl+xMrtBKuEGctpKmSR0M3P/eyx7qOVqEwGFoOZDofzdVOqOUbHD8CnjLatCHQSK+ezhXp16Kw3SxE1f901EtjTDF943tmYLta/T2U/n3cRuGn2xagnKLd9OwDJVLYdw9MUBW1I9JWKeWtMOG1nXGwdq96BjB1j3gGYGY/Y1qoUucuw8ddtFgrZgcCtGthOzrxgtsvz8P5lTzDOZoT+wqPkIMaR5asfbeVU0ETBJ4V/bCixsfzvxa43tXloIornSi11AHTOqzRGPVLQ7zJ8ZTzpzKmAin2q3GkQcd5S1O16ICQE/w713cPSFBw6BLW/aigH4vW1OTgWw7kLfjf1YQDsYrBJhDZSfOUgOuVmFRkIPBcfOLVtkUtbwDeytlE0o/VbPxGki5X0cIxoGZuXXjj4OOk3is/J1HrPSTivSxk4Fud2azT5En7Txay1pUngVhUErlwFQQPusuTWTsu5BWB44KFekAuZ5acmTwL0GDb1X/YR2c26N+rPtSEC52U4F0C/p3MttSs6XwI4Dk3WRKCWwvUnkjHvVuEdjD8SsZe6AR4GivuzCRUMEj7tFnwnnuqHABVS8B64TxImmx9iO7A1ccO7HBY7KB2yVgHoFT33RqgnRZqUqhAut0MhVpfr9pCcTewhbgmoqwtuwN03tuk5tWD5E1t+M0oUxyhjbXoVY7ojfyY3C/fVQKYdBCZaUCVbLp49dt2vivkvRwVyfb5x+CDGanZrI/YMaugyCnmEMnD4DnD5FlpoFuoeQxQeTD1uyTWUWXWEBf5625549VsQ50S0N7MaBskmxQkrr8M0lxup9tK4rmuJm1EhlAbfNFHHjqU2j3FeQxSHYamlBHd+xusTyjKl3WgMxM1DxCMC3Sc7NBZd6WyZzyOc7g34JVrAsrTVm2dOlDdWH30ZczY3Zv65Dmemy9D94g1YxbsBE5JpxWdWrmzjI/ruaEWthP7F1azTWg8YzoZ4I1nMG4ZFLQ3fgGcKcgVa9xlbjMHaOOnl98ZSg+fS0Ze2GY3xW0qUl1o45smUlgtDLHW7gDenMKXuhP7y4x2u3rXwO3OTQDFbLKbKNkUodxdcwck6RQyjjNE1e2jEk4AoPRHNtCk3uDyXdQ03tt7vpCQ3sxB1eOBOvksChstecHhGV+RdoDBDLGDa29Lmq6bXvZcaUcCEGM4QMtCmxwgfPHeu8DfOfbhOb3kOYjeMw3Z9lCbp80Bwxxnvvyo3VysGd5jtA2sMOmc7N0b++OZdRZsPlUOZIpP4DumGQQQ3EipVkzmvRD+nTgVHBdQO6jRBHWvoZsgKBYrdhRr0Ph/eIIYldHoRQEUPXe+ut4d9LB80OAzYpy9eVyeFtxfUNvixNloKRl8cVkqcYYbnWX8Te6YJPPgK9Pd07DdJJDMtimWdb42gl1LUxyfy4ClSqOZM9jzV7LsVeyge4Ip5uBTjdjW750c1t3sQlVM7n1sValVs+K8AqfW6ZRh3kQOGXu+N+y9useYdg7a9F4ULlgbnSy2inC4aYokthvFI2N8ct+rrd3aIQ5Wc0Vc/ae13T3goNbpoOmc1OBL/vsQogxoeg6HZO9EqYER2BohhkMVkKVwftyYhWUFcCBdsgJdRhw9j/XNVmMY9TvL49mWUUgidvWfXk3pVt25f96rRKc1Y+rpdO26wVy0+gAnaOQtzuBjaN549Zsy39Xq0Lkz5xV4Foj1y0GnkOEmcDFSBBVefrGRF6y2+8jsRbSXtOvHgh0E1Gk+U7cE8+40Z2N1xjguqrdyxFWoYzUXsMujybH+d9hCSExktbTogMfQTml4CpBkovHONsESK0g2UQMLK2eQQFRponamsGnab1GNI74DvYdoFSqpehYXw+0I6UlMSVGpAvs9yUlOuolY8TqhR4K88vKAQEtOdV7SMwOimb8Y4JhyDXxVgqsnrAy7ipCvCO8KWgmc/84h/PbLmeVT1dtKPTh4zH4Sg5yM8gsBu2Sma7X2mEzJQItt1SiawYES6tYKKjVOY6HHYfKLMUXqczyGBUaN2f8/NoDC9O5I+AqcdUXFRIL08GTSkBVAv4Jbb7AUbbcpWa6s5zT+eWCJ14ntqmCJ18kDE+yPx5AnmRylh6xHrliNMnwaoehgitfJBkv1P4K7KCFjN4a0Z3N+M8eSv26+M8eSv7C+M8daIajlCNKbv8/uM8fSv7ruM8fqv6luM8dqP74FCNIDTtEFCJpDTo6qjDZZDidjGJPDbbXdjj6RohYl+ROjh6wev2uOM5Uev26O88Ttjln52JY89fMxY63XJj/M6wj+nHDpyWc7HkKFtUU9FNQH7iCiFuOTBvcxN6Hr4LjzCu4Kv0/g2FdXLUbytPd1dS7/N6Kq4xOxEggTKblGPXA5aOVYpZ3zFUSiY2iE6ck1xP+fexSN/jBEoiNltOlJv7EiYZpIPaSqdfL4BhsPjTBDCf/JjOMTSb+JtQXOkl4qepVljevgsKhgp0V+anQ1gZkhafOi4zMRDIVp7i7gyBOMIWnuEuMzKL6jZ5Ve6oRNQCLczjM6bPBwozivEB6p+Uyy2eFOywFoUF9NLHOK1mS7qD9woeJwik1wogBwik1wIqqeb9AEGjSiA2iqMJaCojpgnE36CasSjZQjG8MXIQl2Syae/j/QUfZLYXXxGCF5ZmymZWhhMDb0eAfZEIqZKfSOdjNXEKKEE5x2vwh4vH6/XzZzvH4/qX5zvPnOxvmIVKnuy5YzzHUE9+nJ68fs6MGAW2GC8Ma1/46ynXMtG+zw4MQ4BvkLo6mULxUvWUTQGC9F6IkXOAcn8zV5KKKM8zd5KKKI6IK8Z4NQPyRoDPM3eSRo8mhCx1Lftbeijxv89Y9qFbwSjSDrlxGTKYkbqaGLagr0vPpDgk1pTfxLopYfqRmnR2Tyv8mACavyv1+ACasyf0V2wpQnoXM2W4gizMJzvEeumbmlRJw4P0ihlqgKq4FVvTVoEAaXjI3HwuGuWGKiVl/1jrentuY/sUcIuea/fbLzRHjVx1WojCqpOUDWivB8AwqcUj+2N6jMQS5vj9kr84gwD7TMLJUQU4f1sENOi/RItDZ5yKIkyAmc6j/SVyhzE2XosziPkS6ZrHWxkXiidZHRYIMaKnlGPa2RRGVj6u9ggxowFbiK0avvZJI4xnoAG7oBFpjUWg1Ta9WrnQ3bSu6MSZOfSu7MS5Ofegz7FqrPGDyZWJfplFqhcI5Kf9T2D3zEadtSSZgVrp03hJrxuP47FSBP24DUSI7o4Ru7nULVnLVY3NUTiMdO2RsmewM6tIocE7NTyrOLuJePizhcSUnJ5CiwUeiRKreByKPskBEmuI0Rpm9ROu5x32dAZb0t1g5i5+eghl196e71KT1M40ztMS0xwy0dnRQwu/1l1RrEudjBVnvRxnX80traJFW60HlQyxrUxJbEe9gAOsDoArSN6Byghpj47HRZbpJcMwpM7HhOFmyY5MOn+1O6wkfGtI+GfDAwW3bKuYrTvXS2u7pH7Duku7mK073qidonkuRMQTQ8htO9NLaPrIga1RIDPIJzVPB4W3KHRMCJwQeS0U6ziCYWqx93lTi1KjwtwEs+2JydRLJrszxyWWCaA4Vs85wvT/h4XBKEG8DbMqb6SciymQtcOs0jplszT2p3xFQ1P2x3xFS1YlhVJ0i6GAJUj+TThQbMPtQ7iIOZZBpZivfUWhPYKEe51LZ/DIZO1I7onH+redi124yFBsxAEIswMLus50u9gqg6dPG6rLPoR0S2Xm/kNTctRdL8QckjEnRkNcI0VjnQdvxz+UH0W2qU2qLnUMYAicEDK5ozjrbP9ZgrLWwV0Cd8PchMw7HRshAn3Gi6B4XiiER0G6a787GYKIcofD97TivylLNyG6oLm3IwElAzdBug+9WDt2NENsJbkpKsj1bYslcbqMfTiAZ8QKibqkjahsNzr8T1UVsDwtDJm8yFBlyji5s4sqV8jtpUiPfW39hofS0AXJ4TXGwwlTfZb7K6oAY5Cluia+XnNGi8jWjMwrFTrax0NsrUsq9sj8PMiIL8QBytofpAZBFOnEAIzDDAW6Q3zDDAO0Lo64VOjI9C5LGVtHbIWxLLUsOYPGpYYJqEZlhgNluFo5qiS9x+99TzeNxd99Qcib0eEstcNdZgR7lOM9ht91R5EvBSBonlRHPbdipaNSrW60gchYNZZEobhaOaqHMaX7H7E0pGNMaYSc3uAsKDr9S1ovbHea+cjZr2h12arIMbp1CWTqsAc+w1cH3DSsUI2l1KA8eQSUq4e1+cj8ghufDSYq88tvAhWrbDyPoF2ghYHi04Xtf4WCAtjFeTdNv6LrUQPlagvwwGd7ZAr7hQVHN3D7H4UAwGchCxrpa0cStukU8wEk8Ucyuwpbo7FyAAVFxGlitLayPLLUaCI8uGr9b3ljxze4dwiLCl+giKtKXaflF2I8u6r0N6uedquSSCCBJPw48y95bZjxKvvIZ01Uk5CML6LyMCZIpyZ+xOCsVwZ6izJ9Dh0uQwTrb2L2ADgjo3Ar/3AoG3Uk4b7rQLcnO2gpf8UMddUSZuIN9gYAZKPAbWzhGEkSMt2F5HcJNQZzozLzKTHpciLRxKOTGTLte7QEfm+IKkUbEQbAbCOi+RLrfWlfdUg1HOwCfG4h2aCgW2OZ2rr9I9mIPkeKcXEhqVm6mExp7Lj1BST3ytpXo6kzIAFC2zjHBoJjh8vYqaTrPyw2ERJbF1qhKIvHFtk2iViBhbPiYldObHjUyRCf5aOgRUZAvCWpdxDMYvm38o1gQeWmcF1/Dq9pYnHlp0hdJfzwyX5YVqZJJWV+tISJrCjZNhhQusCCGnNyeWxI2T0UzHpxiBCMylPlLZ76/QIdo7107qLwzOFdNqanQfpzTh0rmjiF1XKC3sSZn7hdzysfwTu+fx2m72WbrG1wstaHvBMQ4tuALs21Vh+j9UDKY+Jrq1AxJA2KCPkUNJ3IjJcHeO2lK2QheWOveWhChTyEPAcveWioMMxcGLs6WaNtMiarlkQhTFp5gyBJQsADQV2Dj3lm+2vLOlqnxadCvLWJdXu4iIxNRS0hl9cJg8ADQU2N5quce2bEfBuZBsxcF7snLUeYuZxFLC2jmXzWV/4sSqWx63IPE84FsGuqUGeFYz3Mk8J5Tlx2ZW9VRkfeczIf7LWF+X/xzmsezikpODgNV0r8BfNyGxUH9hKo2H2i/Xan3jZlcgLTgz/dJzfTdm1/weclEmHfqssRdkmgEqXCcoqlhnhEmHuhbYAsYxHnILpT6cbvcPsau2nG4zQi/zjbwnUx4SDAU9pAGMffkdmv9iEE/iyVSvbX1JHdo715F9h15XMpcjLbzHlVHTSK/7HgJamETcHpcmLTyJ9Xzac9EKHuL3y3laOdceY1dV01ivgHmPOnDcPJDcBxoGv3t77AiQ0VAeujLc6aH68AYMN9wQfbstwbOc4bEYX9cuuo62/Cf858clusgdpixQx7iIu3vaFAY8LeyMV/SFMOHSR7oAc2yBFl9X9POqbIH3Kw5WOuvYmLEBvzd+0ZwoiOKS9ifcmLEHL7uv1pS2qcHuTngHqHVBFzQtCHP5eAp2H1/3/QcHwbNKdzcLdlPnx4erdsIDsEJfl5RQHlZrxsfpkpG5Q7cITxbjCnc/lzKGEpFFZ8a4Xwde788p1OeHQ6bIHRoFhS+tyIaDpOEyGIxdKhIa0JGHNtaDBNs4KBog8YtjJUbEfB++2RiAWVdjV0CLiJkFIPp6mJZZcyuLMQCUklmTI0uFmS8A1MbP93q5hveWusJS95aMcRRFwUsMPIZwGDoAVETW92q57Ke0RsH7CkyuppJHwXsJTLClmi3Lr6XafpkwBLSCbgh5yrKlcqnLrqWqfJqi0UgqPHxAVwqwtFwGHCR0xJZ3GWxyWx9wxPwnlEfPWZQRgXDItKVaMReFbhB0IhFP1kIusAgcHndYTyCD7FGxn8SxV+vGJ/Wvcc3Uz5WLYWGD4SgiJwR0s6UqhrV+bng2DoduiIvVcSvLsPeWovJA95Zq8jTGwZuHcNh3I0uNv0NquWtnOBFPmAdLtKa6fm64MI48AJSUv5j3loqDWFFP1EfBy4XVXjPIB8u0stD+ermg95akCPuupRo6zoWLmaRRT2xIwVsuTjUA1DeisPeWPHPbMQTUUGq5PAg7saXCqdZyK8t1K8tU95Yww5mHbjgZxJUjqxbETBcWpomnUqoOeDKWmxawqYd5gj+TNgg0i264FkRrI8uvFjIXlmLDV6+zDq+z99BGIfo/w4cPfTn3KosOVBqEqRWB2ZeV3u5UXb9jUk70aJXUKnXE5KyGUIKjedCZE8KRxFanTI0aUEdRCjeBRq72woRHN8EHPH9GrsPPI3o5kCPLiFAzRcHTrDaAcEiyppJGwXPCTLGldqg595ZYgVNQRoPq78gNjAHHhVEUVap6wxJfl4qE6YWIFnJYQNSgUBeqtAZO+ylWcGUQWMhdtwy/g7j8YHHM5Uexy10VuS8crWKck3uuXdWISO4cjQH4nH4IeFCmN/JHUK2//LGIj3CCduncxEjPrMGN0HFJ2b5DoXzHpsMMi9i0nWbCzzNpCx1VqOPBGTNrl09g4BZUCSRVUWq3c7S4KzFcChs2rEXQrr9w0mlTsRXch+dhUqjtswsYLqemza6CBHhPD9ksRNnIEh54Qw9qmnZRQDyC51wT6L5cEof5Gzvcm/aE+GgX1zRuE8ZOEOhKp2sKSh3ZmrOmUA2QY0fZ2OdcO9nOgE2/U05asydO+ti3WcGZEuyoj6qkjxeDx9bvWE/mv/S9/MBDZAjyRT/EijMWaLhuUNIn4rR0UlDQpqviStwsEwArSQ7bkhXMsmYCO8ITkwROd1rVlAUqiUBQE1vLSUdu+BYMsBxm84cjWViS5tecRJPupJ+bl+ncL6WIS/Ch/6SB0W8D/EsErFC9FRuZ5YK7OmcvxXDDDZzWwa81hgn4wgku94CPoxjtDDlf1jnLDh4b4Hum1g/CdgDHbHnmVjMnycTQKl0ctYOg/vxxkuU2wfWyxDVw3ypxuwnHrDB7wCIb/AwKaxOeoRsmgPYTAJuxeRp3lqpHp0cnllsan4RzQbQ+86pluHQvxhuJ0J/ytdM08/HxwY2kqCt549jksMXY/DD3khR8z2YRRMRQJpg3s8FGaahnEYhCPifiR6TF/4/m9BJ/Q1uV89D5SxMee8ICA6XQbeDQ2a7ZXP0CcWtSpfLA2L43+VQpQIMR8ycA+NGdZEjyRRG/NlKLEY7NWSlQhe5Sz+AYw5ZXFrNB6HFCQgwYjQO8hddksCCqjtEGf9v8tY7bOIXbDDDaDmou2twxYwa8CLDAV0oka67FfFm4/AAoT4XusNm1axaMO2vSti9fF80Pat9M0iaDsWn0c2IGKnHDwLdYvxd8ILdP2B+nZMnEWFDt64ok2xS0AHyspGb565wSFFjDT+tkIpAtxzqHJsbGZQC8qatTQlB7TJ4zWZr/eFwSip8kiI5S1JM/fOkpbTKwWXms1oAHYRlkrKqe+bsV6lClgHYvrYGBDubZssJlHK5GeXiTfERt4luG+hLNvkMAa1sSVpW2NaSVsVUYs8d/sC3HxoIVXMJC/PR4INY4otU7UffHkykAG47xFJJOFMJQB8LQ4KfE0oL89IhzX4pVWu8YFoDgKBy7i6TSkMlV2GZBAOiNvKs7PaGu1AHPKqEUR8YcF7zsec9clBtHMBswfp1sKHYg88C4D4PW1/Yj+ZJcaVAVZKPUNs8ZRHDE1j0Yg1xtM6Bo87/VS0sfeJCX90qrltXsGI9eNtVUpFMYzYyGmubZWdOUXFZLsIXDsCy1KAPTwgN3kEsAa5vKVkvATr470VIRa45TAKuk0r55UkEahbLsk/hOGwtkYirnGfa6DY7eNwBDiqB5TIyg1tWWb2xosqwzwfXS46x+mftQHTZoC8RJm7uIeQksu/gGh7JgEURUCx82WZJ3IJY2HrPhN05CBkeiTAguCFMz3FCPVjGUhnaXvkmiEUMnQHaRylRu0iULoRFEEz42SrI188eHclGyI5d3KJcXYlESbJHafKw+B7IW3IEjnEtq7qQlsHvJpqtEYcPGYJH7UjP2TtFTkpCnVUHMR8MvNVce+CcSEX+xb2LFhHILHJYRh+xpQnILFAtIS3LfasOlcGj/STFX+VfQTlPqWZ6YQ6DN+nJP9nsE8w8Z9griFWKyD1mcsB1N8h4YHvSeC1845ePdq0Hun5Tw+QJ1CC5L4Ujm+xS+ytvIAxl8eafDVkjdXKlgeVa7FxNgOkQ8ooeptLb6ibNpxtSuOtqV4s7g3TrJNl37k2gnCYS3OyxNG54OYwx0x/V7hmuOVsiM4hVPp1LJ/YhJvOgGnJPBAzMIuBTM5NuLd5i10oO0Q/rh2WQ6LI3giUq67rP9nJbNBJ3WUNAMtQfWk8O8XYmik/TVjDTa66/JOlR5tsLCULtAYs/cl3ZRXdKKcAKYuTJ0BFKmVRCaOteAWIPBb1j0NCWsD8wGst2sGkIMuP+8Roxud4ZLOMEgAqiCCs9Ep+2TVu2L0Il0i0T6UHovHctuul08mIHkzZJKRCjCyX6iOIJlWWiEaYpv+3g844q1yMt0R8KIui5fBsYF+HY45c2vZx+/aSeMkDj0aSaAz1vF0DLP0OoWyVrGnip8bqPBfNPJA1VgUXki87KO1LaeL6U2Ozoz45pXrL9MYLG89LoAaig1uC6WhdNbpQpWp7BvAQJ+Im/RsoKsJpjBdMPb6b2GeLtfVxs43DRGG5iJQYgxBVqTB6yRJ5dbMP6eJ/BJMXOzd0fCHAs8RxedOze0P5cjk5NJERJl2bx4krIRB1xORhydeDT+CQeWPPd03LXmAOLSmbnBbyXUqZqytaBKqNR1o8K5b/gp2AWqG5aG1AudxNNbvJFjET7qsqFCG8cZR5cj18wCjN/csSqS/RKbxmxt+HOSOo+ym0BvHbAbYZfCigxhkzUUM3ikwlZKqKq4gkyW1I/Kr8fqFdekiDN47KVEMXtGGwW8MZSgWWpZw3foqUDv2+dFKZ883t6EQKkZB7q9CGDW0W3S56W+uneIXdCcy4zdWZDx1tGXN48RWqq5/dxKvu7Q3jOy4peqH6h7EBwIXLvRf9aN2dYynF4vezvQbtYi1q7SGP2qvLRyOGunDNGr4DWQVnuCcreVKJeKVga9ta8zR3o6S0gYsK8rjpKPjFQQvfW4K44bv5wLAJkot7KPrE900XPAK13ViGuYAbG7mIFghP15ytubQvyanxX9OstZnU8tF8da4b1S06QJxK+pGgvkGFs+hmL7YDb9WrjWj8Ja1hfYzAr+G4wCaRr9yk1bPRYpj2Qec6YuZxr9In0U6yXViOYGZHSvInksHVf8stY21uPFakTCuN37YZMJcFBQjcNi3TSlDKekyUjeizXDbQKwLvy1dnlKGnxtKFBbl9vwz95TxI/5c0iHOWfZMaztzVyQWyVbPNeK5FjY7mWKD1Kp2185SNfZzwymMm3EO51MRZXiPdlxGN3bUdZ63fw261Cq8QvWG8HNhBLsp2IDsbVj+ah/JMFaiVA+e5Esl5TZjfkOXJHVFlbywdDfsaeO1TTPHtaP74m+/MqkQVjruoxeycgtOFksBnbblfmjpVFbprgtp0prz3nj8MdTihlI9nD3KZu7x3mAQSJIKuCECaaWackjYIZQvpf5NKvPFqt5Wq8yu9N5i3kyLeR0xqZPTGuoEUCu870JGwB5YAZk/aqzuz5dHAjcUSt0RkjMi3kdq7hQ1B3JLJk7pVzUxhTBccNxC5WokSirNtgQxicHQnS5m8WLeTd1bGw1jVKc3tnMexzDlcG54+NzipLCKfXUin063rB584jSN223B/pDWEhDNdRva7onTRyeWOVrw9nU9hiJDG8Kuqi3EzpBWl3VWPZIu+ovzBLKjvt/r/w9JPS6Q/qqhsfX3oGWVsszxuXYKLjQ/VioufSKrHCxaD1oPbvCuTmcudkZWFHLzF1s91sa6KlauLcCWj6rPIqUb/O6J3PEDQl5WLY+U1Y4jspX8KueyCqsH0w8TBdVpwDzkYJSk+DJJMjJkzoWzIm6PVhmR4+sUTDG87gbMHgESfgUvryxtQvqirfr+XnAmE+LiPiSmuxTxj94KPt41Oq4HvDb99Z95lzU+w2+vIH1gJSQtMR5GsRdShnEzqJirz7w26tcPKuJYuy263jNdLisd4Gr/OBrnNacG8QCdeJkKtWo3DSFggvGECpMtdMmSIe7jhp4sLrXFLiu+Tn8PH6zmh+KW7zRdgM4i0GjvFX8rM4JUsPzd47blt24Xty4hwRKlkPZupUhDbSZk/TOiiju3FIqDIEedUibShu/5VCqVPBbFL48NV8VZHr4rKui0kJIy9gDN8J+cVudwsvKlqRQt1erEcxwzFJpwROt57s92zLQIl00FCjJKsey1FAbh5z/VHzJR/peuVu024EqD5SUu3NokDg/UxDTbLpJTB1FOGWNiVYMOOKW+qkaB7gT/Ku6As5S06yofKY6QisgaNOmnLzRhLnKr/gSWKV7nOzWzIbYADVYYZZD2ZLZU8ZEaNN1l4V0l6nVKNWgSSpIynFEwmjPPBGcIJra/lX9PHs/bq0jmiAaSX6YsYbvz0TtXONOp2YQfBXQZjAkeUO/EfDE+vd6EsHWSWQ3KqaIckQTIKreDKn4EhyyNXc0R6KTaXewqMTCsjfUF/TehITgFkzXcx73sOeh3C08o7MlNXwS78PWiRltbJOOh8UiUAjCvCvNIpaRA3K0Jwbsp1zTWQ/MItZkKAurINlPXTieZ/tD9NE55kZFIv0G/ILUZnlwbdCWoRw0wZC5r0yf+busGHSvSXSuP7Sni6pYNmUvYwVCZT9OE9aDE6UKmx+mS6K1BYrPU0i8zzowpKlomJvhTdiX+IRTNrDyPHyXqJnmCb4L0LVfzClSNhOUuRBSaFKCjF2CgtR3+3r3jXuvVvUVdHLxXdRfkMZazQV7eFdq9gqdEs/cwYl0C4EXGQg8Dsoi0FPI1YPi1phdkAn8uJsD3H3ZX8buKJ0fe4fCNyxEW6FPerp0nLoPrFhT24WSfUsmq1Poa7RoT0Kgwq1AKPeTxPxtHM3LDTxMd8TZMdtCb3+UfKycLb97qRGRr0+YzMLZDkjUgxzDPEC2rleDwveoJGh0wTlAlunNOrMEx9xzXAL8WsaxbzKwi4E7l28zoAiGjIuONcjLbZSoLLJJe5M6NznIfFMxm/a3VWqSWJ6zOZGXfHiTLNuif4iEauCZ6Mn129JhNxY3Tj03itlCvCCwI4I1touGgC8MnsY6HHtTmhJcU/aYc6ca5Ujal8a0Z06h1lIKcmhXT7PR9MIA0/tdjBI6e5R0WMbPmeq0K7xEopuX6JHRiLDMD7ybw/Ml0Ln3ZBnjCNKbxrQ4C4fWq1GhnBRaDMJZatEpqu6dBkToV5YMN9uUMAtVrs8orcr0ChVHYq95D60sKLI3+Z4YylbilC9mJApctk0XvUGIRuPKhPaRfEOtLiiVwslfwHMsnidRuU+h0GXCUqVcSJ7Y86S5W70cFfDWXOBVrVcwOvnVtBHs9CXBvplF2tZvKOjrNwyHuOJ5MBTKBpVkOCjGgqPk6Mtu1SdU1J/E52s3roRaXRVk3asHmWTDmzpLikCvTsgwEopi5LVYSKsHmSPbnsd6YkAWDHXLC5m70ZKngnPKzxASVPRLdLmoRCckwvZ4dML8cvzHOnMcS9cSiUeVI737vuoIVRWDjhZYtt6wTCsgVcaHBOfsrVcOS4+rWIctj35CG90VnwJ9uMDPr5OU54hB2RpWcpn3ybIultiR7Og0ds7MvbGnJjRLLosKRMZDqDUreoKVha3TKSpG7lckEi9+6lxKjqiXk4qT5b6v/3n0qGjTbnJobaQySCcKSAa3RFfjx8MPUgwVhIWxU0HLHW6oUTq6FiIkAblO+f46ChGcGtTvvX3J0OFsJZUkVXsjylb31OPQwI00p4KyvhWBVoVFdNmQd6R90Rw2OwUfq5fGMpMYc9md12etqRxY8/TMb9BXc/JseE4pArBGAvhnAvCbtnIp1TP0GrLfUxq85u8JqkaHmqhh+6hgT4bCUCg+/EnWliQ/MnMgEO53LG41C8rzOnOUxHs4uUKevM1UNo1MmAlGX9V0RZcJMEg9khI6GkyBlbNzmMN/v+O42H2IOnOzgnXDu6PEnRS1G8juKHRCda9c5Y/qk7KIDurbam/juGfWZXwrVuOrnbkzLutT9Z7ohkTTNk10V5pSXPJVz/N02K+/IK+Hi/fN2lvnO6QH+LMQdLoAujjprVEcndgp7N5ZnVHlvaCDoKITk7TZEZ14qtTgmbLZ7Z24qqzeuUwb4c0r0OjdzA7c571aw7zfWZ1ZDJ0gAdLhJvr+hlAK5ZQ3O6LR88G8JHnkCXW4oPOpym3iUFifX5b6jj1LrDUNlMQKTN9Znk/5vShzVH5LEMGE3nOlNcRP9sg5BhzkTZtZ9b3/1ozdyEETAHQKcEJdqs/xXQhCqX5gQZwBQOrU75k2g7OmsEQdyMH23dSogt3MccTdmSSL41V8meW94M/vXeyoat3spoTeWR874M1lSeTVabnjzVbWCV0MpftdDKYa3TxzrOPVZ8nk1Xf539WD+d7Vk/ng1Wt539X0VgSd7MJo3Y/5wTVPC95FqJb5vbF5CN7zwTngTSOrdN5zwbnljRnEQ0W0W8gU3btGmuC9GrPM35msV+yd5Ink3RtJWu29/mdaX73uX6w1/OLVmdLmXQw1fN/Vb/LYykII074IM8mOtIkc3tWD0sTdvJM/TJxAorvbaPISwSAIR+uQmuGO87guXRO4zN4rkprejZ3TE532E3EHjn4xluqCB0oFEnyB824x+iYKgNGqk+Vrccpc3osEtjNvuiWPygHI/jb8pkuTWt3NObi83kuSNkPDj20K9L39zvBxIHdPtUYg6pZtz5a109+dqEmc39UWuEzeOyYWPEpY8L2Sk8DdjJB+g8qSKmC5S5Py4JmyM99NnOrY0Cun1vun1hun0N6nvj6HuP6HuPCxiwCx+KwtyHuUMh3rDG7JqAHY54Jcaq+cJka7k35bm0B4FPDRnmOQYMJ/czdPLihKlgUyHU0jC6pfOUk0VgvSSgvDmWU9+oI2I46q8ZgP9DiaA/Q4mhv0xLQjp5Z6fWzPvHkokBL0qOruRG0VLr8BT057g1BOe8upolZX/sJQTgurrahPTpNbC1T3sdlHJ1AKgpZrr8kCtngGlDgGlLgG3BhQPJ82I4/ULsnglkzACYDRZAWq8JYkTnPC2/tENsv4FahPTuOabTjgQppxOBSQc8pD1PS0kBmTT0saCENTXZC2M12yCd9NDijgSf+Vd31g1USO6N1XZlDrnv3Y/51Kyd5dBlNVi2hPa+25Ik38nqDhPEN84dUXvikfGTQfmXN9aD1hvQtflCV0Pyfwg1m2aW027fsBVXH9cO4n4QjmM+6R8Ont+QAVK839noA5B2Sv8DksTQieaOa7Kc0+XwzwQTNhQ19y4YiKNaDSYRjlvCdVbc1o5pxxzXjmnGLNZOZccc105hwjFZAu2xOhCOY8LE0InmjmuynNPl8M8BkjxjYLpsNvCb5075livYChHCOtGeI+0vGHEL4eXxTwxPNf7PBZcb0OZxLEbvGe/Z4o5jMrglfDMEvW8SjN9R7QEWFs7xkjza/G5Uz+NTpdrS4dGiPVsx9HBp4k5vsIgbPyLshnJWd9YD1tvYLhTP5VkUUUeDAG8sxDqnLDP8Ex3rs2NiqV+s1+p4qigfhdXItP6b1ScsDdzIUZJc0Fnfwz+wjbAkelabrJxifQ6aGI3dxaQhK+yERta97EmifkTpPvBA3gKOzvREnjsz5Z43NbTeNzWHE/gnaYdoqH5z1WcloDz/oQDlrdzcIyHp9se494SoVvQ8pDeIiHQz4bspCFoTZ1eGDN3b3Oh70Jx96/uR/NLr/5AEULfvsFnk+I5pR0PWZe70cYnk5dfIqXYj/8AlWJYacHuqqbO/Ld1WCHji9JxlUG0iwGalX2RgOejo+6yaaHzg/HoA/JmoBCtUzTtpi2TIjf3RyJ9+AVSLsVnddW5ERAliTek6pwp35q0Ifd66qQ4JlJO929ktCj3bsXTPm94NAHxC5m4YiHVJDce0Tk1deZ3R0zGuONlVf5vZ/HYN20M/yCEa9ZpZaX5z2Zt+vNr8dOXViH7N+ZmtfFWSeQXa/dmZy3m92w4d3bgRctYI5A3TyK+4ye+evf2YXXBZ3G0IIimLbZ1jJobUDklU9b3b020MqEP9teMI6UpN3jw2x8J5o6lHhaV9sVnRrQ4GrxuGXZziPJZGBqdc9FANOQseGKezzizdvWU10sq+ztG7Nh1w3rzXTQ7N8ZG9wFHdDfhlYUCDgtsinGeAYanaPiQN066KN4TrHrE7CFEoDTJ6h+ieIy3VQLjeCZRx7dvaroo927mj35vYDo69/Ztl+A3Tw8/Yqd8zLe2U1e+j2en92dt2JA3bQL+eTFNlXtPVW+Ll18NwV6k3haRj7yncwJkXwjxiwgtg5dbAr55NW/n2Bxw8VGBQKKIYaHcnFbAtL7nRwL+eB1MBCb7ygW5Y2Xw8UnyQhG8k1Hh917MNDPtxQ1PsKqyHwhWCJttu4z7zksTQieaOa3urXQ3l2Odw5d9LRpmE7x65cOxF1kQ+GdDLJp4Nk7qh5dLLH50j08JjplNFIunN5ZlgPdzbp3jgvJss4L+ZJgOrW4LoZ/1RLGxnZMJ6yr2XDR2alU/lndVWbG1nZCg4REqw4aGJDvm9C+OOSZ0CkMqekdVfqfWO3zdTx1NuA+FmGw/Wkflfmf7uUsINXmYfw2O3VW7V9ymklHdUb/JRyxYXJyXEyBXBhqjoyfZ9gqxk4mD3J3M3UXKTuwQ7DWg06wFCnUeElDlNb4w9Spb4Kmr0w2BUxxsM9YzyoWrMHZG8RcUBM3HD5anQe2J0oqkwhJvJMaSgip2lPL6JbPcZkGiITZQycou1W7DM8bpzgP0rmGnHsXBFxWmxpcSFsVXCTbStZUwhxw3NjZVNCqsMmwEytoKWgs2NeR9rCogzQsVCnMd1vL0Z3R2IMcHJqFnTJNOp6Y4ujnNPRT8uvxW5fNyGIcBdkmvqzovAaR8SoIdzARjKUywQuXf8WTf8zydmiaouCiNPE8OMmAE1uMQXRx7DVdwpDtCEE+E2DqjQ/TBhNsWncKP/SQN9MVoBzts5LXthZpWpj3vhKQ7XvAI1WD2TBduAnlOsrlDFEA0RXuoygOKsIDYZph/HbSSF36kFvozbdrvMC8i9Sadr4so5YhoNz7nvwMV9jhlgr+63Svg5SrV/R9WhuzQa5n7N47dEx36Hn3+J0XXzynfGNN2uldrLFy3hmRh++95FLVjPd5KNmQCCziVdfvabojzeAnUO6+01Z1XB5UGr3Gy8OWEzMl3A8kbmFM6vd29leZ5v3biKYPvajed7XnQ+LZEV0Dk2/bIoIy3SrJUdfUcTPgoVzY7SRICh3wOKSD4FvjHfA4LNynb/p9ZpKtnI7B3UU/itEMCRbedzX4eOLV413VTBNz38vfRT+yr0ld0ILnXeiBlt30JzLdSIFHXWiB4t1IgvddhCeS3fQoaN6zJijdC25z34l0990LcnfdC3Bz4EltK6BzJ4jdEyaIjoKvN12oghCNgm/6vUZv4H08T9+5B0rd9W053diBkN3jgutd/qbqzd+G6L0ib/TH2QZdA9NGhuTNaN53tXVh3GuwAt0qyS/m3PKEqN13tUQC2RR5C+RFP5iB0N07/tbOqnfx3VWS8WG1SN13tfSCDb1Y3Xe1ku/bSp8M3hEOeAafzfyduaP/yT+wT3XmMAro3SuQsd0Jjb25BY8J4xWgj+G9BnOC3SgJ6knrOKOrYzbyZPtXnpGlv5NZn8+JwpUCLBs8S6k2e1BYK3tSa5Krt0k6QJqxV2DSZdK0M2zKlJOoTxwSwtAwS3uPTKe6MFsVwq1xhIPZSWdx9KUYHMykVkzEqnxXzrHYhNtGx0TPdCo4G1rU0aPfWJ5A4pZi4mL08VqKhX+Vj1UujsI/A4l0zzzW4wPJ9dzMY79oK56MGzLe2ooaWpfY8yvBijUWbqTceg0KzHO/YmvJD9P0BDMpKdTQi2aZbLcEc86K6vCw2o/7nIhFa3U+YzU9W6UNGE89SzU+Q7U9O8GfiaVgFm7kEP/swyD7qWMZdehWDfCDnxl165A9Fxjwnzbtt/5RHcVBIqnqEKXg043oHxSp/QwYYtb90R214X70Q69DM5+TnQkX+J8WPRSsYk37YSwdzSC15/7dfuwf7R/lH/UfHOGRkGDt/+2rZHrAEzOrf+1j/aH9oTbiKB216/7m/uL+6j71n+utje7lGP5pH5XdnwT+OeW+/xP0yVQCtcwnjbxySemfAu0LQjLJD43IfF7NNuV0INX5YTrti12N+J9y7RvsvgflPF1aybJJ3qBcMMpo7dON91MKieQ8P4SPDCDV52HIPXRYGmH4/bnlPgxhjB/V92F4/bnpPvmftP65374z5bxdzSrllB6V+p8b5VQd1fNh2u2b6r4Y7ZvovivlVB6V+J/U/bngvjvlvGTN4OXUHhXdvlvlHEEoteDtW+G+HpNxGqH3taA9SuxfilrhCcqA7ese1Q61uKSdtxurxazNjmgpvAlxxdiY9iVcN61847fqElplmgv6Yb1DSClLE+O+OO1b336fCSjqQxQoHVWpuf2a3r4VYfZPYDHjfi9TkG1JE7p3QBIadsBDeIpLk/qfH3h4imNN8GEQT3wSEnXsj845FNj+YRT+MSxGbXMfNRuiqgtkzGeZ40bqYQwd1e9h+NC5yf7VG+q+Vp3EKVKQK+X0HVVQR2DR3uFzvP3CHXXnfuUfJtve0FWbeNr0YTwdFVJ3eFIglUE3YNFC5Vje3PtZbB3V5mH0/dn3nwjt292+SuXMH9XtX0ZXYEFgDUqXeNr6n1riGnOU5+uPlOe5SVZ+eOL9Af45LrX9Ouq+qO3T39rlYTTonEgm9PqTmQs6RdcqrmKDtGcbQhfrvmB/fDc3Z0Yds7HksM7BlxucnD52XPY4kAvF1JQjL2ZFPbHu6oEv6uqlUgGgXlG19CVKaKHjDU4ATzKuAwCuA1p3wmO2+E90UMsHbTdedRT6JYMGcPLXGSwQqbBtuJWvZSgpWA36tt7KSGzkH77Bl96cvPrIKiOvvuj4M8anAOcwtvBms9Ut/e/IZWRjgD5psDMwhllwnB68KOrX60YNSZfeVIIrT/IvR3yNk741TUjgyPlrI+Barg19C0RJVQV58XFATRWTCvnH5YQvXl6N9E/+Sxnz+SsDoI5RtE1V9RYVm82ey2WkBSIR9zPlxOsllg7t6CKgJirmbXYvX6V877dw4AapTu3xBMHq0WS4AIYRDT8tpONz6eyisD4sGXZLPa5VDe3CxR0VypSUS49YOSpqIXnCyctRk+ifmK62a5W0tpqmwk3XWDp6HVIhX6ZVB7t8i8xqoV3LTqKvzc6i1jT2ZCPaFUWmIyo8E8+bSbFRK0hhV/1t+eJTfW7W8GueHemXDnm57uZj/j5cQd22rWimrgkLE5Ruog63csdqbIlF0wHAHsWEIyr8EYdaraU5+tPqK1x4iLrGzI0YE5cXeltYJDDwjDRwI4cmckcPcUfUSZGMRRNnTyqflFSRK++OtuDumxVTC/7ZeCfhIz/GlVwEvTuhWk75VAFGBSAmRUYVkuYvxyZMwV+NBO25s4lGLJC3+6AXVRQLREgTYbDTRVE6pcw8S3GDoMLOE4l1CYOqsOBumfKjhjkqCDSFit85uAf9ykpbJcM4fky751rQVUlsjEpCg3oILuy29z4Jtfcsb8lqSAXu6uxea+ItoDegxh0BdzcUxj2PRZ/IRUo+mroLfLC8R1T1glGTFbXj5MhG0tVa0/NlRY5YOuvD0krOHdgZYw/7VIyQ+H8TFRh6ugtknLhGTOLmWESImpiyvMq3ja7EwilFWWjotYrt7E+6iypt7EHEyaGPNxBQkLLCshCZG5SkwBGnkoiksoomxY7UVRKBoLq2w7e9TJTUURcTH15LfLC+YFW92Je6yjucur5NV1mriddRGBi5eF22PrzJx8XGXdtIZBMff023wE7evLK/1BYZCFX0llh+ulti7DpEpWTRcAGsQ4h6HP5k8rrLO2DPA0/+ij4vGvAS6pw75coa3T1fUWmD5ACe+4H5XkWR7NGMJCGulArv6qCk9PX9dbfj/I2CDQ+xdjuMgLrCRk6g/Y4zhNQJ9RXcdst7yytYWJSwvuOLXuNSFAo4k6m8v0FTZDDFN4jw5G1W+m2F8OGX2ust/i05DpG39URELGSQOPSG/FwslJCqtupXv8xRlBdqR71NQ+dTHoKYekf7OSLZH1T6+Mp6+AMhS2HD07eYeq2cdYpO/3yIQG/1bJq4uz75wmL7UpYY0m4xriuUPE0istUJLwUOZANFMGSYkoS6jeyX+HO+DSnvtlFflcOmwFf6KxF7ePcEZtRLSXcBo7u6jn9WL4amP1n4WBc3AwyoFlY+cKFRERJTLAuxxqAVQqkdpLm6DUF4ebqjcuDQxcurK8y3rWYpDzp2BTSE7EAUXTMIsAiAw3Zmgk8xIKbAuHrNLukPNtnmk3BQchGrqiskbB6H6TxIPU471jl6GuNnSfXIx5EYWYsqt8Eh5zLCw3PmxOQnQbsKfc66yyu0tnCps5PJBrtDVJLUUdB5uno7XDiYWuDIx05TTM7IMIdfEVYPObJ5nelOkkrOlJW6m0n2ez7zcBS3wMlJUlJLrbNoFz4f4YtC4ylYlEzflJiEkPBGzzyeH5GYFbeaJh46e2rK+81VlrCdHLpe7p2PaYyEupuCossVKLitUxSvFzpRXS+V+dNTPuma+4SgYnEL7oVI5A3ysl6ybp5XgFL1j1V28qRtrArvIsaxdVCN40rFMk1aATtza//s+LvGSOIpRtUjlNgJjqsQ0RvZ537x34Cz6sgp+EVx9wbD9+dVPqJOU4crZvD1C+yHNJPP9iIGEH+4xrq1wEhigysNyue8HaBYF6zHAe73Y+mCDBOwOK2Oi6sTlJ6PhHE+9ezDReDHXi55vzaGO240gVBtth5E5zTY6fBkiaR4oqvLAy0fpa+7wFDoasSmIzDGzS2aqKrJ5rUQv9P9eWkEx0bM9ysq+75G0Xmd/krQBYCmOuR+9fbiztOXWWtq5zQYGgRp8c9p9HEzjCTp71ExhIxInylFVFZaFS7phKCBbj8rQb+WsCtOdqfOyoqc8uMloILnV5RdOWTvws9RSNK3y2BeTN6AyzKVcZhjapt9/MN1PKDAalGR1B2rDUq3jxY71OHzDUU3F1oaGzSYNMwDS0VUlLW4yhtUZNRASdZhC2JBeqvmTkeMewU7UYkTZkNW8qd98lCRuJo7avSiRoIGysp/FoenRTWHhrICsckRTZS/TOB4d3LoeitdW14shikGmkidNK3mTjnrBJnvIHAySDSyJnd25oXyy3MQfiAx+8Zhn6m13GmEusehoqe2xrAScIxslYtlf48zK54xV1mQqOQFtQQ6Az9JccqPvjOuvI/iKpSahLqk1TPeeYsrvOF0eDgVoBWP72MOlQ1dex0J190NWll3In3gxOL2DNq/ii9Zy8Z2h6aojaWcvQkANK67mp7m+OiUtHT270ujFz3tK00jbnJ31Az7GKJkY9+OLVgB84PwZvqaERYUsMagQw5Q/lRsmLi7mmLWuUQWGNaFDot4dmNeIOWXjmKhlG3V84DXjfpexU21zGTbUJHjr96z7ivk5d5jFTABr67FJqPYPjgmMahFdwC7UQ/v+P3x03t5Apvb7Z9+MQ17aSPXzZnwfz+n5oIMq9SNp5d/eyCDxxRhQL4BIQJvzv0o4pbs8j/ZxbN4+8vg31b6XvXB8b/kbZ04kAvH1CQ/blEB7aoNGj5ut/IoguCO/W+G1U1v7Y4zrlN2hMeDoAdMDXsdKy8kPlkY+z0GaYVrJWEjTaCqsFZ+dq31HrYgXuFxYSLIBbe40LAfh6o99WyBIEqm1S0sCY9aFYkjV99VL4avZunD/GmEr81i3u2uCoAdF0B+S8Xfw6QuAKl65aTlRubsIRXz906jPeWgBn+XXnwnBCRmnZcW1dYFzCnDpOJahQwXB8UN9AL55GTSoX/V5qIkFQ95fSwNocn+hU6N7NIDsvbrZJ/+8+Vi2bXOgUItP00NqRhZJFX//PAYv471NO4EaUE8EW+f9SQR39J1AW+j9CPmkXW3sPcoFkBVP6vkHyAvyUUJDfHmQwR3nQJKJyqnNPbujjhfuyrsBEA+MW/mCUn3+7dRY+S/fZYN2T3l/2aNRS4DPHLT5MBVh4UjQvFkxWpecVAELn7u7ScEwK5xGvXpBG3yqUOdNaMkOdrrefeuBXovU2Qe0C93b+rAjburQQ97oba7+utjAL76X8r7KwRjsPabn/MwHKDwIHSqU6TJhq41DXh66YR9yN3eyt94wGZhpT2jU2FwRkwBwWhQOOEFKP3dIqPsI2qf4WpegmiF+qMGmZK91PpEYPpNBBj/jr5xGPMzMAHv3X/gpn4lgBziRURVQaANj+/K0R6NIxrTO5SqzEzm4c7nigrva0fAM/Wi5iANDiey/2CVSap4EcSrnS21HRt55wMA5vkrYKWePd9DCIyRPpotYKAmYBVMF237E71M3YL75mkrb7hNXFxBxGEFDUP57ij/yMhl6Ij8K+yjBl6dY9XkSbzds/fxA3shUn4sEb7eiBJfRT/hZAzq1ROP6NpePXUWYzDG1W2kmO5JRewFtaF1S2mfypcLcygpPVRk8C7vg6ixy741B14BiuVGRXwMJp89vPDGk1WvDvXkOJ0fvtudTREKBa1Hb/Nz38WzDatTYvsx7Teufy5iYfIgrH3GXpA6Qr3vfS9RBINtrZxuW8JPKBEdNhA+D6Lw9v9//Vk+Yxb5JqB3rvxjkt8iEsOf9Lzj4q9PCDM6+RV5bWtVZU2NM2BhZCPFU+wq9K4AFwcR/0fDKmFgbtslDfBwd2H8M+0i7fi4XulERf25Jg5gLaz9P9vhCslKpg2/fQLTIYHiERB5AfMLpYv+jSN19lX0buifvfzm6KI3rg8qvU86wpVoGBjntiDIfx+eSTCt/s4y6quNb4H4DAFOEwGd7k3L6a/iAtDik2JOguRQ4hqq9FNe2PCtmKt6Rs2WnSTnA1lFBzX/YILyIXSNBAGVxeDtX26O+m5BGWO0NXjfrS9BsLpKVbGbAO1++EbF9pnPv/MmWBaqOVWo+izuy7n26+uE5kpq7AjWTfApC2odHlKAznF/z192ry6HymMmu/orHlZfYUZ0a+liLqjx6yl9HQeJrDktYCdbdkg6eQ9fBnHypDwmKweKjG5tvttFLyYFeQ4ePxhY4O5OmquMtxJRb/e9/DHH+GH2Ex1Z4sCQ5RoAMZVRASPwaUU0ZxtBEL7I9sO8AZZQvgFWXYfkbPS8hpUvgiXpuRI8ASqKrrC5pGuhkRncZWON7GDCKiMLvXueDU2NOcuugGDeo/V2xfi/AvGc+KpBCCVglPMpUXofFk76wKTxZV3wkgB1PmZOMD8R8aM/YiEx5JVvjY7/p+Dr8/67HnUrYUqfeu0+GA/1i/vGHl6TIc1iHWMeluwkgCeesUcerQRulz0gDxupZutNedZXqWMw367J6WUrQq4VtmSyJTlSEE9/ZGXjoOMJWuRtkgDzizCZhhkjmRbuppJxOpXUdh+lt6EhL0tvHxEpfYIOh/HT+z6R8vedw+9miD8pipMl+UbNpJ/GdS8IH+PyYQhpDA+BCSJhBzB4vjnerGnJ78ts/qMOoQ6194Kfd4qQQwSBwq9QfCq+QfypWnJ+P5peARdzB4ASuRSJ/qa2Au9PyqAM6Ur3WTB+NQl+hYp9YCB+BQKEkvEya6VhX2Gm9WPa5ots6ZH3auowM0X/D+j8Lgbqi8mB7jRpFu6BsPnohCaKZl1HrTfqeEABJthfmXClWWa/pZtCL0V84e4wNSFjoO8qaC8xcvDqpX0t2um79x5I8yxrP16+enkmN27D9TF4jTu1q2GycN6damxzBifYwSYOXkWMFuAzK0G9y12lAekq90cO6WEEeoE6oA0EEvi7+3Tg93SiMTWNgJ323gerleS33yjoxoIY8/oy7A9lymhwhlH9i5uNYKsoXe6r9ZfpKugww4k6OhXIFufWfuInL1bFYWgpzkbmQSrDdHR/wXl+n8UUfQAWXRFESKVVB3IOn/ZT5JEV7+mBr/ZrWt1ZSZ9ZPrVg//9ZOF6us2pwh6gjgWj8qWVg7qvgRCEmCBd2cB4K3sMRGZ+uEsj32dsxN0YH1GiSWChktfaIWEHRa0XXb+GkpSq/hRijuhkrBuT9eZ+pHQMmxC6VDpSEPmi25DBzvvstgqUt6b0Vhhntu/EmIlEZop1vJ/WNcF4tVQVtuYMj1qWRlAIevE28bzoBFfhu7SnHZlY+QJ6zPjSIbjuNFK2PLiz1SVYn/ITlz0RKoCYvh2aud5qAgw+NsMToeadIaOPjL5fLXZvxJOWunSufL9cJpeviX0Zy6CaeuGkhfqvwAHIHXoNkY2r/+c6hRQ8PDUX1Igh4gwHLEO8c+r4ih46B7FVVIichTAauj0WEjwyrttvx164mK0VT45uVFabtLtuBeylNhAqiJnXDilWvD2nXqJwVmKV1sEMCm0oVXtsTZelhFnj9JFSFxeOO4UGz344XA5+m0QVEnWnTbD3o2gHkENJZS55Zvr39+iB/jScd46eePWNkmyghbtCEMp6d62VpY543jmqtORNlfQCb4OT0rNeV2l3rP54bdWdh1mBV0yQFo8/2J0EnLNfYMTk1xzE5Kob+2h7y5KCB5U20EwB9/pZ0l7AQFXff8PWyodVk6bYf/Qh+c/kuzqkTL4j/qRh5Jb3uI/hVNXnenbrs4JGADvJr0xBFC2DqEKsKB8ypIVWd1ZIH6297PtFX8pPPRjXiBh++0eQW//P+W7PoW+4F/0ly7u4OiqbdkUV9+xSjpbMa/WR+npA79UA1LREfP3uy6LhhDpU1wDeWf3Z8vUI5GVhn6TM1jXLwG0f3pNESXlqtY0WZDO1SXQ5mo+S1LedPbAR6vWweOST96jy+MdDpzc3eCbINHTcyrpZE2eddLdHM5u6IBr4NFEag6aNlpM5wViGyCt9/5tlPCujec6c9UW7ta+rdZ1MsfWfsBCXPoDmO21VPZWmCPWQjcRhd5i7ZJRZwa6xw6QbtNeswmu4dpQzAhfzXjASfH+6z/D4AYM6dLQHA+R4M0qH/cBU90yFhlu1JffDww/xrjVW81o2UpERmVX2kpf4t+wZv1qG+qg1f529lbGFwZuUn4ZTsYISl7G64wJ3uuFTqRBXj+9ETyxkDRqrx2GTrLRxDzMykSH0u/6X9gDNnYAYfsOFj7z3ddvr387mlEmS+TmxfVF0n6Z80UnkeYkWPD2w0Qkdr0DF7rSlCoorkOProI+/twC8ukYcRmjHzlPQGKk/Jz/p1dfxBlOTXny6u8YCoEFT89z4ZxK8h7J7v4vLAOa00xVEdlWPqnidtZ6Rh/8rdW0WhXQbJ40f6RE1Yfq/9cp4A9wvcLzb6jWydPPBpT/sF6pNLXfx96z0cxgAxK3FE6MDg2uDgo9UITrfyv/TkEjL832lImgDpBYYx56zVcdZYM+HNW+HEpNiTIlUhF/tpJBCEhz8QcVbFY3gbYvSwLn7u+nYav5ea8rI0pKW5qk0s86ndKZNNPWX8fk3xVGLf4tTn1yrtd/r+68Pt+GFFi6RrFXqR3SZkkC0AjxhhIe3NR1/uaOl+fmrrjgEs30g0CFFW9fP5IiD/hv5b9ycYJxmvwAF6cq+24843v051fA5F76ktxVyNEV0gW2UdoMazbJNBHqUbo60MsG0G257Xb3ONHsSr5ftN6uVvXEVarBs3w6jZ4YscFW4iRLwf7BUIDuX46Gvr4pNi2kZ7QPdXIr2N99Sg//vi8WTiUC0xZk3ZouhZTeB/SwCvf49ZEIKpOB5mavQE/4YVjH99wL+ozC4Q2A41mDfW6l6nr8ko8j5NUr5QQ/ldBOf5uT+UpOS/GY64CHM5yyXnuXItjSXjMOnqZ2e698hphADagI1THep/vdWBMgNKg5FJDu7VRgV79rS4ZLBOmy8GmuTIWgGFNp5xSPsKaIMpNai++wBKxZJJIh6SmZCfgL3eRRZ/N22VG1DogaOv/lXTbwgzGsdmiXdmm3ztwuaAEjDGoaGy9wxHTTDKz2VYEzqz2YupDWusdLE9GYrCR+tgNiVgwAnQIVNjgH2GWRSkD9Qxlyp7rxBZsvCElrbbd7+NZ7ufEnLcYym6lkVFu9jnJA5mX+nhUuJh2KK3gsVdl3cqGT2zoXp99BKGK618dzFZ5+Zg6RhbKjEjL6AwMniMk3cFfjfHUOGXSr8EPB9StwBaJs3vzrQ7RkIbV7+GJWO9uHPpCBJuAlMQFwbLFsWBjzU/4G9+YN63pBBOzGPs322pxeiUiL5t9+IQG9Bggwkbyzq/Jvr0zHFvjXAuFtn6Kwl5MTYajl31wU1ljG1HeRoWDWkixhCt+R7N5Pf3d8tpkulbhIfChfgACrRIpTJL7ZGZRR8oYpFWxYTpO5CBcH00tQRVryhGpYDDtFU920AJFvnAHCQwyUssSTgJG59IoVx3ozhidwjr+eai8FGi749p2kC/cW9N0hNjJYISn63QwfYiAg93fWyjebATPnWQRsCCb9mlZC2yAL2pMfP0zOAV7LxdRkn/nOWoMazkSPPuPR7FeBYQAwfuRNUtIJgWnpLiEzjGfh3fbPA2LAWeN5++4dI88W7xHsyTJV/igN1ROPbRgZpG1Z/xLAUgHTJDFyQkZsfijL8J+fyragPN16d66WJwed44LdejfQ7HemV/942IuusH9iVndEJFN9Wy5j5rTS88B8ypianZIHmI3CYQwMQrPYyf9fTnrhR3vVvmvMGXP+ZPrW3+ayudzFJlWCjCVh1jU36PBWEVNqyhbniGo0Yml6SvN8tpLcNBJgAWXiQKrQGtb4up8mj3isSVceTmt/+PNbbTuPjrAWBgmbiR9Ps2VJ8uGxm2aOKFox3pKDPEL0wPbSUt6XyvBjoyZqGrSSafM+wYCSVLWfURb6zkGeO9xyoEbCZj0B99KzE5sVXO0yYKI5YMQR7ipqn720PkUz7KlQQ/RIOtkvCkKw3NxESuBvL8t/NnAZbGZQSghV2RH6TWDUTQ2do26RecYNpakz0TrLx0ou10sXmdMvCzV5stvoNovCru49B5AHd8iCz1PiqxwewryBKM87PF7BnVCi6He5zALYUJJFE6GppyFS4md++P72i26fXaR/r9Whe/juVbPpNfrkB2uAc8+SbZdhBbziUifYEC3+R+4aPrpMkGs1/M/Ti4uDBnl7WAbh3n0+haBrnqhLXjLTdFOQdQh/Pm6aE9bh7z+lWu9+OYD9kaRgWCue2AqKNm8/maMbMuLqPEKWYaWNPwifHQJDHZIXhkV8IaMmfiRjYsRrswQ4ybf9mmf3KYeslVuml+5Vuw38qjsPCFSRw3L066cT9aiu6XfWBjQmvA/i6f+xdcFaIU8fcb1+vmkbCOPeGlbXOdu76U8F8vhx8GPnx34yxnnJXij1BVJf6v9QC7v2+S0GXAWoE6eykkSJXHJg3tNlw7fjtaNXCvy5Uvp+9tL+wQrQJks4NSqqGorjHDu/4gVmTYPS7EQcOkIdJVoW6v+oR+R4M13TFFAfmnQwh0xcfKUGcGcAUpKy1nM6jxJEauofTjgci+SbrxpHX3sClAdB6muLGbZMHbg2uAgb7zE2j8KMb2P6x/D87eOTmonTE/rH8ogpYn+iNzAPssY02IBEEPVDIRmsqObWNeYIP+gOYvKOrkquQFDXqwTeBvfnHA+DfAcjj6O4GeUiwnVn0dlFxV42v043ntWB/DvAPtLz+uC9nI6OlSAGEACUP0DvBtZe1ZAHrWmAB3/PuFmd1fEsh32lsNrwbb5Cgv8MsOx8aJLZkqxJVQ2E39d79EcTmOxrHuseKD6Cl6kdWY6jbHsHAj+3vTUCmWGsMx/Le4LfGCoThIwg4T0L3/KWzsRrpkO/A8LjRO5TnsiMgtU36FymOZV6vAzn1WOQp/Lk5HXegHEf+DU+WV8Y3Y+/Vr4z0YI9QrlSEqGZarOfPQZn/+UgR3O46j9glYcBu8LTDNkp7EzclFM7oFYrqwR6WjsQhpMESQ/kbz5C9GFjfoscBPBOE0+WEHESvxrUBisUnbLwkLm+aOD1/iJ0L8dK+AQrf8Xq5hQuWbPx639Wu/bphV/fbTFRD7/lFFLSAVH/ffOlzqtgdbVX4+zoSD92ME7q5vur9q/bfl6ljwG1ukJCiXcUH3kVZ++1j/nkq3ByI/N49kC0ePQjG69FbsRmVrnZMNPBUS5mOS8cpoklpvre3j+AVKw8WrR4h4r2jPEiGgwEvwKUBKVl6RO+d8gUUVp74AtySggyxlr/vKQiIGLPMDIVHJre0LycRNwyZh9/7xp/3j43HZ3eoIfn8/2u9s2nJ8qAVBc1R5tgtFGQ8NpnilXN7sggwnUFufegPEz3gA+ugTfrmVHUFIFeJ7bRX5L5NBdjViGqmctlxhJhJEAYNNcqSWFR6wseh3BwVORcqRnJef/FwFBXpBBiRgvwIEpBq+G5mqsyNSRBPY54Q6ttAAAIeV8FnKMlulbbqmIzhtJq9Ni28jFtS+Oq5qDD8dWJ+mXk2kBVSBL9Hb9Zz7hE/Fc3983U/cO8K+6ncnVuSW8H1P8RowFrk+gwRcAe+hOpCVgjB1xULFFrvm+Vwtnmk08M/gLbyee4IPjK9jlsfnMdgZ80aX9S5rGOAunnqNyPRZmUlhAjYt1SDgEnjhVZwXzGp0eP4P6w0KoZ4dd67M5rclxK1CIvCfJU5hrN4o77yYRxOQ9RxeBvVO26Z5iu6iWgq+h2Z4E5EP5yTWIjwDYvUtNaLh//Mml8Bfmistbb+UOPcrEa78UiTOSey8NJ+ht/Emg56ML/XaLhtaZV3LrTmlvUV8RZTpI+EZ8sUs20heDUcNUowdTj092tLAtlEBpU5NRhXLYgzM8xzr9ty69/9VHRX1/GtjZZ98aEF7Iq9CeHWXFQx1aHsO5R/FZO8SvpJxZS15ZNNVGf41Z6byAXxRNhxV0B+cH1bg1c7kxSCu9sx1VNqheg+6fL0UBZt3fErNKOMPQwRQ3d/629xT3f+LohtLDSxtyTwz8qrqxqQyJHixci+NEsj32tu9wRaFXBwtVtEkAyVatgQlwltpcFVvH+V7SG0vUA8RH5zjZt0Xf/1+7qQ99ZmIFe8e8oKgDA0rgAfGZWD8pg9YTStHWwVdzPFtssZg4nANwjt3u61j8YtH/80NsSjLCvYMa1YQ9fogU68sHtbY9A9lF6MjdXl9UEZNMCTFCNsxQXfNQUFlQNFvdunqWrLi8NwrfcOM5IfoBC52HAKlyVrlMCfvGXApQkMGGvnznDei0Cw1+sVh/fFp/1ef0AO5d2g8165jcFvqv8sEN9kZDcCv7nCzcD7HA9m9HgxckeE3bS8NosMHUXlczipBBMmmkdiQ5izD9osQSUXkXJri4/Jc+hWpDEiVsMm55gmxSsLdaIwunePA8Lt2zsjFRHT2lGsw1RTkb14uF1iCdOqeLkKocLYb/+vXfclSbinq1J4XAFuSbs7dNWE5rylQEBxUpQ3FzitJcUuHdpXywiQw0QFSGD4Rf97H4IN53AYRy7vyOXVLgpwDGqyIhGAzKh/SDzwASZ3wSxuqGDc9za3dE6WRzaGf52IoESmgFct6kNSv2R8r/q05pECn6mE9R8cIFS30ulAJwg8gME7AVU5nbX6axyLl2m4hdV2tvuO2QqSVL9VERLomBCnHLqM1nao/CakHNnkC3uuu9EZhuLYNaO3z3yvdjd696d76QA0mXhTfOdmjHQvqvOGBZpD6/fL/hlejz5+dKC+bKT+i6olueuPZQv8RDTP5YbX+bWpfKXfBdZrqT2vt5KjjFN39g2guWmAx98Sj/cJtJXTdduG9LctHgPn/bdfZaVlht15Z7FCOM9Vb78dR7kA+ALbtne5tZZ8U/VfhGSAlEKHXXRjn+QILKZrmmALFjBud815B4YUeBxKhK2QMELQPs2KRk+Sy+R8BFOWx6/furSulamyp3SaChvl771AcYB5r+BmxuB69hKH1BgJIuHU6S+/Po5uiG/ad2zitIBqacNcQBaOCb4aAJkpthI0GaRZ6besoKR2X5WovAnH1fnkk5WhDkec4pCiGQdr/Y8+nSKiBQDKZnKCXFz9KVZh+W/JTBS5KQmWRD39Furn7r2gbbvz8HoJRiRRyFZAyxVRtLwFG6ba58HSqd1cGypMpCB/jloEldHJvsk7r9YOM5AtHPnFHdX8XhCGsJH10I2KBrzytn8brbSpl8yDmlnaP8ywTVO9xbIus0LIbjD4vUurYlVt0wVC2ln2Y7efyNhSyEaM1RshhFu9kz3159wk0OAhLTE1h7SgIwDP5ArrqHZcenYWcKPotH+TRK+zQDgTIQ3qp65Fwjr5sfMD8FCQy+G3fS+1V7sf+yVSJYj+w8SpgF5dpJ6J344UCBHjwN93lfBmO4mVoN4MPWlbeshkrBqCBXllT3By1Z6LKbQvrdxnpUtAtalRlc+odtSHS++Op60bK/VgbLXV0bIGN0WYvBqNXOkGsjqHxNmBdowshoTkqMBojJpyxlvfv2nF6xMZFRKntuUVOVYYgscCA3Dl7iJqxG/lu5c1ANlZ8hYKJZ6jrsGkr+IKFo/EKgexw0g84Z0b5EVcOv1FvA81WHFZXS6pNORRtq9GuRfaBTKcrzF4MowVznR1D1iH2+ar+hwDMRuCGsrYvO0We7arOBaphU3dMuGlBdEGoW1mslB/FYDv6DSe+Mi9Nay98jfVGsaL7j+kmQ4GKY5pP96cYEneCrHzEFza4K5dxEFXH9bbtQhpF7jx7GysNSon86iPPOq0sTo8ucGo4k2FbcqDxY0Cb9UC3YqpH8s61p/CCoratHjN2jFxwRkrkqnkeh+Crkf2KQKBwxrwvIgMDEVnwRvvUNgTIRssMBlCeCLf4qqEF07cdW96nVHDrfSNhLA3clyJIlvPrH3qv9mzPIRaEYWw9Ndz3jK3G/cFU32rtxhuTsTeMdZCF5lO/Kq+wiHFxWUL2fzaOYNn3scp+pgL4jwLS2hx2s0UCr0F86rAvyxv16pH5S0cEfE6FIGOzlF8o4T7ZA8gWfAXMSUe4wXfBAAwXApn2ZDVMlhtHmrKms+bRNiA/UylDWg0qB0AsAH8JeZjm9zrgFtDGracqEROV/C4z5otoxQKO4uu3Xk7I++8zdzg9GMrXU10SPaLK9ryJardjl0rBRIRFDPTu23RbtOXbsO8A3CbS9U5zYR0f1ZZLgLHgaVi0UwXm2N+COnEc1GrvPySd2i/L+OGmrEMz+fy1aKvTMHqvwURjfSRtaEjWK2V4GTyTuYUb2rFAfmkchoriw5+reBkk2ZRsgPYc8hop9EVLGqmF+n+scdvSL/qWWsfy0BopSkZeV9Sg3CUGDkZvQ2IgbURtSeVrJvzV2beXjQLrvkSA4uYdltMJbDaOyjHvpYOGI0VyNr38RnK3+4GRSkaCkg19Jp6S6xmmOQJrKhxoVzrGVBO0RfmTZhHtvMD/aPF9M9DxgIHscj/M8vMIMmWjDCYQfW/R/hmmhh/y1frXNwVYxiJdEt0zGKamYjeMybohAjbWXc3mKxy+20q/tuTIHky1BVo1ySXXhdoGt/7F0L27Zz7qc1RDpzGKH2fDOiFpLtOZonangq9xtBNnIFooQ5lRoqP4wnCBlmX37oP1eYZ1TGWOynB6LiqJvOXoaBVCFLIM2eJCS4cAGTYafkFkLmwDpQMidlfvUZ8Zqe15BI86NXhbR6htS1yhfrc0BJNdBKuixUFfFvmxBC6nKsoEol+GAtDbE6lAwyGqZNOrd1XrIdeRIcyWhpAotrZjphQr0Hs4ve5TQGGn6PaEByttWi7Jyis5pN+nd4jJ4tabWCXVt6bpJJzA663FQ8RjGVoax0Y8EYk2pthiK80ahW5cLJNHis4WYi5XooN5K/XTCYiHgTcIhDRZVIh5pa1mIX5TvKGKgHAGxFFy9owbqnHwCHO8nr/2yERJKGQh5xmath23w4FbLjOx7VYq5s+T1dcRNpf75ZdRM/yJ6/t1AMQdFexJmE/3qeCQ05133c5P+nM7uiaWh7uk40f2y4OuyCG8XzLOEVOPsreyDcCGlZEa7/NPoHEjuBDH1vCrDoJ5cfXsF/o7F1ZaVdgYocempHOMjQ6OCCew6wAhm3JT6sE5GECCGVQMeuQ9uhBKqaSQjEvN6pe2N/VQCpJ5Eh4MxxaJ9SzHVXqsMlFmKxmWoi/UR0lzJLHgkptoV+LgiDLZnz4XOOrHCSkINsflquJDNDTcyTCL8MKO5Znj7IGFgjpvT7umWHzMWw0kUnLDgKRCHcxEGEVUhHlLMkdX6tRfWVEtYLrB+DSP8IGMSuI6zsdVp2d+dD9QWp/vohJIeAMEFxa8I7MiNgLxrEBu9exFzEnayy8YYK6nBYRmVxxgbP/DoEwJlTMTz/l0KQOCLLo9NZsoUEenq60vPoPXkvDMJweGRHG2AJFJcxtMokQ/8lfMBsizQvP8ggKBNlU3aZMSqoGitXxgP3I0QaCjCGp+gjKrvxp27xZcX4J6yBo+J5O9QU9EUDqdyIKuPJ53kCvu9370K/Gsh3GwURo8GupAKnotO3SNOoART/AaXYk5YkIzUA5zPwA7jRTK7fltM3qY11o+AqlxSxdwjGFT/Yzmt8KsB/DAE69WmnBXJIxKtVxIEkBMOe8I0V8bES013k32cEPGFqqdOOI1E1wCWTQeioEvGvzM/Pj+U4IeqedFpCelDhiD7qdFY3VC4w4Ivlj3c3A4LMgh4EDEzRgUywhPCC0miF6Pw6QSUHE49eyCn87Rb1SnQpDaOI1VaAhGA4Eha7lgExfCZJESI7d3evPDKYYMwKJLsKkspf48KJA7wHoMxzJt0/SHxPX/yjGv6US2IMJpbswctbkiP3yjQvGMaawIjTHWBqoXpom5747ZG61aSaAW6RlluXXNobVRWkapZ9cbpzV7N+N7kynDogaQdjJ5RYuQoroJeTaucm6pm2DtWBGg8GDhNkdbsLSgFz6DTvvLK6Vv8gdEqPZ8i7fVMzcq4kYzFiU4G7uIzIRaGLyyMFbrgBr8vLTNFkxR3IxVpR88A7YUhgp6CVRqVNKOlEj8nGDzFqqz0300Ve+fPAYyiYl77Nu0SVLyeu2UnR7bPkcfW/gSiPCILdBTxSuAzllmMsXMJI8nhb2bP3e39aqL0j+i9LHQMGm0FipIDle8mr2shQhhGxIM3tI+3cnzgYkWdnGaweqHVDFwhGEzCRuWcTHX84xDSeB3cGbJFAUGDtyxmZHYpUka3krJzu8UzgyndHxHjtCRwNSsxPmxweOWTNikT8yA1oC16tIiKXWzecmPVsep5qJWt9bOrJQhSGYNVLk+v7Zez1e+PLcssjvPCRNeBL7dqezzseqt3hCu69XjWfqt2GyyXbiGXRXyw0iAl/Azz550IrkvR6zz0lZILJRxGuh7nl9Jim5SaOhYLgYJ4xxgeLmfBcT07oMavsHbjK5WmY+4MtOXvubaeu/EEbcaj45isbW0GWk634h0dCZitsCeqVuXGq5Qys0iqeC7gvzBWS3nydB0XFmWVxgnkooWlrcP0BnlaQ5W+3gUpgdnWNQtg0w1u9NpIhEbrBp2+zKrvbUpoBCzWYojkAPAEDyKCq3EHLbGv2ZC6ccucspEQawhc4wa/BSLhrvoFpZ3ezWjfYMAu4l3Bhgtu6ynuzVWRIIcDjA044kg+oItK2JyloGBJ0TRmW7ROXIS003RTFzb2sodWG7VpLhuiKX3yJHvWC9KpbS3IcDOsoMVhhl0eZk6otRM1xDuWxiHeWUIRPRnAZzG+YHwhcqXmuaIdlU3cHpzR5RHv3YlbTeFefBGLOdRFB+7bFyCU08WRqOvzWulRQzjGlIjhM2gLMs6xWF0fWMQO8iyCARk9wi+F64W1sFEKOOatNBsmcDanFug5Ba2VK8GKwIw2rU+dyKjBAnXdH6BNmOQJCZyp6ey1ZtktOCs/9tmV50nDQlLy2AJ2OrzywfNcSO23MVTGWOaZtqEVzXw0ixYf3R2amPTMtJsj9AlRMeEzijfo4gqU7iRr4d8Q1EIgHsMZ+9nrkPNmsgTLueopDMHVANwVvaHMQKaeiUN2kgsItxykGoxIzM1loJwVgzH2Oa62LsH0nN/byu6kQTxcX9GZ76oESIo6UKHG97Suaar3pVhit+MS+a6Hgxej6xAaLZZA8JaX3rob2WQyqda+4xQGFVpub9FrFLxmBypMdwzFqK9SDddUeOsWrJ4Jls8DQG3hEUWuwTKgZsZ+putSJIrc1r4+7N5HEkw0ow/57rIgTW3BZMR4TOQcBkchLWCJEVx1daCzw/kRGRVmBkTn/A/xFOPDTD75FZhhill48d4iNn1HxZHvqQI1SG5BAuMMJ8VRsLW/nvXkTsuRcJGLfow+8DkouzuceTGWTfSZg8Iol5bLSlvHqPs8kgPkjF77wWqwlIg9Fp4hbqNddFGoNfjRsfQIFnbVWosJUImZ2jId2GDdHFTBhbr6HSfhYLSKff4U6/6RtccuttctsqwOD5DkZ3pvJ0KYsMrb8W/KpEASd7ry+oWjPQJ5ZvHVK6relVAXtzpspxYY4GROrkjJvlxko8M1iyE3MgY2v+AK3zVRYK+HLrc3ETUFNuE2NwKuvzDeFvKMs9cl9Y8vKpAtrppTFeyvObFPO/cROXb6iDdGD/bQ0Ut0BM82AvKQVh6eqI8S0VCchgf0vvTAdCPfKLNC7krWAq5AocU4gR2oDUtLgp7slxxxLx9GUsMcqX8s9zQ4Kyrz9vIMaXSjKdoNtae9lvOvWemXJeerpjJo9Nk36J4WxdQ02x2gi9vScMnA6Zd8fP/Fupe5lUDuKl/aLxv56QbQIZBotUgt0+9aVr7FpZyaf9odjmmZ6NjUC3ZbwqWcgPV4ecM5sSpCU8m8o8ZkEVoEarnyX/Q5+AdUibCDy3CAgKzmZ9NvqKMdQfB55YNL/WGBfmP8uvy2lzKOlxp+aJyy8vWrhIQGJKwmjvFAhAo8HYYGI8+SrNDWl8973A9+gPt+eEXrVdURGkUttKLVLT5UGdyxvvYYYIhTwH/PvolTWQs1fEBFeI6bR3k7iUepyYenu8hjkEBbR3P+n3g5nzJwJvMMtTJkSpPr9rwenG2e7QyjIc7mlfMsog0Ghgw5E8iXDSLxSoWIjr5kMouKPSnEwfDCriuYD67SLL6ClnVenAiqNOAOudKywQAzk5RwsU3gG0M187AHVZ6gHINzL2DZnMnLIetzsCAal+fLfoKlfBhejD1gVMKMVweRu4mCDRBCKSztyKE6rgcNeMbJo+an32eGHUu4uhxe+AvQG31mm1dZQkkyFeup0aZAWAbz6lFDVslN5p/oHm8lv3fh+iwKww4UfrcLYDd9hgS57mT2tMdNc249V7PGEyNX7RmUZvlxfFyPJD67q2Fcrkxi0n0hxK4S9Et/YD4Ym94AEZRBcBcuZJJsp368RJt5yOdiR9GQKUHb9RjC5WtpNh/ctQiVYww62t9bMPeOAsVyxnG/B0Ep0wghcKoOXTHGyhRxOFFeyE6Mf1ukEONW8QVTa0FgYyGtatwF8S3g5hsgcMkDd84xAkoPMs/jXxVCjW+0BHh7cJC5Vt/LxEK/Vt4b9AYjCDRMYCFNHQIPusSKx1Urm4Si/9UfB7/QeogXP7+0vaBw4Gv+ZL9JEVth7J+CDNiQSoY92nuMtI3W8QCjFA7iZfQp4c+jOvUGdU0Peaia3+zPK930IqBiXn1ewufZR60ZR/ShSOzzIT3NkmB8OhcLEnHYKd1evxCHyAYQqlxEt/gRbTOf3cw6Yu9ndqrSJUhQbedYzNDN1kJQ843rn2eQf1noSnuafSyNvIUleWBLwEByqVhPlPZSIvshpvqMFq4+NQYhNqrGFvEGjm7lbTWHdllvNb1NG/Z8TRvGWTohxg0kQlv7UsrqJHbHa/MXQIyK3nuBYUR/oLEQen0M6gcKqgccs/UMyirggLEISFI4ovwlX7B8zFdrhIVVnr9Ba/6Hcnzr2dn7GMiaS7e9PHxYq1wMV1ICWVTvf/nLQSF8otN5NlFuc6Ab/QyYH1+TdT3daetekL+ChtKNbCCL9GZUmSi4rJiv434f58lgN0Yj+quiL5g2cVWBX9nhjWMsGJ0RcseHj09hTlCR+yMUggBfWr0aIuHYB/g9WIUjKsGHDc8YSNuBj6l4yqnt+4KeEP9Z4cRsBfLqVK0aLYhyAjz9zpK5a7YkOR0kNlxU2H/JxeEYcjSwbfRjzuXUsfS48qmHG1k9H/Ip46oahZ6sAASBBRHhLCu89GFAdBC5NuyYucjURfzj+GGlUt7STB/6rqlVks/qzuo9cwD1VVpp8hLYIMTcmdGh+fPOEGKHlO7wi/DIhSXOba9AQcf4WIUuKv9mS6oaAP5ToKmaXnNunkUfH6+wS4N7BRHtEjreYAQQZYGViVGpfePnsHt7+D/QV04LRN1ixVv/I/F4shgS7toU+fw4gsbSy8WPGGEoy/tyhGgCQHIsmytjSnyeYFmy8EBZ1NX7bX+V1WN6iRVgLQH8Vb83U7pxeMJi6ZFS23SiDuESGxTAaXKsVPU8yIWXKRoyykqwLsnTGqpgYwneYzvbLm6plWeldoSjxshlPfkiZlF5+dtG0tSovgTUeK/aS1Eu2jrJZxUp/XD4vtNZ6tteCz57cO/Hl7KsQKSpUDUO4xYnL+nT6fIk6fNmrpWjiIGGWWfasv3HLcqK0uwjWmlbMuuhU3fSGFcnWzrvuvwn7kzpff2uTOBkIjGj2nC4YG0T2dC7kDoKOJHKCZRJe15+mSVX0V2vTlVlqXIqEdTq8gjZkLYrk4/jieQZAAfySWyxcEbDFf5Wx4ny1CgGbP6yi17nQS/YgGh+9QB+VBaEanL7sRPJVDOIGYJWzk8gFp0mAITtsQiKmkVv2WaBUqz8esrZxg57tWttLmH/BpyJVSraPNkmsX2Afxu6GXE76FAlW/BDjkmzw2LMRRQr6Q/d1phngJI6jYHAndzGnM/+ygOpC+pjvFQFaL5m6cKsAqcbfEZ6ojNAImALCD/xJHHEGyEIva6AHlilUb3JtQFd2d+2vU+bhFuuU7unazh21mx+tE3J+LnzGGzLL413zXNkCWD0VhmRH5/V91woPkz3pF+KRctK44LATzy1ShenEeV4LGnaCbIdK4o3SqZ9q1MmglPWA4C2o8RVjS9dj6UeX2sB8+Dpa62kcc20zWbbwe05scKbRqoFMj+yCLvviL8gkq75zp6of58dQXhc4PYAFSG3GZhk1LVTePVhe3Eqp/FJIzVrkhbifXHJroVfNdotNhZociPpZo/M4nwj22ZwyTc43GJwzRo63s+KAm0usS9Ij4Ej87FG2yISR+z6HU2MpTdvqI1S1TGgaTewKLA0nEv+efxjqQSXu/9ol6dkiJ0Nxw2k+0FUzydotpfqsWmaBRNvjRS1SbKpHjZVXj8vAXZSu6VKpVZ5uh1BzI59J9spPn6DSmR4JetVZ9IJi3wyk8Wsk78H4GWx99X0PwCAvTwEjts/uI/7M7q6ewMblpZ4J9W80xMJbHuTMQ7fi5t21MT9da/66QA1pcVhJ98DpfRv/ojqM6KRsEJDv3PUl9h2+tysyf5Kh+nBmZIZ0xQcbEoOX8HNlaGYp2iQgnAaGxmzL2rZNuwlfH9DcqVDwhmrQIxaszwVSyqUkZPzkvNgJYCbuOY7utODKIaKSsJAhcH0kK3oQ9iP3bszpDfQpOjHPTVf50U4tsnvYzimwLNVEESG4AVjRCV7QpVzicPy3IPBDB3fhJxOhQ059nV/maQx7WMPS/EjZxSfdh9kbv66Scm2gOFFoLvEZbfUDX+ylV8/Mwf5otxR/CY3WmqyJv+/nwAw5FoLgOAFwr46hJh9S+VCHJB+CY6ro4Nm9fnhIb0zMbSVx3bv1SqgT3PWnZfZi/UTdrJexO+w07O5q9xCE5pUgsbrQVlIMLDAGbG9qk3CVNwb3doHxwbxaJKHBvBpG5Jmbf53+HjROdB1PrGxppHNQEv/sZSHL1JzNuY4d/OKCVOAC6Vr2m+iaD6S0OUsDXS+0S+chYeDP0zZ2wVA+9QIwu22SfGBbkfFmazWRR8YRlb2W4e/jHHWwcUw4e9I+0gWVsNRbmlRHVl+YCOnazxKvtPjPc4jKctiCa60L/9PpUv1Fk2g0L0oTv+f2ia91LJAdVZZ6yw35gnvV2dt32IlXnh3jnM3in+V/p6kTjAItQomBLl1Jf03eu46XaS5iSY3tHCohwTv8fj6RiSVeALBmyYWXldGDdxxbVP54Yn4lM5rlFL8kubCHW9sZjJVijfsl0yfRwxWQgQ1ifvILls5erwrjmm6x2L3uEUgDNq+MWhgvpyBfcOI48WlUdlbtj6pi9QYZhOnRGopeynbz0DJiglo2o1gC3TR5N6MhZjx69Rp2shAGwn316l8G8d9c8gJv3lVlWhihEjCqHfrOSAkwd2Ivnl9amFygMWdewBL+spLF8nVx8dbP5Ooo8Ck1g4TlKFV44EWCiLLq7kkedOvDuZ63SpxqCg3yQpvU73e/gZuT6fDpw4NNzPFNS6Gg9bw4VX04Om/FWEp1x+E9rIobqsSZpaKDs2c3KU5vlfGd67+t8IrFygq/TlZ+ELnsLhAl8PHgJGvsGw02c9WNsTLaos8Mn+tSiNbD1zvQ2evPDZ4J4w4dwlzRGeqOGc/VVyvRTh/O5ZKT0WgSRNNS8W31F37J5H26DeXfQSHdBM3ksbo7Ec3tmkqJ+GKr3twebxHmo9bb0nCNzWxEMhEx4lLai0FZVtPRgeJOMqO1udq0w/uBIB10Jf757diDHmEZ7EE4dpNiaEVlFIUtvL95hQ1ex51q8gi79XBORK5cR0RPNzw0OEFGGmfm8UazwQo5zqPk/twmrYOOQ0c4PDE2FU+Xl7eHrWqDM4W4TVo8bIjHy3D5BCyINKtGqUowOT1tNLhNd62tDPKKmqjAwROJMQN1Aj0LXsXKb7q/LaOLnB/kmOBazuVpi0s9b/uRm/VlUdAYAS4R6XAjOiwXbqjkjms+5JPYDoKbaXdbauhz+PCjOiQTwZLcm49ZCm554g4RwA1RaeiOGcAdXynvZfVNapEwGF8LHlpTr57YkqV2e0GKLv7tTuuSDNCd5GpIH6nCXND95YZrYoqTu/PPCZJs3znszdl2c9XX2jGlB7PR1TGAlmoyei0a7gkKDhArOWEDTBkD7c6z+bIKlTAN4bC+THBS7uB22gJUf6BMcmX8zwUYF0oN9sFqJfAfvu1fWoXCrNG16ks8SmD9TSTnKdQJ5Gv4tDU3ow+b56V8gZqbEOX/zvGSeNJZ1bwOuePt+G1OXeGGl8/VVnvUZffG/VGcZmRRyG89h0NlMM25QLLJ7ChpvwRQLssT0lgg3Ocemv7Zc+kKrtjK1FpfCGV5qfk6YA6Fb1VN4+X8m2RCg1Q3XHeSUwrv4bDGrTRgk3uYDFQbZVukJd6Hg9RfHdBd+qwilGCd9p9u5rsk4wSS5AxffD9hizqiTzWI06PvMYG6O1CB7mWA9h0UQ5G25nrE0EBT639koWRiViQ1nHAqrWefxe7YX+Q+i9PSfP3icipSTgWQ87xLAKgU5+MuKUb4ncNVrkEXzAeAF8wQDrTwG6++VoK51R6jgbDDFbmHTIiDXQuOfA5iMnku+/BzE/Z/LVseGGE1Hx/fGMYVbRMDAmLl0x+Jni3jUeCH9+hZ1MKEF6KMFYjPai7pBzpgQcvYhhs+uTZrw0Y4wRdK0LblM8kiuGnDcklahicwisSnsIBPPguDwqG5N3GZN3GTmGFsbPiFFlpSWy3zLAPA3xP4laVlMv6uglAtbTPYVxy4iOAwkwz7YDWWX7sZEl6NR7/RKHA/pzgZPHUnXBDMctLg4WtSHRm3NeV+/7mf7NMTb7nHmjAnM504BUY6D5Idl7gO4MRXoh6/zIDYxXliyy/TH5eoCWV67iDJMovbDBQng9+9t0gZywI1LPjRmL90CMJ6MQ9ixk0/cM+1OVEVjOZZ/paA7ii/fp0CVqfWOdPtB++zBgb89XikWjXvS8OeihaSqPBJAdG4JP/TtLdEgN8/RSr/mIMq17NieIn4c7WWhFIEcDdvsaAqPp0hVmV3k7bqCLnehlisC48FOveS5qUULPSvCSy7/B6dX1s0zQPv3DFb/CK7IpJoHpWkvk2lMaiXcK9Cj7Y0hiyGF0srWxSFpCFcWUXCw2t5jJ1OuA3BZ8+tFCWLD2Rjdqv9swNHA3JwXp5VzJ3xrpAyIp+IiStoOfhqk3o/EqbCziUeXxRTzz8qdN+J0NKIhHBEbzPkN1k2wGIvnc0SUVbW3FpPcKw/pw0riSjb+lk5FB44xk/pNT40AXrIK56tNhzjG/tclBaq7RXQ0GmVwBEDn28CjPo0I2hlQPfDHEszY3iiiz/UEnVXToyNU27S8LL00W3xo/DvzmLOZZeO1QZYKE5g485RqRMVUYL58Lx6dDDWW0hWplT5RQ9iwNm1o+XMzB0rrYVTOOaldrsQi4M575e2Wq8O50uHOsYPlzVf8s1WhwPpVWSdADqDdMOEiElCoUhIu4U7qjdqo4AxNrbBSMuBWOVsizaqqKeBRMug8TEw66+ZSJ3rhPFHbFro+bRjg0OVDYCpicnuCmVTvJYxGdWe3uAzWxSFciGEN09MSDwUWu97hhmm9N+SGWXO3zij72eauQQ0ZOU44SlvyGbhtJklT97ygj2CfZO6YxV5Gy8lqiVysrvns5OxYVGha4+ckIpwqrE5qbWR4rY4nSPs9oMAjY2RshTla+va8pyM8bMYK2Nzt2EiQZQbfLenpIQu0ZzFGF7L4DwOnXTeCd0qNuPuvikKrpGpOaiewuezorbKKmf6rWGUXbghvRvSnMcaKmttpY9LPRcoZ2wdW96Zj57WVBRazR60SpRSirXXZ5D4SEQrE+a2omaA+RKYCiYoJyaVlw86FE4Z8gHDf2i/R08zPzQ/PDj4A8eVmtNUUj1AgQaHbZnsM/gzQFUue4f8JaikOj3cPB2XKpPbAwmgQMMqU/F63paoP5MXseynKQTg9q9HMwoxDfWT1LPvc/d3Y3dnc4Vf2wn3kfLAsPVyhreqfpVFaTVo6fQun25uiaaTGp5tSvIoMWCSwHRLVukFuCS6NJNLdotqMZWGUkEkR1ew/E+0JhAQtJFsAJQ9TMSM5Jm0OA7MgKz9F8QnvbEAYEBAs8/+z1VFN/oPRB5WiOPJ/Ym7bkOPYWW4yyqxMYZRu2CQCl5Fa9TyMTX3aBBQuPUvsZA9UMhSuXdsfjWgZSUH/sQnc+y2j6aPnEUM6pNzemaVhWQj4OgGf2FrIESLJPPTLjEgwE7EJhfHkgec5WKpArOUeWsJDYDM6dKOTULCsKRMQac92JB6rproGAKEIGgPBRc2abEJwM08zGPo+2gh2rTKerf4bacPEygxrjDpKxe8Edx1rV9/SDJk1q1gFQBMAwNygo6ChPj7+vnzmjk4RvIGiwn4lIdu9ke66DqYDJScJf3YimrXLGD5CtSUqBxkyZpRyJkcN+f3KJ1ioKd+CLrUCjq1WPiYkGPMWk/uQ20YqM2zPadELMl2BeqAm7RIdrUsMg8O41JkkNYdR8wJowGLOrbDOo1Yc2trSUzLdOtB2N2hRcUlfUlFsP0KoaRGe8mnkKizp2PMFYU0NbV1ewtcG7zmYKsBA4FEx5e5VbsKPOdgpYFCtMthGQTrCzZo6awIrIjLgTG1qKoS20Cylc1LdMoIuEczjjUKo/ULeXyLN4FEy2RwJaCukEWk4Z1ByOxPYS29lPy5Tc1rRsR4SkuBwQ+jc81VeHjHtCKltaPkakubkLie1zGaJIkotGq6omtsQ0YKOioNuwyNzRjyJtXkJSC6OwQ6Ob3ay0ilW88Bez1htyelTtAThUOFQ2cHPWI7k6z4i8lACsTJ5a4EabO6dc1bxja3p+VjBvcOTC9E6WIEe6CrzeLCzFJpzgq7Q3RqK8h3xvXGB7yNibjFYaeJys/mrbTOY5J0Yfx2nS26OKRqedlx/Bbtt7PNcsnsPSwpuPIsacaq53vLkmPMAz7lKv29XIAdrcXZqnRNeIUqj/WLK0w0uoWXRWksuDycyof2wPx4zbQ8Zb1rOsBwSIkYyObzxNZPtakZaqD4RaqTbD2YKTTdNdkuxxiQydYrMm1uRQ22O9Q9sXfdLybp4H+oBmg9lYEVLTmnuRCcjjvtA45pq2YaxRedjc/Zz4IWvD2Csq1hJjcmmJ2MIUC8+os5o1Z/SoTR+3OdlIzr7ct8vctKiO1Z6oiDzaQNDOhLT8wNIcVybd3Zpa5FkxotPcllRMy7tJjyYTmkSw/f6aHkVeAQHtF+aaYiqPJvMvVPCfX50LfbUdIuLymP/zMUm1otexRMybRJ7bscSwhNtZU9p8EBCYljattFucnPwsw1vMqXpPw6l2UKt6mLERqoluHd/XDPFG25H3yNdvnz9T4DEV5tx7Z3EWnIpiywU1sRD7zvNd+vDdifc7FOoV+hr6C6ecl+OoLdYiKk0KOzjGV9d/Y0Z1G161EPxOKjQMMvP3HNKC8kwKeVRbyNESzIVIwIfbidodUgnW0iUlTfWNO/bOrMB1y26OGa/54NLnvRmZW/ew5nV8YQYfnQlN3VxrBfWG30bz71PwA2jY/iVE3szEJxstV3sQ3pNnGLA9+c0TEG0pf53xLqQkb+E8Jw/BACCjBg+ZXsYkdVcy5qsxQtXdsAwNul7gFagFoN8qX3J36Rgq78mepxvqcr34idnfkOE0dkKVGylfGJ9Bpep0fRk5Y4wK79k/br6E9eZpjg9VPwIV4LB+FeaToqaNCh5fOuYPYQQnbXUFoFB12/awbG+NPCYPeW8HnhaGDykqcD0zd+ncYMaMddtBotevQjV6/l7g5LN0Bp6DKfYrqG+9mQn2E0MoTU+T6XaAAgX5CqDylu/5p3J+ASxfJlYPIcEobXEMoCZi78kJcb6vP+aLCHO+NCkqAg8ZNv+eqHVXp42cQg8BcyhtOgsg7INLKZQyPZwIbQzAbQzAQcV1CV5QD78HoTIPCYlznTMKoAh1m2TGI3GrehIPIbQnbTsIoOp1u2JGtxHmz4SmTQuDdEBXInrhFLL+3McC9TgMILNR5ieDqM2gGeafxKgNSBvP/DDm/0Lmh24D9wFFIUcgz/3KIBdHbT4Gqz94P91Abd4nbUP9yiCnNOotgwdNAK+6R+0h9WD9toWfPoHYbaNHI7VpUeXG7oG4X2rN+a+YJRwAInhpLUqvvROB1G2bJA9kR21oEe5G5i/sr9utPWUS5CBjtuFs/5pmQeoQHjw15Zln0Vs1BQnn7GJyJYolSG7XbhP9SiIX4kb0r1Yl2G6LIZfrxg2veiXs/Rpj0RGvKCVcI1f0xkCBDG3bXhH+//FD/hIjdf4Kr+kwbisjl9+GCqfp+q5D9R0HZg4g6q9GDj5t8Pjjwo6+TeXGi7XllQcL35sjlwAb33sj1/AvJR/hqSWNnSol1AMhn6GhJXVrERQO54yAvSQBFgbn43B//g8W9y9us/06ZlEQr5mx9ZXyxkVHCVGCop9jkRWNN8D9/EaTEvtPr8B+3kYeF4q94RUaAN7TQgGfonZmTVhD77lucuEMRAKgEramzd0vw4XxdRQX4pP9SqomntYnntYnntYnXppl/KYmYkRPML74geyjgZ90QK89Mjv3Fc+JDQa85xhuCyIXZ9HrL1Ze8ise19+Gjw36iyJX6sZqf1HV5yYGK+QIrxWBw7/p1QCviCVM8kQfOyYDaQimX0xtwa8JJR0HI3deUVpGE/kHqGOYbjsG+OLSwoB9jlkROWFR7UaJc+AUMsGdcCU6QFA96K+2QFC+zZU5hYupYphtmx8n9nxotxj0a/2aZvEX3tBt0ysBW2peUARsXqhuW3Z55GSIzy26wh6jsRkFJIckxx2X7cbqAYoX/JP+ejI63WN332WFBiFqPOWUtPEeKkruqYgKYxz+WjE431CDcp3PRoLN7a84sKe9lpcPVYCL+XOxdCAIr/rS8q0Vmt93hDAcKb16S19Qbuv9Wl3RAq/UJWYQKQ33huVGuenVHNes6bBDdT7T6VuabYJuPXju5gtceK5Np+l7O/+v4P8aE+DCk758ku7siPe/nmuxahFlkfbGQYE6JcQAOl9R3cYjgRhtyyRX6cb2gTRtux/X7cZMJbz92mnxERD7/26vbSMA8v5qIHdfUfQvponc6Fvau1ymLRgI9nOsJ2LzAeQv/K/tr/OBcG6rIRf8xi+BSG1LHxdf0Q2vqCXM/1pr0QBvExjyP20PbWdtA/4S/QodN2uxZ7FiEWWR9sbxgZBt0/46alHlxkuBZG17IlfyxlqBnP9aauFQjeqB5YFVAQgvCy/mr1WBR4HjgaIliG6z/pZtGVBFiYZNVavc7Hs3vttctysLKXt06FLQ21zRxNzXnDlFoY4RrMC0+v/6PUb7VdpAqWDo28DOI6DCBFkzH4ivRPyU4LZmoFVnXkA2vXxBa4ah/6Hk4jPtGO644usfKdNEa50HvyztWAJramW8nsgvrntj1fQJOOGdR+zzykLfto2gdUnJ/fo73UEI+K27wnVJPgA/kJ3E5/ljdUnCK/0Ytt2+/9wm/fj3CvpehmkmZK5xpJdqPe616sEg6cA5+gPYuOeBLGqFKFbbFN8k/pvojAT+Yv5r89Z0KPmk/wOiMghN379DZtAA+U5/BSxTWmHrcAw9njsExtf8hqCYbn/tBMjPgFJViaFO979BoUxoWQg/z2iT5Xlr1QR3LIH1ofaX1z9S1TlmwCn83OGrH5nxzlR/Weu/Iw6bFaGWf1n+rZs+zUBvpOH6KyAnsb4s6fnE/gPcRXad1mV0bcnlOV1V3c7AD6RiZez/y/KV5Q53sk1uoU4OPxG2dlnvCx6Zp53YeGGVMZEc4yXc7EBvrPH6A9YpIjmLcKwRoUDimy29ThfWkf+LsaZEF7/OF1tBxQ3OADBkdAb5LPHZVa+dzgGebN5eBADb385aD6QyZa46XxNehP2b5M47ZsCGZUzx2f05atX2nmwJoRIXW0HIDc5AcevwHCMAe4PAJOu/V/oc5Sy0zgD0zun6HKO9B0Wtpjx763DZwcBn0D63IedRVQgIQKOSo87o36wkKeM/Aq11qbUsexzgcD85XuhRynLFzQLfDCE5XbRCnVaRJcH4ohr8A/ou+2087m0cE/1cOR1bQh3b1V3Z5t7W8ODPBOLBLOuljOelfO9tHBL9nBf9nAP9nBP9XDcdWzodW1od29Fd2fbe1ure1hAuANdNES1JQfUwOUKT61wA7EAQv/jiO2m1X9UXXjT9a54kd6HQCEZccEVKT5nnzmTvDfonVRK/Kg+kUC3gFGjTRWx5iKDI4UseKU8e0qoguQfPJryrtL4JdsBTofGoTyf5VP+b387wf5ngzi6ZGyq9kmWU6FqY3c4XLjx7qY7oDtIC7obuzl1rnCoXWWyhjvhO8W2LwFUAvzTN1wJeFK5bZUIM9NUBocbvvAz0/7sJxyhDUBRpRlw1aVWInQTmyfLQHsoKnvpFeEsaC7K+JOK7K9cpzVT2i6z6l8+oUlWUnYT9K+/ZPF4YrytuXBIt2Un1VKf5fAdNk52E/gOWWSi/1VGhU6HY4hvgzkU+vIkfWYMrXIyzPo9Ud1LV64ESZVTmye7VSaHOnciQ/hskwcz01TmhIp3KdPP5vFaXzpTHzYLfzCL56Dmb5szwzx3ZRaD61d+60FP6g9Kxi6CYAmsMIXkMLjzdF22Q9MZ7zLE+dyxk61Qm+Txpdb9znGXZKO28XbQE6FkGv5heyHuSZQywpsgXibJkeIYr+pPoWRa/792Tw5juPH6oBFmCC5zkzjKX29THzQtiwEju3O7OH+CkFP3rnv9kItb47hwFTroi1QOhrgXsMAJrTCKZtZ1S/r647Tjym/Ttm+DOL2KoJPy/AJfakPyCxWWLXCv6A9od1QuhkZQbC8/M88hy18CfNpsk1Nld69wqvdjtrPPZAVnxzmqd1LgeybJgl8S0yM0pgf6h7NbDJMPVLqGRFDwITtkVv6QCO7zjkf177cJ03ra5oHXBSoDrnD+91QahkUwaB898IzlpIrvw1fahiEKHeMBE7nBKlfAlpGljxFHavImguAFrPCEp2Kmk/9wCdwyZWyC9dO5M4kuM7VvyzlY/2TgtyJrjoNOlM/q7AU7ZC7/oJXsh21hlRgp8C83YZQxEmQL6bej8Z8RYbpkXWYahzkRltN9cdB7VUKHRyXh/2fRlppPc4GruznSX20q0vqTh2+vOMf26pc7UZUb8jO7V5J78j1pT/dsuGfwCUNmIrWS676T9JgWkhXgBN7DFKieZGbaUhMXNR2JAYKHKtmDja/JmuJBq3+T+Azva/VCJ/wO7mwFO+WnVTj6c7xP+mx61jBimXHFj0syGFylAGSpk9I0WHtwv9ztcRG0cBs1i3yQloNPIdmUK/9wmE6RW7QYNzkmU6wgPpM5lVP0rcxUrHVnszdpyTX+h0qr63wT+G+PZGvO+QaE0J1kZRP4r7tIk/3qKoLF8UK28KnJjwlxs6xz/TeO/Wb3YnpZFxkNnWeADxMYNtnPEAKvvdUm8mhcZDt1wqpDsTpOdeOL7YnWzV3ydgO5wTB5ald1OawXcFsBW3sHnWRivImVo4ZvrRSwJXe9eRto8Kdt2K7sLrr5Z4KRC31z/UDkLzlWkVt80JRm7rgXNNaEs/ps2v1UZv5woObvlLB3ZNI7cPCfbdiu7C7A+b5SoUnXByufPtFHPUwLWRN98CM0xepk6Itt2S1uMo9qVIxSc5FF1VVlq67BZ+qEvkpfPtMdNbiEZCh88VhXcV/or5p1BMLpdVZedht51yZwgZUTFe7RAV9sjoerfcOpNcOtwGilVC78yHVj2pNDtsLvSYZ3QAktsOwnN36G+76YHpGplzHEFs11QZZUmFJugF3n7XaZbmOLOH0ZVnJny2q6Cl8RMsD7nnbprkgmwwrx+oEFs8EsDVnRd1nFhtCW5vH0STeGOKnGE2s8rkTFZddOomFHVdaFO6D/PAOznSSQpkyb+v5juVNXD9Mb7+gP4xTv6S/JVCr8uX/zUfrGJ8NbzydzaFxn0cORRtWBR8U50nZFj+yG5AM2i39T+6+DLWO/LdJVaFys9BD+/QpqdC2akdKV0WuXOXYVs02Vk7uzmGfIlhHKe417037bpQo0uvengpDuh8egIbha7A87VwgV206EPFaKkXF6sb0H5BKKPRSwKYJACdsIcf01ZC7/qX5xhrCAZN9+jIJ/EAJseZNT/W/BOjaHOG6GoQbcoFZvdzoTPTdbo7gT2lZop1f+h9PVFjMRVHL8xPhzvm/XOA158HYpPZsUMpsBwF9l+nXT+q/HAAFkWP88qAOKb3845/bh3wAjuDO7PzyShNGbXC+/VR6FRRIyd5O1E3g14Ys0SZXTgdNSETbPsZ8RG2hyKoFjq+TwITXCdtP4DuBMhvcjucNrOganO6j+bI+ZZ8L9UYZsDWRC/Ip8bVePOPi4c1jmsxw2msFAXmR29OO0wyV7ToMTuvAfPRpxb3s5K33wAze6hG1zLIqFUZ9lI4ZvoDqoqHG3qDevL89Z05VnsPzeIaOKb9M4vLryoxey8hHi8NFFV5cYy9ezUyM88sL4C76Ts/4OXm/HW7P6D0AqRnJtr0hqJWNssFykbo3yufNlgC9zq+hMo+RxmlR5pxCqhLMannIKg2OFb4w7KYkEsmWrVNjrWQBeZLL3EUsK8HozL4m4s09CYF9lpoc6IZYhejAyfjP4DOibTy1g1qMiX07u0Pi/o/H3z15AL3CD6A3jKAKFM53kGTlkpadw5btzrP89MRqra4pK9mJfXG7M+h8wwybzY37DX2YjrsFvTduuUxg3Wk0bfXF11v2OR3NvqzmR/GcqcfADbpbQ8gQxRdclinADbNb0JAwBD1SG9TYGMUXXRorQXKQ4BcPHCpIHQIN+NNmTG1k0Gnmymm2blnS4vZ/ywd2WzPscsaeswWk4XWY6dXCApQqY7Jh3ZlqV8i6CxVLdc8O7cOnTMoJvZKQb4m+/W8Xylrz5nNEPIDdJEceuwWWnrVRskZEbrUFJ1w0QpHdaZXc/W3pUdZCb75+BNLh1aot6VAT0Zgt7ABuj1LFYd1mddz0Dgp2zoRYwP3WzsnfDfzaFd0wPiwSzrpYyvPnChzhztcIxPbKXc3s4eDrxhXCFZ5ZUcEOLOLJfE5mAZ2Rk+Ivtbe01tGdnZMaGHqXxsHTcCwtcOth2IUnXXvAnCap1IUXXJWHjrsNU336eUxw2aPEnondPduftdGFF1iX+r3cnlnUhSdcNUeuuw2VTi0YwYPRka3taa3pUsZAZDufxdet7COt7W4N5VDX3cyOCjHPFdFOE9VN279a3bg13ZcN/Nw13PON/DUEgdmwT9vPhtnAr9XFgd22td2XDg11AnHdZ63sIs6gVcN90bGr3WEN/Ndt7CVOK9ut7Vid1ZUx1axOHRTCwd25be1sTiwXz8bZw0ZBwglx1kJny7B/LVjjDDtWVV7M3VBj7qzrSd2nhYgg/l88JAbcuwvhmBrFJ1t9wfZCYbnLE+R9zI3dlqEatsWG2bIEnvtSFAcTDZVWPrsLt04NmcGuem2x5yK0iB98VpY4Ovpml4XqtAEYhBdskRLVq08Ki9WXanzEKsy3DFV29eOohRGmJylnXaghdW2t2mCXS0fUxuy/h9JH7zfC4m6DlcOerktpDRcamn9W2sMZuoJRoZm6tLE2dAHpsXYK0LgdazdIFFeKmnbPnMfR9afS54tYUg3Mou/DzcBIkEtNkMsjxBgRirfb6TmxAvOD73ktIS+ChtbqO4A+x0dvIhQjtAuZVfclwgfs9RTx9euF/FW3hu11NsJ6xLM0WiVuoBRJT1ppf3LyYD/EAQL51XMqyVmmVqTpg+lYp6idvMNdocj478QcpHSVusrapioYVlcpwjf89Gidx8pjHbH2anLBIt1gkA0sRL07HQ41dHF/huahrSEXB8OPIH1mNes+/a6mMo8b9Q/FDFFBCb+hDVs/vEk5/Z3asy4HmpT/Ti1sEq7lRrPAA5N9UFFzbq0iM8eg94GPws1em7p5VxiuOzI08/9Z5qwMJWHAiwrBWgyLmhy0ww34xW6lmCTba4PYGEx7ZU5I5p0Cwlofz3TA1Yp6EzPOVIFPEX8ndOl/DjuF9Fu/zl/zhiTwrFeK8bK7QuBMXE/XjONh4EmxyZo1pZWCqkaj9cfE7T8gcQnTPn0iTwwsw+AnBqoAIcDy/LaCP3ovSJ3EzHV1KArgTQ5zmiw0jncM2aKZ/YtpBXllpgJrH8trm6nVcYdBriKevMQk8lTFcSM0QNaXJmTJIesctTky/TDpsqrtJ+ItLSnp3/ZefJQ0iq9yFSa+Z/FwwvhqtE8odQGLCRluOHdrSQcKas1CmLi+Z/V4kP2NegHdJpPtJxkNI778H4Lg24GllaVTz2y6DAidnudqfI2Ia0NFSQW08qkjV/byj1jCVIYg+KQtvskv+yA5C36T/j1A36Sz2aV3LSx+cDfAGmngmrQveOAGk19GnmQuOHZHR2pEGMdopiBkkayz4At8WcYBsIsPsrU9eOcoqJJ5MjT/YcsN+zrma3+rPd5/gu7fhuO4hk2STZ9ranE9OxgKOdnNcPWSt8PnnZZ0achLWXG6HVM6XB0Gp9vjrD1feVu7ieEUGgTMmBUPZkFI12N0PNyq4b+tvv6XR8rJHODrN8MLUHu6LTfby3DJVG/xALWqHXzf4Ixj0IzgKiNC8+tB6/hiWjpjczQwxYh3OqmHYKMgiYcKVD1lyBPgtijzIQYmr/ZYpFF6Lt6bQooQhHGuE75L+y+YPgvEHZ7NLUKmNoQYfEFzMs6HBzR3bHFnqKbiIpEInrf1dzKAR7hshqGzbCFy1Cb0NBxFZftvrwsK/+TXK8Ew1srZGMj9rRLCkMWqcRr4RJnFhk0tMwE8ekNRyI9bzja7hO0a+YXdLB/qAlxhqux9s00xULrJSPMwGTj1PWksglWqVUmiR18tR7qycWo0/6idwLFo3EpHXTeJ2ByALlqcoVS4HZq/CvzXvV43CsfPZECaeNAeTLNp2BOj/PXNmHEY3YAAqsZklplA7bvKN7V3DSHHNOw6h9vhi4NVYXegYQy/a9UZO0mZ6BVPjIRHoPWZp1svmm19AKWIdnav93Jp8IKdxhj/a5rFNwJh6g2KUyo9zTtuOTZEs+DzyrVdvreNoIaXC9SdO6amE7l6kvcH+N0QMiQsb3MkDGKH4DO6v5p69+jQ1za2dlPcZKcyVzm/Lwqq/PlTVzW27trK/48PA2V1gvDyg0gYOPEQKqp6+0rw81138SaIJC9oA1N3p2oC84y/V7fHSsr6gn5zaXmX91guijco9Rr8FPcyuK96iveIgINseGeJ0vhlvvKOqwxhlnLmvDDGdHeI8DMjITFFTSk7eXOaK9x1Fx4bkJ3niImPH5GuBTREw8BhGVc9Hragpkg5ejouqSUqpQxBK0q4V7GJrrwzEMSnu8NTQ8tLU1FIpWU7q5xuhEHbyfY7attxa1kKu7E6oTPcDykrg3yumSGJfVYmhapqcLuMWsXaqSS5OA4rc3npueG5xLm2A6MZiXxoesIlxkSWte1ztEcLqWu65nNsv7qU7Tkx+ciPI5yDh+uBqtxkWKpBP3t527YCq1OmpTeNy3JrRr99RduhK0S0yQlB64bfuSxYv6f/aJPT2ttqCnq/rJi8ASshjJOkp/mrNLqZDUtli33fa1sj9IOhSkG622aI20Yqy3Q9S3t8krToxKhbS24xrTftYTdGg6mIU9eJqXsuurnvs0/M/nOZlOTdLrFw6OGHqaqzcJoSdPFaTLT7YXyaWWcwsYwKDpOCw4dNw2XvlqU7Q9lOyWN5gkc3dAyMaNGKIaBAi3uaauVzi0OTgUDEZUjyjJkz0osF2qFr2YFKq+x8iPlhZBbFG2ylro+lWSsw5d0KwLhmi1xBaTsysk7GuBmIporxskfJu/Ykveht7jOXoTBOuQmIxGffQMN81/skaU1LG3122YdRw9+I2gPzi0/XOPlFPTFdfkFoB3jfjIzmae09MDpCOJk0adFrUXnYt6miAXYSKNAEpqYBoaBXO9T5HOLIriiDr6rWqxRPhFymGee7PWk14rTVNwgc4omIpoOj2kSPkayY9s2wnJOkTMRsVGfErMxvV9JPqNcwzs9cnIH5Y1ZU9sSEEac0B0i167G1NewKL+nv2L/CfkV+TNDDgpFQytYsDHzwovOQGRRX6ow/d1FBVdSh7oRO5RqySDkCsdRCBUfLrGx8qO6hVXWKGa1lkrFc9Sk7S2qqflxoAYrbK4rqjPfaq+QcZdWqDdmJ0OtBjFXwO1nmitvFPTtKLbU8Cqq7Mb9/K11zVnT7Yk77Tk+qu7nptuaGKq9gM58Xp1trBATIIrCk6/0FVEpcadniA8DEDftbct9zWey5sel02VgxZ5Wde10RHqkbIWeq24YhBo6hUmRqn8TZ8dCM/4NO06UNaECEl7b7MehPBS5KjI+n+B7KaiULVVOonPdmsT9DjlKeqVWWioYrBjCXrMUYkkJsYdaamgPtFv574wB9Hm0dUy6JwMEfOSXoD6Tc1EJr052w4Trp8dpbReaAY0g6t9LIF6a2srWwIhYuCxGdPLcwsUJCnIHhjbvELITZ4XmPgEeNKFost5tDvKIb1/shW1pItu4uhYeNeX+eAZqFxiCLejy7VNXhVKurXHXfrck9ItbHm663ToBK3iibwBFwtx6AmxxL//DaQrCj82V7UbHXSBzwaiB3d195+rlJK+PQ4ii72bD70/sLMSnXv4zdD70qSd/TMrHwxBe8NeFcfFkxa6+Q3CtrUYIZAUHWdh4eFWa1dB3Tct0kDC4K2l9+3KHdRdLAtNA+PODIpAWPiLFSS83QrONzlklQC9/CS8SeQDegW3hfCONEqVG1q/JXQ5+VjGR03dBHKh7phgOPyR60ld67FJIBOUtTvJGopLWZVAc7rqi57zeQUHG3PBo+pgSpsImcScogz513K8XdLpFeO5GyPVDtwM2da5MMyPIbLJGUAFycFaZD+cSDYNwuyjdAlEFJ5g0ItvjN2SpsqfRirBJj5KTDT0PHaLn8bT+5iwrvf/j0MYV9datOguOKEx1D6+u+MLZ2KSOgFki9VuVPhZ018IUEHjtLOLnxZJsPIFNjFsZ1jd1HUf8e9kiqiObmoR/n3fbmSJZc3Sh3Ap37HQnr8joJlx8GmIk5QkqVWVnDm+WbmUW4hs2YsdZgT5EzPHkYTcM3OcyjkmbxEGMAdvAyfogZJvRJTBlh7PGQNWO3IZzCV7PAFMdcEKcplQ6YUwaG35iroKCgKiqsrCcvIKikAo6DcHpHLxcZQzkfSRMXGR83FpiglLDJRsCPg8u+8hOGoIr4Tsd/oaSI66nzN0huWZ9FcMzhvAWqZX0knUu6gbVdBpJCjMWKoRPThXLkpsMdHOOjQLlxEav5DEL2SlH3rH5SNEMSNMTd/adgmAJBU0oAhor4MiBSdTQWdvIrwAK09YmyA4kaRQpe8IjHE+kf4usH8dr7ke7YxHD9cpNwUhr5b5JlOo7SHbNnF/5vWLfeCNI64vgSZnM+NoMgr7P84Tk36qMHIlhV1CPu0e+mWBQDBu8eJoYSFXbDuIRU59pxKp9mxj4v4NKPb3KvtimZY5YAUwOgV6Y0SK+Ma+BUcQ5cOHsR6CHOVzhzcDOqZjIVNCx3R+OrIv0tQfrgJpg8sUCDf7zFFiHzxDp0tP8p+azsPtJQMDIi04VXi/PAiaRsPpNf8gF7omHwSCtXhqGyV83zbtiEUjdQewxHUnXAlXGS67P5DuQy/G4S6mRdFEL7Q4peIvMfI4yxC+cDDxCt7HV9hA/f97dPhkgGzPeUf+7C5mMZI/BQIcGyDjKiYxTQUSutrOLXcOv3vxt/wG4Vx3oLOuYMeprsdn8/8m35faOHEucap/rfNRALOSUlKW0S+RAKq3l6mamoVXf0+ueKgcx1ZTpsZYXK2zm1TXycw/3MSZWqLIFEKwGBCoj+fqARIU41i0k6P56MBBZQCOp32LBGULEbZODn+fByHyu7DHxZBSpuj0o+OLxR8Dt7acklmZUEXiyrVFuU67a1pHiEphrcxVthdMq8mDnPup3JvOo5p0qMq0hfQZ2WyNzYMYh0QJijn1NFk9OgtPV89H8VcDxxDxeawf6uKsf6uz8SJ2efSHdyW78LqOxTaDVhlDql0P9+sVH+iqwLk9XR+sdhWkLqVEdYFHJg1jQUsXalaWf8Kg8RfKowHlfOlCH2NPiCUV5yIGnXhZJ7avzXloa8gvrBJDE0xDNYVFdjlZSBIK9j8l/2iNiOMiYwGl56LXb4bEtg9TBCiu/z5nx6sBrqYklqMXEEW+Jucb84a9Tz2fF2a3RAprf7lXIvBt5lmkjZ2ISwPNwThsS+irpJZqx0T/5PaHQ15Z4qIIdjM20m0Y48+gWe18JtlKYvSxt4N8gjATNpCM1oNZWyesfxborKdnlw0ZWTCefLwp18+RCBynHMa6u7QrW2jmsmcf74dONsWuDEse230jDfhv8opxkWvhIofz/4Drnk5I2h6KWgB3VbhHGVE7gties8lm1JtRpCRYW5XPJlLIOPKcmdGtgGifQ0g+90w/Ekw/YvZ4xZ0DA2539yh3iTGjjjK/tzIntmntSATw7KOwCb5/K34GZTMnxkH4ixCeqBMiqPeGGR+3V2RXpa+t1EzE40jGrCzZvqYwxGlaU1A4qTSKDVhqjkbbwgz6mdsWQo4KkbFZ48g8WBbSDKz6462vRGZiA/bv6maJIIFV6BKq6SaBQgFi1+Q+TuUU9lbso4gFHUZnuCXEeWojIl4fwGHlhWHXJWpSKhPxiDe3zIcbV3J/EeQkfii8Z4NIkEykruzDsaazu5vsaNsbkr1vJhiTbKaaFFqwqxxJ24JLoDTEFEu2L3LAWdQ7k7JR28MzsIs28QLwlHcuWYj+YvjGlvNSwuViyNYZ+f23ULUJIHyH+pTqii5auKhPMiiBPYZyK/FkRYd/ql2BJWXZPLdK8XKBi6Hxla6NigFnTAxKaZAEt0+xvL1T8+oSMa4x4MqD0SHvuFRPTrw+GLjmE3xvwBN8TpyQ1rHhSxvWkdbp29PD8O9soNOS1SxUfcfwzB1DfMnRttIvUJe491nX6pxhPL5Wzsy0CVcZwcMfcFDMm2zMKksleTa7udFOovQ0DYY2WN+GLnaxCQSGBudxd8jfgqP49h4vUIh2KqdOL3B//3zP8TmxkPJxd1Pi5DOKfVafA4ceIjuhRkuAEV7haKpRXT0C1+EoHp4HXkKD3MxfAlb7PW+C2nhvEsZUAUi3Tm8S0FQBSK7mAshUqXfwJbNG3JNK8IMQQU3ADrcUFSN14ESbRDrVIrNYluSPCNR8mdhvwb2CeFQknHNY26e1JhhTPNaEWNRshz83Ux4ORzaCaf+iUHO/laBl+kGVebWnjMtQgeOVDH9lDNEFFAopo5vKB7BSTLT5kTeNcJiXU8noxo3s0W78iMzKixCKvJoQWNQ0tFJZ1jHUwQ6s/JjLPtC4xPluGwzXQNgIVFnZrQtQ8HqsklVbOYeeQ8LFl+m1BwmJN3mQJYyeKZyTZBMmAkouag+BrmzPrjgGedMptoqeCe+jQkElQbCRQOOnGnbnfo9YOwEdmBSrSV7CQTdxqBUeIjEHNwsTbqVjHYjup3J+5Z0aNWAfsvreTmfzqQGVFC4QVesEC4bvU++4Fo9DCetr+g4kQUYP6wH+5GG0X7svkBzZFF8AmFQ4TNewDpXKor1ezCRMCTgwDlp3NmrX2NXERMqZTq+mnOlavXkprluopyt3nICSwIDdR7ip7i0iAHUoAA2mQLX46+r5h38HIOJZmgL4gpulMobbq2MVtzhYWLf6+tfDrCeOG1wen2mZg2/6RDrV0Eq4jFnGY1buFHxPPVms9p4slPkpDFja/EEFBmiPVg9jAigVN5+ujyl7wY1BYnIEmaUHO0Ey7ih3FkfDpaNuaoAz21VI3ijJ/wZCJiTzLE82v73KFtXgyM9VL0nvzxe0G20PWSYRscg5hOj6I8aDyIl8gpASeQ839GjYXybCCwMjkCeQE3UavCTgEUkT5F4DrEFMiL9+Hg4Iz21EHCmT/6xoJu1QxiwT2h4QEfZDiO0pi3zmac93PXd4EXX1aYJjv34fI+ppBwj7QVQq5RhsBL6jimMujikF6COk32imOPhadsCSrp6BUSkVsHA1SkNF62PfVgXnaGrP8iizQ+KAEUg+AfdODXjbKa25nkGgeB1uhI4kCo0B9eJ8GjfFWBGqMfgnTIPBbSaeJ79zpuJB6KPVYOq6Wpoa03teFppK0wtoLAi1uCL1/QodLC1WJHS61AcBDWO/sA3q0PHPX89O9w9SwxHo+3kQZDGmFoqvFmCBLS2keVBbzRYUtv/6GvFzHH5iU6sYs0BkJxQ6vlZVTFur2a3Oz2NERAuVE9QMyAu1VcaXi9tEf4O4xhJ0QsghOQQnU2fBVnXpucLngcEFgRCBI9SR9V1HrO5QFZffpcFWj/MeyaajVmE9alvaMHN5z7P1DUkiCBffM76rgLZf/bYhHIQBgJ4rGOaT78xWbswYB7xUn2KT0hlh+FVzxCqQJztn5yaON+XGWADRDaznsjPtSz8CDQzpVG7xirwl3mIxVop/Qih7oNXxqQTc4Xp/BZvWsteTLI+Z1YPm6NoeXl16DzeyKTkLcIXS8degF6bX9CgHoX89bH8xMUpDLgthbKlEClgCr63V+dfWDwZ9ESAJ9ugWgUNHtQsJLC1ihfb+OoA8cz+u79exN39qZLGwLX+j4lxuNvQpbg1kq+B+0icvG3c5tAnHvSHX5ohy0SIy8PqYiTFNcmIvwQIeHnr8IwsqdcnY8CqcZJJlk90zASieIi0jcjNval8TM+nckC/Tst9v3jq/FWUEOBpr7J/0wmbTVAk6QW0fK9FLniaBBpoU+/2mmPx2Djer5oRe+D567ufxOUClKtM3NVMkR+30XoiTcdU4gH5EFnPJjmJBw/Ju8GiAE6ZApqYjCoQeE+pakanbLYoemTMRhM+mUegEWKghS0rhekAPHva6gOA9fstVu8wf8kqO70/OWaDtUCzaNu1msBdT5oaatgsxWHZ+dV7JiyzdZULjTfHY2SkTIaOAASNGtV7i0d7ycPaxUXf+bzYKyNfAPTvzF/ig1K3TRyfhJc17P/57aQ5oquZaFr8m4c4hQpKAo/ZnM/4DPzIN9fIqn+LC636GRGRLH0ZB93Js/UZr541hRWgSispKNsTFx68IX9CckdOZ85xBqrcIF0vsKFyGy5nIZ6yr0bcDG1WEWkfToK8sZKdMRPMuMPYG1183OYxzwkEzbZ0Fz/VgxYvfQI2YT5p/wr3RmELmCrL5SyctpPquhw+0l2ciAWm1au6Y17vqs7C7d1G8pKdjlzTsmfTSouAkNPvqthub3LcUFII4NMSDNYQTzRtNiIkH9n1H9kvHVgGllxvhHoEP8SoJrTWAS8EzMqGHBWdxQddU08HwSLWX0oWROkYAEMhX45haDj1TOl9J0qt+Dcq7TIJarqU/rOrxlAIjWLseO1hb7iPqB0Sj0eXb88Ph3rZayrMARDnSQNOp2CCA9/PJUVlZxULQfqrLZCmWGBy5d1PQh/yMHHYbJtI5rl7/FHJDlUPBfBYB0oglx8SufMNuG64Bp5JFe0iSJSIWRyByGqfKVg3iPYrEWSiJkW/i67FcED/I7LOj6uRIPjbBzuvrdtpnf0WAJbqIBGWepwRnnttobjSs9BscosQNbW9GztmgqWm87zkye4gaHHcIjdTVNf7G3OMiaAJQFGAUKzybJpFVv8VmJkbdFjtwFu+KP8lKjZ9TDHWJSSrjoMP2kWZ9VBOsYTn5ZAMBsW07pzNVSYnhVKexcK2QNv6wljtxEj8AYsUlFgdFQUfCLRAlGyv/DQpF6Tli9EuRG0+9zLO469kvXEPBt5xseFOs2HjzabjTzxZUQZ10nsy62FqzJqmLOptttpLIp6/ecy/hSQISYiczMp/F4CDzcT8HVRawCmlQH8vAWwD5RCEAPnqbEPT2imA0SrqTG87Chwj0WxobTnDxUMe+eFOLlVWn1yjzXLXbwb5ALI7ClW9zgDejSZwz0EcX60Bj+eQXW6gG4RfilF0FOVZOLifrl+LuFi3kvpXSMJGHXVeiWZQV7umiGzAjC3oFtP1gGcDnsvrIbGcD+cQSvY9A6Kn19SeYxU7I8n6Qeiwo7BOFsM9zXNLGPIN4sdmsL0TcQMmxalTLm73FyxiGrLKKQ0QDnU/kjw5om2N6C6lh/TFLA2eYS8IthjEuw/gfkkF1fn2e9Ql4JcB9UUwKH8Z1gW9KQDE/AEqFRimd/05X3HkmWWKzrNrnSTYAyDpfpXGdDVVSCJqfjMrK9k3TUyJoucY6mgrb9D5WnNDvRpx0Me03YNgMQI7NfW5u2NrMNfRBlVu6HMjKuDu2krxVvBbUFRq0uUlYx7Awe8t1N5PGhsosS+emHx5HE4xjjQ2Fq6MCjutUylfnZKlzRKRuRQSdURGecf5yv60jbRQydrUkQpXEeKdZQ+aKp/GCfLKN5kh1IBKp2uxHPQ/MFqkgj7soJA7mOMmWqKkzT+/GeQEvWBYBJp5Fqz0YRsGzK22S7bHXlZas5aL2gPydge1iYnk80RsfQPLXGRd+bVMqCl955Zu6ZG9+7SaYUAFizQCmy/FcNaP1Mmix+D2Rmn4W8qOiY4YJEEq1tYQHWwwybiB+ITBgBilJ/2KduG0aWAaPECf6ru9IAdzhamk0TVkC0U0OinYxSQQ3gkWLEUMhYZz1qHoNQBWVrBe1AxdlbVub8fb2406HuCm6JRO/bfcdZ525NhFS4qU5hnpxeIHXn7dS57asKZylvXTJqXKeo/1CAgEQzvHYf2VS1RpaUJRKepp2eoStqMSC+Imkk9p1UTqjwCZzbDrarky8kADXsIVUX5/DCljFyayxubirt6ta2MIp5BOM9+qtIxeNb3UzyDyZko8G74PV8wzDd7+tL++tLYB/awayTRSfkkkuGYSn0Th2hRPyrAaHM+ry7ll6x9Lqiwo6fR/IO7TDTcdYW7YVyEboQyrbF1K3itCstZjctKwsunv/KjAIBNwXvsi5o6i8NVyGqfJD5tKZQUPrnacTyRUrczb0mIQgXYPl03/+NR7eqjAvKtEghx+EqDFR6TALLe6nlHuFbsOnf94kdAhzKW40hpxZ4XQan5f6sZpbIXwclDvZutooXGnKkSqMdU/KPSG1Ruhz26bRStP0YHZsOo/TZxCEEo4bDIGihGkoqOIlPGuPLyCQ+irDMw/W+XYN/u7qYMZ7+kDdw5HAfQMIxfxqP2AvTi1uByc4D4qYWY+9KPGqKZtvXqjrZ5d2+r8hdPiIowahpAqPRGy/+2ADFg1WEWS9u8OWuYWhsKxvI+VLJXvo9Rjx+hgvJEnvGTdeWw70mzpCA04PIaxkqJyR27fW2Uj0e1pb1MLs+TVSfY3cuLLGtNtan9IG0uZQvtjsNNMaofk+zMUPt3MHab0zkVGZT2gIuZvFqUdzlJ/JlhDsPYfU8zFWQKZpNSDLIRF2PkBxcn7BcoGdcT3R72QReTn5Voljl+dWQuszEpTE+W0Yx6DFOGsOgpXcrVTe8eQmL41Vm5zVRTzOeB6TrEGiyKNrK4QDdcgdKuGIpy0MpXgiSqagki6r86k+7AdmhoA2zf+k3Cd1fEZP2H/ulQDqFbO42tRwJFfyr3IDv8k2HNBSaslKS0jKT5UjTdWn1rOUM0ODWFyXCM9Fwgowv/z21XxhfX9fRIRqe5DSrml8v9hUq0LIlzqJSKyS1t2wV25mVrnosl8+Xl8njF0fZX7PMdMOLPERbqRoiSYCunIq00KWZ5cbZ1PyjiIgmY+yYWuF8+B28SAP6fKAsOgT6u8ASZ4XZLIn2BdgxSYjbgTyIxsy9XRRVjOGdtqRXQEkLHd7Z2NmzQEr7a7SiOboTmD6oUIEf9H5lkeS0maujBd6sghUeEt4sFkgsl8oE3uShs6POAsq2ag/wGHEPLXR+2zIe5M3YFtBJuPRZpWLxHvfXTms+5DNlqDFLA/mOAfsya9McB4PChaYbhGAbhkSk4DioDFX1DmIlzJGg2NLB0+1/XqhySFiUww3hl9Ob8T3QkgZFjX31s5JYGl/x39lAJ6tHT7iIEwb1ru6paVV0VPwMtvHrikoH19BWTPHgDqflBfAJE+Blnj677AQw8cbSI5RJs131gQU+vmZS6dvAJS8TObWDZhH1IDQUIs41sYigtjkL/ZAC5NIvbaL+Tpt3vvsjqOsfJpi3Sus3jEhFoF8TTiNnRHnrYGGPXFDBzUJd9/lUKYmIegh7iDrX1NCSPeaNCdiNQcNbEno8I5UEU7+aEeASnRfFc6RbORwaHylAqGtFx5iTUUjnqePYu70n4EbilwVeamz4xjbF58DGK1C2hNC2bTL1o57kJj8yyXGF3cOkg9aUKVaPJxZ2CsgWi0nwoo574uioq6E+cqlXfMOr5P/XQ+sqhVmSRxDpN8/xiwWRkXT61tdV0eDDj9k8dx/RYGGan5LLP2uDZVWvGD9BvHYq3s5gH5DpAisdKKVpld7DqTN5TkDGjIiq6z1svrksMW7FT8sB44JKb5IEPkzYc2SdiPCJK4fp4EcEKaPBn9kvwVAtaNmhLY9DXvp+jXrJgfLYQeinm/GTeFoXUHYjCfZNEC18jYVhttYFgRVn8ecBzItJCNI2vfoygFp5m7X10Uu6OQQkYxUpcvJUJFrzWbrozdgL8tImkHLVBQM/PUc8VDDe+jr9qTZOVDIx2GfuAvq2AEUpKu7KpPcw/jKgtFLj0HVuoHEtO9X5lbNoQz+Aqw6x06MiqCtcNHJZJUxjWF/wJr7/+9uyMBF71Al+4BGP88yVBE27Pbcslik8Pl8b9yCdGycwpfYvBX3EvZJ/SLT0BAxQN+sLY7UYYtcyBq+BtzTWB+8PqAWk/s4ZJq4uxAtNRoVrai8VYHcO0O+aTu0nYW8Cq4Fa9uYJ4FQq0QYoNuolepWymyvUs4JEQHTrsgDjYBcmALM+ZtiD75QUrckY+SLGLQX2MSrhwdU1JA0+Bu81dKwfNnWxE4e2oSbW9xqCCd4zBeTyYzoI3DRVthavxRg2zHudAmOewiS8eJS5PSYnHLfCc47SiuDMCQHJmxigSQAxq59elnLKW9xAY84D0Y2RG/xKTOS/Tc1bsUmLgV7MwMXAh7BbPX2UH436+ijJxSObHjnQdH+sHIqbvHyJn3aBHO7EIMe8VfxY+bxKENzSV1kHxw1/WYo048CKM4m/HCHVluUAG4Z8IOJNbG6HzTz/vPvMXWhRyOToVccFDjZr7+6i3Bz2W6vD3KBAtwVRg7T0hYjIfVLpZKLaMZYPUWi0CyV052OnJoz1r6wPIJCMdK7z84yQEkMXNjL1yFDGQzE7m+iQoWupTCO5SpqSYSVqmU+gk31I67VNxdKDSR52G8+ZxxBM4OvlhBOA6hPefFr2ISu3pEtS1WtjYodmQUfjkBuX5vumK/+cNKbGqM8CMM7FcCB/Cyc262UWHnQ+1nEzkoILBsWBFFf/oHZr+LRGJETrBKeG/4wQ3/+fSqsrZqZNYgF34+qdhmK6U2QKLePQNVIgVlUSRadIazQwz3vIDBtcrlWBrFKIuuDWFuNhWP5Ly/W0UMBJU6w5DyRNAXas+ddR0xlIuhnAohUOQVHEzzeYucRaoLGKxOIb0R49/jonrdhLa9VRRdjH24XQaOK6IrgkwalYEAp/wMFIivOYuRSKxWGeQ2WXJ4VLzfChZGe0BlhRVV0Gvwf79nMPGJ21xgI3r+ZKKnRm+bMCQ0u2bu8i2Ypky2iSt3wJxlVUwf6TtGz8ap8EGYKfgELgAWTPv+ORy65CXhZD5kUZ5nxaJ+aivbANtVBj1RodprG5X6C+CjQ9F7ZfmWLwTIkiSVo/7Nx+SqIrUTTa3hda5vEC9dGI45pbyoF4I5BRaEwkLK6hYRw8CS5oNblxlD6/OGchqy33GaITzyvWJh7UJw70BU5UlRcjBfIQrRGzXTHz9MqfFUb1QQkovOwhsGPvjCmO1b/dl203KSEbyz1wGtlITsp9Zay89zLM3jNnE4v1pxmb1hAK1kbFtaVYBn2nFBthL1hxHBcxGW1pdCmGNzKmjbK+Pd+SezMkHNk/FvYuFg3B5fsmZLQnkKwG2vIV9FpLtS719sWILZMLLxY1UqDSfTybo+KPb7FcsPlEacQScNRnOL7vpFUfURHVBOwpBIA99W516qf/Oc7dzU0e7bYxKz7JQtcwIl2Mq5cSHX8zCvKTNrZ0ET/NeBIozDgxigD3olSdUBy5udxrhwi9Sa7liLPOSab4FCCrasqnRKgq9POLU0HfIv/z24D1zwkDLIkY6DEFTd6mou7016fAmt7j69BXNkjl8KJnbAPfhV3w9semFChONo4y5AbNrx15VB829NgmeyU209WWZvITERSmq1XwMk8bEnZ24lUhElBi1OsD8NHuD8E4Cn2aQPQWjCNLMS+oTS+yqpVGDa2Qfeb+iSCGgTA2pHuoko1QmlEdDZgcmdDAm7xDJ4AQvAymhJxNozZO+m6CDKTN1HCf6UOnk/JemuVdCeoEWMegrzQrfFXmlDllK3mgcMDZjTOI3V/fuOMBEifBXTkZrD7IzIyY5fV//hi8iGsb3a2/snn5scq1TFlGXPaBSP1iQ+HZw8R7gMiRw7bNNx/EVfyA8ebI0NV64hQNuuzdrz98/yXM79+FU9hx1ktz7kriJH/aUyzbhE+ySiUw9LRWoBbt0vIk5s37zTMV8ie8gT0bMgbBqyWVqJz2NCUe7Dco66YMNAcmsBwdkm3N3e2kQond2fwrvYqjv15ZC2vjtumhYkjK5bFnRoWUlDaw69Hj7BgMpSe9YNFKglpA0r9ltFWxP4r2NcvdJqIOryQuKCJkzBrWU7FUkStpFK4jKlWynb2jPt2Ua9vtHALSHgU08I407GRzxSQwsn1LSnqHdNPUOH6hI6lGg/aECaHGKW2Gn+rK8jo9Lfc2cCuTLOTOs2zJo5MGpTKpqsKu2K0tRis3E3G2UJasAdVGYVuapO0UCgKnb/7UIkpAyH2Aa0TdicQnzv9gW4Xe33VqYb/tvHiBqczENueonJ+0nh+b+uipG82D2IT2VfwuyiAUEfGN2EjDKvnBuXzAZ9nuMWCAjijpa61LarFDP7kcW0+YqZ650Z3GK+FrQauZ1WrKAjs6VYoLPXhJGApUutrZVq8jqbXwsuwSDvcyZrYjJyYub0KRlQCoVu0snFawa32yEt8nAjFbxjFSNGm+p6Rc0NIjR92ed5gm32k8rCtcskg8F//Q88jIqj9myiBPD/GWmRufJin/hvxhUtqs2te66t0zWDQjkG5pC/JZfaEAlHJUv9W3xY/oGgBZBpv/wQHaGbpHIghhTdyf2P63I4ec/8ZG6k1YxhscceW7FT7vJTrkfRCVfsOeMb14bi0w4/QIQzXq/COIGfcp1b/Q9E+IF4EaN/RRj5wijpZGcqnGcvxM2xInUZQ0bW4x7W2QdHAb2vYJULVoKT1XPtocGdMTNBkwF4ka44WRAzATcNs2QUD3KsRxqtmGfvMR7IonXo4iZT8mdxvX6e1JIyb1F/giCkUXEhXC6XTrreNm7+Mf5cPGGyVGdHsvTaTSkwBollRpSXENq/+bkmZ85cnfwgYOoKwsleXJ4OIq240BlGSc4sPxkeQHHuartzJraVYoDSgLH2Lflzd/1m4yEPzcWtdRkHwYgY4djtnvcyloCaIJC117cx2xhjwF3+AI31UkOYQ2WI2I2GXZr8jOCIWrLCPN+qocio2LQgAi+XKRJie1RddecpDaGX1NpVaay+3iwnoYFWv6ZAtX6quh7jnpoYFGuglfSAy1HVXXdPKIsMN5xDOL62KlwCmJ69VhhGyqjuFlCnkNZGao4kf6dIbYnlrPXboPoCPEmafL0WNrq4iYEibX/NU4Bf6bqgF92h3ovQkSoHw4Zt/AweHL679JWk6Mw7gnZqaqqnrFPaukyQoeZ9SD/TaD2c3j7BLTtHDASajcvGMlZD4rXm3m/sKk44Hi4GuMZ0riBgr03LncLoixX0CTLxjujyFvRttK3tX74qiL/IETf52g0OOWIaNOVJYi3zibY1afHZiw0Hn0oeNYonb6aMGNigRIgiFyR/ATpQGH0v9gQBAZktiq9l3rhmhd/OmyyGxF4U+NXy2mi1CBrhEEH4J4eemyscB1LOQYGtSAnDTeyre12ZRy2kpxSUi3sy2DRvk+GxvEhdBxMOOl48j8YVigBqMq+PFutvglw72ERSoxWmFpIiVgDWt9vfmxAXZuAN2yTPgzq4dngzg+qYPzVg2MXXKbe6R9qGGwv4b4N8I92ft4+E3xjcw9fGvKz+C28EISxDP+oxnxQdgIQB7uwihrdjEL/Kowi1LlL8rIGtFJkV9wLLfmQ/C7ewowKbscG5GZrGoUzaoIy7L7Ofb8tzQrxxpl1Uk4Eu+YrF247ePr0WztXmhLYTQBhUXdHZ4wQkhvudtI66+5pNKogdP5VFHR/eG4jHVgU3EB/1rYLFsGcuVLzXlyQ7qhxESZxs2pxouPqZQAwgqaqEtAAVXCBISO7cdHM1gM8shy0Q2rVNwhC6NBDbCbtFBx1kRmt/RUqK8XvLb6yFoB7QtcjhFbPyihzHWqGYtxX0XBa2gwCRy95+Z8DGWuUzSjQ4CR4f3peIbU7Y0S3ej2TibWNjrO72LrrMYwQeJzFJTmJ9ZjKV5k/4kLCS9aI3YwILY6AGsiBlnxD8ctr3Hyfq+x7ucqZfH2FR82lumdnRbW7pyCEMZ15RegBwbL9KwexSZtEzJdk7YmsL+qc02wVieGvR9QYIWZ1NSUZrCWWqhEPUXBe0UQb8ELcZ5uIMxOeN+7gn4irY98oKU5ef/TcsFsf0qH2j6wTNnhWEeIqvf6Cow0hkXmMUOqK8nFgngsvD3F8qng/+lD2L2rky6QbPixlYJa/h22UyVszwlRL7b0mBNrqA5Fp4+leRXijAU2v4Mw/z8/BtXKMkFoLVUbDvZfT6uqjJsO3Wb1YOi7DIsu53soIramqBNBBnkhM9QTWS2FpVCbjP7XoxOWIrQBi1NrNzLPpWNJdfEVmFv5oNQBJVYhYW4rb+x8SJSNNtU/OEGUetgeob4KkJDcCb5qbxm1Ssd8dU0ylz2I42NDR9iFmExaQtfDe7KlbLxUQA4dCLth04cP4dmIu21Lr6G8e5tMeQcasR61Ix8o4hDhM4z3AiEzgPXLMAqLa07aq6cIbWnP/Eeh4dyIDyFHCMeLmSlIbq2nr/i3cgZWAkiseVHuUFP2wXx8BJen4+mFp2byTJ+Qysc11PwuWaL8FyHX8/5x3DE5H5XmVK5MCC4E0NUlGw80LFs2Kza05LyVAmGWMGWGJsoK8xbTc+zEsSNwruxnnNYOveLvIYIqQatxezZEw7sr8EbyyGnpTSq/osr3F+vVL0mSL7kZpCMNdq6GK4U+nuUn2+TRKzkyENCTJURwbpovLiRW4uHj+uJN6cXrZeD7j2WelwzCABEWgsybRv9hff3JsVEeMUIFTEUHsUrq35VCvCED9svhaMMU+jSAK21bOZqyUEqnNKRIhwYkV/jsIaeVsybQgq1spK/o5AAnDTQCIzsWojIs/RWBZpufHo2ueEtjbl5qew5pK5uhw4p4q0rFFmrHKi8XiMykE+q+yJbTxEWZ4C2KEdP8G8xz7MyZMPHkOrSack2SmXSdhBTu47YbsRzeli7KLdfNJlSBDxLu928XNOf2CKS/oQTqVh5fKY5obXEdZrtdCNoFjN2ISiPZ78f+pHkNyXqAa5e0FNTPWLXlKG8nOLbCKMR/IifNWTjV3gUaQrsxbOis+S8uZJJp7hQ0/nWx2J7gzx8hpZB0rhYIPwFU4r66MrLhBxZbFJI0uezijKWaE0zxj2rR8fpR4kl9jRYC2gpnpnwlDYWU0F4sP+JSIrWhPNKnNDZc/Ss2bfYoMI3q8mou2o6XH3RtLZ0G9SiclaQNniqmxP0QHh6tUPQHExQnUvIz/zjsJSWoJfPrvj7yTXWplZqo0AMIco53EmzUDTM3MbKAn4GrBF7WaN/6BrRymWCQOJYEEv0RN1JW3xV5veR2kWsw68rPYLSeAg7PoDEIeQxZOpeAqlA87575eLSVXp+bXGRJqC5lv+B8OEyh/OGKz3k4J8NQHIc0RBwm+B8HqtUEWoVBKl+rqjiEZkyVPUW7EUNr8aXKe8cfHru+D0gVVOQsvkZtQArwceVLpSs18h/jCM8Otyg27JYK0YY7fY399iEWrh66vov1UrY+1ITAwzBJKknRuNnj3TfiYMAQ5DxjWOtSMDQHWeka5OP0gUfGwac0JdFpKM925AzANgufENaV3MUVnaBAmzXSZSx0NOYhDvTu5mwRHsz2L9+oKRHuKvZ2FCJ/Eqx7JJFng+ZgyCB8z8aesJ/3TYLIa8LbiBzD0+hKQSBMCJdIpkIbcY75zWguUFCANiPMdcKPvbDCaRuVgvNYjyQH05YqiFi+veDrRxfeMV4r+Jb+I0lYLxplmt539y0dZ4gepqTS6SlfiwskRt8zqqgzyBsilvSaiyJWMu8u9XOdq60elQu1ZGN6Ex5ONzKpu844ei2BE4kGK803ak6RmtzGnQHt+cD2I/EMjJ4y8QcSoMWe9AJKRkgWVS/GvQ2tfYug1uIM96pzjlLDrCL+ymna1rfAn+BElEtFji6R+mpTYb33NVDEp0BrHpzBVcoJ8SxpxnUOImq3SZ7ZE5Y+SgjMALY0uUXVA5n0YY27iwaZCzyz4QPGYw1VddE6OqPndBroqG8m39KxZZF9izsES5Dg5QUY2xM6mFk0qJVS2HnCI3S8yZUGRjRlD+2bYyhRxDVHgJT1XJ6hji+lrUZm2JV0SlfbukD+1lveUHVIYebAABOQbfAj5P1oE24X6fl2+4sMggdlhQSGOf0/ueyVS+gQDGq+ZWG6tzVI23bOlEy+Bob7vxETHcErcBWBFW5T7+khtyee2CABerSORRjry57+OcGer+WDmTEHJ7PwBpcQdSEVnvz1Lzu1LxC1PAZzPTOxBtB1jAaXH78Cl5NrASJOY0UdZTA6r7KVaqZ+kwVCEzTN88Fqs4jjleDV0DV0LuVLhE+JrsH1xfoA84skkcKh0zh0JoQtZkUVsQ1FUvxVWZCYHprIoujcjoofGSKgHzXCwRmNSwOVhC8fC66sq0mfj8XQw1ew6onC1gOosxZxG6HwYrO2TiIP1P7RjCCFYEEdnOmEVYHdMaG0e0XfJk+1zmHM55jGNnqGNy6Y3Ju6pja6mRrSXXfED9Sd5lkj8Zkf0BqweduzYNX0zZpWVYCZzwb/vMiWAt+NDztu/MkJmlgAuYaCeZOjgGsqm9fCk7ReIJ7VBq4Csm/+qyGaaojrAtuy+7GG+iGtC6qQ1OhYBexwZaxKeTHxqjvclpJ9MAWpUQNcVLAbQKl5O8ZlOnEoVVr6WCue1gK7httylZN9QFV+/gLc8jWwE0rC0dl5bxNant0Vrw80tlmPPnQmaoMG82ZzJjVdeoAqdAUG720GjzOeWwZvI95VUxR+Uix+PAk6YN89WQFTP+Y9soqPxR2aaRWislDmRR6ugnCAiRmb4BkKKvRw2iXKCG6gqBSrM9rQHbSuyZOcYNXiDb3yIrEOlmqGGjydcB6TL7sCY/NN3Q4VRx3Ihyzxdg+9NpF/MskkVT6mPbAyj8U0Gi33kcZnHewPpcfju/n3yuBFH7n11Mt9OfGkY+PxURhr8XxAxr5xlp/A3FborOYgmDRsAYOLlGzNQAOg83x2wZ/PK/3MyWO2zQA5QeS7lYG20BU5S/GhECtlSwD/AWi8QxrqILV7KvqPAJ316Js9XKw3pL/TzhaZE8f1qxBjdfw0kosrlmCNTtfG4wu0JYZCQwmvIwpSmGvarDEMmn5rGUXyFyEmvenQDx93CNemW5q68Si6LR1pl3EK9PAn4gZDHeAnkM/EEG30zXxdg1gMf9UuLBJnIm5Th7mKnhwnYH6VCsCjQ4T4bFFrCIGEmOl5eqaKQ8Tqge4MAo7UiMP2tlSB3FXi5BhsFZr5d3OL+/c9Vc4s/f4yjpTeKg7ORWUSz4a2q//Wph8nLXLgXTxcLR09PP0M2hsnIjk43lrc57eU9sRV7WHdlQcryAlLDfEkpq124QEW9dZwhrY8KBLi9egnl+T/AnDbOe8XEbExNA8lkNvRpvc9AmgWrKv7OI9Yu6g8qsMI3dF2ptROEG6JJNaUgz5FbmPwbFpeDw1clksJraheKgTYkzcPw/aqOXc7P313d3KN1hV8bRSHFRDVEPT/nY6/mZ0PQ496JptYQlhII5iAW1JHTXvjKGTNcprgZIzGKip5+0fIb0VnupWvZnJo4ErSQT+q3S9sUY/lEvJGbcR6obQRx8cXI5m0IXQAobagoqcgevRVMupJwhmGdvGdFyPjUSryHtYy5bEeVhUkhi71UsvZqVk1HIIIXwE1FIQ2r608buiCHsHgwTf9DNbO0mcjY9MFcKhj5MSQaQkQGZVA0DCP+BDqfuooS92NVhUTEmxJ3dSIiKesntqOvohuGInw4ASzKm4Wm6LamIhGi7y5arC2jIEHenM4G85/U6i0nhFwybslllbhlHQGomn3ER7sOzWt+eYusG3GoI7Wm4+GdNKAMfYAD8P2l9cI95GXcsJfchPw275mDjGiohHo8zf8OTHSaQrbcT4WXHoinaKVBDbtLZDtyeVm6dqPjjS0NGTqVLQhcQxhPm/hPS+pG5CIb9sN8HZNCaabO/7ixVlUU0P3YTy+OOQcKJphxtcQuHfIpKOhYny4js2n3dn8bgiVota8I2nYgnPjiWWiT59w3EPBOUr8sMwxhEmXACn4SxCch43s+3TKnHgjvPeMSJyqIJ1KGYHC1TP9wUj8kQOwE2vROFy5hOFekMSRObVfgXGcO57M3dS5EezL9OZXUD+NZ7ms5AHNTEblnlEwRV507+9BovdNTCIOzTKjGmqEo/vfUM9e7o2aUjeizDn9FY2bnCKdr0CNYhd+7T1OKp3pGpGsVJMash0J/zwDxr/crRewBhTGgx9T+M6qNjecscnBTI4JZP9szqo/gbolOkff4p1jccd9EYIAwIvv+hxixzxznKLbJ4eu0KKT/qkcy6g+pkMuS+iQACbz1pyB3ikezMY0hm5zGpn1ehjItm7FYKvbE71paxfPp5zaGVLfYl+NOipkoXCCvMVv7cO/1ZcEex4RNMBqc8/B1usP4fsOVICV1s7mk0ClxSlIDn4yPNG+xq03qwu2oPUOZtPgmdzP6z7ActE8RYLQSOPNuhYOvoJiYlm0ssDxi6CjyaD7BCRZvgVWnfeRzjnNqvjw5SpMrmlaah3nnJTABC73c1gfS6AxnJ4XRscLDiQ219QKAm9mTcgmGwvrcri91KVCgh/N3h+byAS54WAi2CHUhAEiXwILjWKOd2oOmY7g5wQ4uwR0z1okbyjRjnC0nTaVddCmpSQerXaza/HvZ1yYofIEto+MXflKKgPokKpabCpkpOPrLj1Uc8pwtgfl9OrMcC05+eEuXokgmABbHxlTH9oiMo6ST2/83ukljLjl4UXg5ifXQi5q3iWYIrMQUPWm39dCKTxvFK6sopLln86Xb7AF1hDuqMrq3GIGJx8G2EE8f/rZzroR8cBV3+MV68e7ZJtiLyg15cRgCp9ZNezsXM6hEZ0kk9rOgwUZM0B0GonxTEsf3TX0eZjEpJPcVs2OHk0ihEV4NTdeD9uhEXKwpoyA5WwsQktA9POz43invh6CDSLTY1VLMvxz5loTchhjKdBBpiBK3POoBQ2C7Dw5smIGl3nviP8iPyg7qSdVgA0ZxeKX4o0tYQUzimUqNHRtZtG0/piSVJ3WoRB0D6OzhsbXgMfHUxZ+C1E9iQqtAP00IeaQtHgodUbPfo99PNOC4d0KI4D7jLKEwuJFeEuMnw9dhKdN2YfK28WA0xTNQ4r0B3rkVN6jz/eHziea+pPRa6RkjeCiSeuAxUBhAhEEQRnVRhnuYQSoT4LMjNxPfB0q/c7wqM3ghTCrDQJGqcHoDmpBtMByfpw6ESQaEFJoLBkcRgy3pcjf77GQL/zIhpqc48RNHPUkEdmUPQBJGDCMhq79hGf/imY5C6ynBaAeRU5RytjDgucD6Q/cUiopsPQp0D3u9aKrt1UTsvuwFnVp6AJxb5ZK2SHTE+IMAOYQ/rBIzPAE+uiSPmXSfkjdg6YTsVLwK0KeKQZxqKMqmg80vcM6vmUwHLNjfkQozU6PG6JGQHAD3rPEqJipEzaEDJ8LgTrUFa0I7JmAO/mhfDAabE5YO2zK8xPVjI2shSHVjwOLsaJWprLVCzNObJ64guHbIvC81NxFEWWLxaerKqHUinXpZq+j3XDFIhnibuof4ldqMg05RBQYGuV0w1zSDIzJ8ojdAV86aZpbt/LNxYRDn4qKY8IpBaBpw42tm8Q1kPGXhhNlqGWuxJIh60wFNOlJuemlsi6lkLyem3EpqZZ1AmUy8PbhylNiqtOH4xZ6BhObFG/R+e3oTiEmgmMt69YqPO+ukPWS1mFhoubS1ra12NqASzugQza+e484tpa5adoLTeyeJAwdv5kEjeN75H9N5KYdLs4y1tTNZJKVPSDgCQdXOSaQ7JzEVTjlAO+nrtPouV9V8UUPxpyllTGOLk7K011LVSRsZqQ71mCTxQD8c5VG9RZcHyouaztxFJU4vcawtxVHYDIEmOc0brulWObpxYhQtsCYyNEAhkLPo6jzbwC2wjmSAIx2dQ/yWgbY06mxtHcMeivdLEoXv1aLqrf22ROPA0lPA4LHsTyVwaBLiLV31FzHYduAjv0olEO0TweNfCMxvcSYvUbf8yhhcTqk81JZb7P/bjZc1Xrd4NVBvGB6EHVEdfd0T4qxb2ZhbdtE59DbTt/tD3cK56vLtJwjZOepI3mlSM8zs6HnIuNBFQnq6wys0nmzQm4WanGb9uJszywaKZv+1sjml1jzeCKHPmBjJ5wBVopGmkyXF479PfK640RATXc6BfIHIQc4tvKF7hG7BDZeacQy69WygLjUEvhyYT3YMjFPmDWSIE0eq/EuIKsvLD2x95zu0rZitk90zuWah/bOB30sXtNiKFoTVJX9JPaJpfj5oBfP6LxIhpHIS/oRm6BpwIyJygBUh8vaEX2z8QSgDbykRrZLmnca04AzZjRTs3URXiy5cshON7wtwpdop3idp77nT/AU52KpxUjerHwnbwEvgKO+XypfOwCbWaf9S8yyU0fssWOrVBlrYpx47uJ/N+57RnnNYr85PkOy+PZJM7rnWq/G1I0abTZsyJ6XjKN3GkorvgfzDRakUyCKMrkYinQhdCn2DJg+zaiseYX4+Y/l7eCG/Kn/yyrWDFkUzPqrn8SyxU4WDXqsNpv12aNn3wzaIbaF3S371c3Oh3EjFSGqj7qjgqMUYZcL5uLI4angCOfvDMohZ6AT74wZVFwJALyg5cBUkOuq50CknGDBzo8R8akfTvOhSo5cFGwN3TH8xwwqAXKLvxdiXn7z4VAv4k3K3w8eGxvY5pZIy9UwODcNlLuGjT9OCm81EEsHZN1Wy/9OB+MVY/7pXOtHbJpSQaCiDm2JP5QmKwMwsSd8t7LETzqDsQeYBZqnrxkHP8SeNKW2aQfaWz1aTTIENU8h1aFLaek1XXBPLNEyTkGXZO+H+J8+t+x9u2lPFTCeoXPkl3ohR6fau+TJ7UCvkrvy3QN6zVnpz3ZfWHAizGNko2RVl8VCPSvbNLzlzT50rohRKGUoMqFgqudC8WxYdjGMjberC/rWggLpDthUeWvPMfk3lbJIr9pFx5ghX5Exvh+QNFdPdoNWv9Z783AtyZpGmSrzj4O7xfi2iDFhsShuKLkPdxCTnP79AxobN1TxfyCBKLkslBdcL5EfZAv3OOZl+7aw2nVZ9P6nbetIp2rnSittkR5gBDRgdMXQzzCEKEcaAz1wr+00Raxy0cWWGo5xkfGykfGSnA5Oup60pIgXP+xBEdFipc8IaFxTC0ZKPTRmKECzpUMCBOuGJHAzWnSDGaEWdRl8JENzX2VIYwF7GYQ0UbKeRUEJ2B8X8Pat1uuK7hf3F+2LIesZspPuzxAUqiiiB/FrGBQfNcgnabNDD2ehNsn0aYunPO8NCy+ccI2e/EwfkKncL9csUOC7Hn8ZwEagXuhx5v1t4SZKexGhMXezTAnN8ccHRKn7sLeVy2fOB8kfZA4nDjuJzK9O8ITLj8J9MC/e82YXpwaqVWWn9VWVXJx8wsv8zL6LTmZEM07An+V9o8X0f7CdaleEE8KeAEZBNCHLL9ODmKOrK/7nXTGmc7spziBqnKnG9JfjzPGDgsHBu7n293NWF783pPjXIOJMcdajAW8cfP7hPwGjAY6X9SIKFYxhUeIVenVRpbHTk4zCTMsZZxjxJQGqr7yx4j/hzyMUwbM6Ii9kEP6y+uMh1IxH5zeOSdoWlKRZ4viiYMjndLvmx6fE6accjfdWALEKu8DRfS95friUcVKm5hGX9uy1I1hPG/NAuZA56B4Ahn9vnFh7CaVZCsA59q/Gr/mvjBLNHstW4ghrWT3Tdg2BrNm6r+N1W/Vi9WKBS5TBjbCYKcEcQwIY8d4d9hawOKSvfg6mUduCCFQksttdIC2V4zG0FaMqMxSMtH8fNlrMB7cMk34UJxLOmk46hx0r3RibaxUYlOwvLA7mVSw6FWbXdWZHQMruFCxfRljFLETSivR1JSEeUkXG7tzaxgrwNfb14hNeHU4dKU208Ne29tj+HXJqqLK+XBqb7mZjnz8SjMDQAMB/DFsdhXBfjR2hr6HEBKpE7oNqEOgaarjx8elaWp3U1n9SvtFfZO+jqlldrk+FytZpclijKnKq9F1K7OnFS+ipwGjSbipwUv4EKR1sHelgonpbWsgvVOjEKaRRsRqVoOBhbL7T528e09PCcs6mkZQKFxctyehsOsZpsGzFKvTmG6Ta0Lv5PfoA0ospra/09VeFqfIRqWp0szLuLcfeFM1po6RljZPV1c4RlQT9qx2mNaTu+hkPV2OTgREa7NSUoBjSgQrOpi3t8AW1tG//abbCcMlorBvJQ/1Uu9zeivqwQqRNsaRBrpPx5N29rArAsGp1oZvsRRJeM4BonCmW0wAncxNT+VYp/YTcLEcE3MnyxFkCalx4KqgGiotOqvpq++DJJBGkF1rRO9DF/pEmBrDng6wPvasxErdU7kp+t+MGLDHaUTvULaaQwMmYjPXie4QsEhqtuZwk3aWm86JtkMCKgW35SPHhWYNViOFulGLn8q3Dnv4K8JEf7NBG4yFwLPrK/BEFRs/q7UleCA1WHtLIKFPQzy59p4EjUbDjXbdegRUROu4zkl793p2hQR73q/k0CWIIDXmqoGWeINYwAYMMoaIik50SuqDXdMCj1Zx8pcQA1azVtqRBHv7UI6aoINKq8kczbMJj50f73iTcopwYkUXi4WNeeXT8H2EwMzzs4ltKRBW0rBhEjpisXOT3VSiSh27XJaAhWL5uT3xqE2GX+GlROn/brlIhF1JDmQv9vRC/vNKqMnC4UmqvnDMnfUhuG11EDGYFg0TEaE+eb4+zXtxcHeiSKLHJOSvwFqGuTK2UxlGa6PKbvYuPLmjL5O3zi7QjTIFpWy25+TUdRM0sVn+x0ANEhFDqLF6DCNfA8kxU5OtOpE0D8bV7mYW0ORApG9AZrmyA6pruIZ+vohnI5DOqdVpfUQJcChqpzqdGeCGUQc0/SKn0zY5X4MKmAfSGGJhSgMvw34ZNi1KWnM0nXuFrKMv7CeRAMAbmHmzEfGFpPmS6/JxTH728SavGa8adSxFlDp+yz0CPiahcFWohdATXwI4SkhRKLkOeHi5TCiFrHcif1ZVNZ+IO0TlClElQ8tTEBBx+APLivu3sncqzvVbpUFLaISw4M6h5dJ4dmEaeyJTU/km6VBiqFMd2qXLKev2vU1mUKpVCYyxCXTEE5Rf74wog7CRsKlOl54gEBvH1qc1jHL1TrUK2+iTuEGOW0/PZfjsp2qrR3fLm5bkv1GlqR7MUX04qs52kF9TN5YLi6YulQe0QUO6TkawqS/MJQcYmIZV+l1J43vOyoapHp/mtKNeHuO2ZC/m8MgYcR/TbXghsaLIvO6s/QWTycLiQeS4e8b3Dd3viG2si8ZJjsbzpKfxbdpUqoOYOeztisnNVd68dh5Ud2S+Bj+NCHuPpiKaY0C2AUwjXc+O4IaiLExyyobVLaNPT4ZhEISsp8Q9+bgZFCAa6gwB0KHWaxQKVBj4fBIVwvmn1LeW8FdqWut0rOGEC1xhFvnBCsBp/YNQTB3xRI1GUDBcHGskpKoR1I/BqQidF7sIZNfsUHiTOj/TsVmNFlILLL9QwRBYDixvkK6zeRfUddOFvH7AT9AXe3SFehfTu3kUCVzZpiIYj1mNtmuZpKJQsRpN9Ef9XPLOyxPPjZ8aE75ue5FdsEjDpXose6uxTuE9SKdTT7pTmBb1/CjEhez4pKwLFrUASdQOd3hQ2B6kQirL8gEYY1jMJ4T1orNWtTKLVhD0r1mIcyhyijfTQHRJ+qh+IIBGlYFYiCDj/7hBCABWXsKNPeUjRAo4K2nQDsAl/3zt2QDuG/3Vw2t7a3imu9UVN0qISsC2TmFyVGq+F3YdfZrYC0C7+nEuqW9ohA9rQZhDWCqJ3wQuOj7Sb3LKzBUV88QAJ1ux533SbSoWf+NwD9XpQbAVQh54YXgIve7NYwbrtu2FWyZ2XQDVjbIkMcsdFOs2J0fRQBmH3YO0WtzPvJlXx3gYrMxYzTHQ2ugHpfTwny1AAdkd/+4DaPYFI0bR6wL3bGFoP4c9mZUVVw0Xg5aF8/ACf+H8x2EuaSxSvdUogIM1w2wGP7b/IDQAvsVFAemgY4ciwN6Ngll264lhJ2F/Btv1IoQLPTuCYX2F4VKAtZ2I9aPlf8zXkaWxIjKIzQh37jr9ca/FsQKOeZlkfuNinEVe7fKwCbUHi82gWiBiMI3g8nL0M34jvq8BsSsFol3UZaWBf7LoaQbT4h7xSJBB2cLXj+Jnf/L0qr/IuxBpxKg1rrEYHTlg5kNF9vHrYd2HxuU+YvyIOAM02OihKiGEy6JJlGbnHAVCHubyotm9MtXqABfSvKjtmWelge52Ib3r9w7iIVGcXiLykK7nXE6Oy2gpep5BzPBbJVGs6nwzXpbujxB3CNDwSOQ6zAue+JXd8skiUVxivLKYKiHU9MhHUR5R/nGrH5/4zP/o7s/GrSfDTy/tisXbotATAAxDRPtd41n86MibxX/Fj6WxFtm0bSK1ODrjBxf7qaQJF6teFv7tZ8WxsHlmog8jBNkN9GeezWb/YvAD/Q4rpd3Zeld5wAdkI+kWREHHkH51USi/meZjPIhleTUJPmJhCBa/boYkDu3I1MitWfFuMmfQE/uyUqV80imMIpMz1W5c5QLvqNW5rrjUCUtXzjuJi+jM+peUbJ1UyDsR4DebTREqgxlhgBvq+5Chagk1+f5gVMigbwrEQ4qEnjyBTvJOQeGRIClVWDnxMPFUzBalom/XTVsVxBBfMzGMBcubGv3cZR1fyFZ2mM+s95/YmLNP28AkfC+T9PpFBBv3xAwgFeWKoGtde9j6qhJfX+L8r6UMnOUH9PF6m2mkm1UL80iJTEn9NwhFEityg9de45BTWn+uiUqHTEeL+pU+IDDKPZm7KUuF/CkRFAJmn1/RY5dX2ySRKq1vl3r6WrD8I0eZyMs8zfzqvkTOn0Zu1KKoK23oVSlJN+9Iz8KcgvfaxsowAVPJvxLN/PAclurMkhC8KY475rvZJGbyelU0qtdXSLPM8daysLi7GA9ZSZTQgF7LEJYuPFrWmgyNalKWrgmcMGauXl5j19ueg3P44++qapLgCvj3R3jvFOk/yupmt2PDc9eeA1Cg12oq4MhDn5ar95VI+hvndpWb9I3Ij6bex8pJSpl+dpk2vPnOQ8JyWojDogTajFqS2Fwcz8W8Qudbt1UH3CiqiJlrU/MvFfHK01FX5CsE1KjysJp5mIwISAUTDOFcW9qcm2Hp1f/U9IGQ1XlE0jS+0GgUUrzef3dfvKyzhSpdWIX0xNv7x337PTqxKhgeVN5LUlxSKCzY29CPSCSpj1ZwJM4UllBb8yjKL0jsy+8TyYEFajgk9Mv1YJWMzUiS+bLkBrwq+aXAlWaB/apV86vYK9D8x77wS2a72kGbgj6GMBzajGbjwSxHdKVVkR5E8dzVS3Fw0qqMSOhBNhbcFTP4dFfWtEPnHgQcPBi7a5k6gsHKR6OsG02Qkejv6PuWtwHUngX1nORMmzaqaUh9F8XBvBm8Eq3Mb1uPS+PbgeiZl7cZUpXAggbKykzxwJRgGAEkz8ePNfRYGWEY/NxrVhsMI8TNay4AWUVhLNnwRA6oa5ggJq2ATwwkg4AlNfrYucq2KFYbxLR51oBaTHOOU8Im92BTS7Nb2Yv1FKb1rPsUFK9QwLn/pJEfoG5I912STiG97GrYcJtLU1z00D2ofLduHJzb8Yzc4Hnk3d1SM0hJ+KTueziLKwRvJGZ/JSd/QbBzL4SOVQMKpnPAoWsipmfBZEVwK621alIBbO8KGwG7pqf2Tp4Q77Za3ua/fwwEIniRRmB9Eu2RBWeDxnzjXvh97AAdaPPq11Fq8dt0/wpnf5BYJGjvOd+8ylsYmJCQEKh2+iysaej93dhW7oZmzsXWYe/E4P2fsNV6IOmBzzYTz1ihMvTPLN4JLl3IKXMTR6KnmavBrvPdp6Mrgj7t2C6zfBcSGl7K4U+G8tZVhqdxCgsZWifcKFPTVoApwL4snDybUoOrURn7Ay947JUyEOU53xplWyHhyc4SIfW+HtV6DpMMS95F+yXT3l1dUBW1wmktC0SXkxgKwAPuvfYfvdB/3bQh35ye04y1580qcZlo3XTdAGW4ZYoxXdplVqG07RTuGDfhFWMVYtUBHyBx7jTttO4U7Vwh2XB2ZVfcyJF/RZQbhPqeejqtZSZrfD56XGu4yL8A6it41YhfqiLB2G30+Qv+PB5bsXa8Y9nj02wYuWrZfT2kl+KWpK5Uarzf9LvqeCzPVZWdxM0sEc7t02SVzDqty6V0+rtmmbhmH/jPXQBcpr46pbiOXO6+I/tRwSznE+z+3A/PqBnDC7FCqCzQWJirGO5P8EQr0hJOmeyVrBfMH1ERzi5bfLNWs76apViOXG3Mvp9YRahwZR3w/L8XtNYN/7WhoPnIeXqWhGaoncvVFwzNGMdfG2QMXdp4wFRi3MI9adSszrAC1tqNVTEcoEB2vzslzhWCy7flzf88Ul2MV2JsWYJGAazStZjm+Vp412HczMll5jn4XvTVpQfce8HAvE4zWgXtuM1BV81+4EBErHOHFpKBpD4eisHS4lIuKEnvAv2UjS82sc/wh35fq5xW06Z3Y4OER7J5g8g3+0d3m9FFIOaFklYFyNAtkTT5sgc9cXR9We9EHqutfhE7MFBod96SmPoqPAb2LRP9NAdH8uBzsXeeM/quKRgjnNnVcvzX4MB0HJjHWNNojGQbp3sV1VPIKtxQRtXGyajByP2DKrqtp5pTgAGIgm9zEGeyZ4spRvKKM6lW+a6uP0KWrqxFLPa6ZHNNT1KXP0WSx2+fuF9nBOhL8QEoB/szTFRzK6wHhr9vg+xJeWJWVeKshfkQamI/qz7a+MRBKTmEKUUCSjsiHAdro3AI8oA1s3ERN4hzZ/QxQ5tPlTcIiOMLsXLOPyKKdtxEIFiRjr4auW2JM08IkvdXVMgj6nByck9AGsxUEZmQLbCxGXNyeyo4F+N/Kr4qG59q6ZI/xXprZ8B3foGICaNXzBq6ZihHN7yaInDErjV6gRB+quMG9jI8sdTlX/3m4J8LPpxt7qvm9GHXKB/apB/a4J5H9Il1PfrwiQTiyAaeVyuNO/OJfJE3nJDbvZ9YkuguqXKQtiHZST5BSRF4uJAYc/q4eGVqwSPojslF//QoyfZo9CORmqDYI4/LKUvmzFh+Na/B0otvsLqYva+tgtWClihorgy5z/I8HNTb0I4UPA6c0V/Z0ORM/JaCw0Sbzr83WMyQOLro/KBoGdwdeOST1g1e07DX7Lf9J7wnZD15HaEo5iiumsMN254AbKcbxX9v5DeO3S8nqt71T4CZej0LbI92GE3q1eaD8V51CaTSenMgzd2eORUlAhxJQHDj5YOfO2e44uVbX8mwHjaGfqjSFA38eQamGH5sRubwc3Y4PZgFkp5TX1Df8RA1HXE3/QEneo1yjW8iqfP1UCj+xUEYIrWZ61+2SnUusbffW4whPuxy39PxC8LQTefDUWfnSYKRJgZeDkZgL5GG+mOGsWrTd/9J0IhVrejDBZvx+4w8dNpJBxxy/PGTtBGiwiTlmwWt5Z8H94OZLl92+5IkzTrvjJwCWD5tPYpnLgklBgdKPlBUvwD9Mpxe9zilAAtzH+Btc70VOvpB9nk5uQofHXfPXXSdO4lC1LS8cJZAIkWA7z7o+4N1azr07DCJbgQZDcCr4n1sE9mqn7BHtPKfxx0s2sxb7KnvCaH6CXcsLQan6/8gGBIC5TSq681TEPg1+seHXAEoDSuC5aG2RlOQrNrJ8PSq7bD3IDboO3vkfrzoTwibdR/9VH9C2r9PBAHm4Rr/cl+9ymDYjW9nMynrlGZghf6vYsPSDvgAybDINahpeo4rpYn6kfvAirQXqrjeSCtDIlVPWHj4D+/jR2eKB41tKvC1XkscjaxsC0Nbo9BjImZ8EuH2w8zLskJZ41J1Gtn+/WYz/5XiF5jNJncFC0Ceup9r4QSJvnvl4YYBEISARIW2ovSVIQj26R+/f2ZQWrmtALNB7Ehg0riwiXLH3KW8xOMtiSWNcuIdYw1ymY18PWn/yZfVhsZCX+UbOfyOmRXI5tHygeVJYCbTnho6ssmWs3B1fjI6aAikBBBkSEc2OIqz82T7oJFk5tK+0AAnORZhZod5CnZk6VlcRDQ1E6zGmyMrNSiKQrOrIUTQnAvZ03rcuRbQgIzT15tUvco0QNZc2MKcBlybVtYrx5pMGsGjUY+Bsmn/M3Rjn8YnfmeHmVQympbTKxHWylyqvFZAodC6lnqc1bDUXFLCx5uIcMwjhF/8O1jKzdK0W9Pendzd3d3d3d0HYyVj1Ore3t7i3t3e3d3d3d3d4uTd3t3d3d3d3d3d3R8wJx/e3d7d3d3d3end3d1TEQsNCxANEA4W3d3d3eLdSd3d3S0L3d0AW93dmQvd3RUK3d0AMFFPRktEUN3d3d3RON3difDd3QAyMN19TN3d7d3d3QAkMiYh3d3djUzd3dHs3d0AH0lMP93d3d3d3d3f3d3nNHyTBub83d3d194Q3fOh3d7d3d2g3d3dBd3d3VTd3d2r3d3dBt7d3eHd3d3F3t3d7t3d3Rbd3d3f3d3dDd3d3d7d3d3f3d3d393d3eXd3d3x3d3dD93d3eDd3d3e3d3d6d3d3fbd3d3z3d3d4N3d3fnd3d3g3d3d3d0+8d7d3d3d3ePdvAN39ePdO9/t4ufdqeEiA/fdMuuHBuPd8O139ePdeOp39fvd7/rnCOfdAP0pAufdCf0pAuPd0gWu8ePdQd6QBefdJOkO/uPdMd+QBefdHt4B7efdmuEiA+PdU9539ePd0+iu8efd/QVh/+fdAABh/+vd8vUc/+PdKfUu4ePd6Ouu8ePdtvOlAOPdsgilAOPd2vWu8ePdPAR39ePdafN39efdkuEiA+Pdv/HaBuvdKOqU+ePdEN7t4uPdVet39efdi+weAePdvt7t4ufdnN5xA+PddAZ39efdZfo44efdNgVh/+Pdx/139efd/AUO/ufdY/f+A+fd5f0O/ufdqeH+A+fd8QL+A+Pdf9539efdIwBh/+fdTfMO/ufdlggz8+/dOwVGA+/dC/VGA+PdPgB39e/dFgRGA+PdOvJ39ePdv/2u8ePd7euu8ePdle5G/uPdGe539efdFQVh/+fd4fsO/ufdtN5eAefdzO3+A+fdXOn+A+fdP/geAefdRvX+A+fd3fJh/+fdtvP+A+fdlgP+A+Pdz/d39ePdTAjg+OPd5vl39ePdoPl39ejdI/jd3QDejf3d3ePdMfng+OPdM+p39ePdjt7t4uPdy/h39ePdat5E9OPdfv1LAefdtu3+A+PdY/SlAOPdSQSlAOfdefoO/ufdNPsO/ufdgun+A+fdoPf+A+fdNN6A/+PdXN7t4uPdBd539ePdqP139ePdjQGlAOfdYPsO/u/dxAICBOPdevgu4efd4+0eAePdb/x39e/dPgECBO/dvggCBOfdiOgeAePdG/B39e/dWQhGA+Pdcvp39ePdHwd39ePd1AFG/uPdZep39ePdlPh39efdgvth/+PdV9939efdVPs44ePdVeKu8efdVPoO/ufdFQBh/+fdsvsO/ufdMfciA+PdpQkQ9Ofd+d8KAefd+d9ZA+fd+d/oA+Pd5PQn/u/dvALO/ePdA9939bjel/Td3bjenv/d3efdrvT+A+Pd6QEQ9OPdbPQQ9LDerOzd3bDeUwLd3bDewuzd3bDe4frd3efdRu0O/ufdX+wO/ufddeyZB//dR+1H7ePdrOd39efdM+n+A+PdZAV39efdQ+n+A+Pdoux39ePdIu539ePdDuOu8ePdePJ39efd0Pph/+Pd3vl39efdD+sO/ufdwfwO/gPdkvyy/PPdovyi/OfdmP1h/wfdB/oFCOfd2QcO/ufdKP0O/uPdxvm8B+PdUfwu4ePd4wK8B+PdI/Uu4ePdXPwu4ePdRPwu4ePdRuC8B+Pdr/h39efdpfoO/gvdo/u8Aufdj/sO/g/dI/vW9+fdDfsO/uPdKt939ePd1wjv3+fdken+A+PdbvV39ePd7fd39ePdPPng+OPdDPl/9+PdCOzg+OPdffZ39ePd8Pl39e/d/fX19+/d8un19+PdNwB39ePd7gDg+OPdI/x39ePdiu9G/uPd9/BG/uPdvu7O/bzfgP7d3ePd5u/g+OPdbe/g+OPdTu/g+OPd3vDg+OPdqu/g+OPdw+/g+OPd/e/g+OPd0u4n/uPdsO4n/uPdMe/g+OPdGO/t8t3d3d0S4N3d3d3e3d7dXt7t3afxUfni3d7d393d3e3dVPVR+eLd4t3g3d7d7d1a+lLhct3u3ejd4N7d3Znq3d3C3fXd893e3e3dTPqY4HLd9d333d7d7d0B+7wA4t353QHd4N7t3Qrd3d3i3QTdDt3e3e3dUAVXAOLdB90S3d7d7d2C+1cAit4S3SDd4P7t3dzh3d3i3RPdI93e3e3dVPs1+pLeFd0m3eDe7d0g3d3d4t0V3Snd3t3t3dv7Dgni3RfdLN3g3t3dS+Ld3cLdKt083eDe3d2y9d3dwt0q3UDd4N7d3TL23d3C3SrdRN3g3t3d8Afd3cLdKt1I3eDe3d3D9d3dwt0q3Uzd4N7d3Znq3d3C3SrdUN3g3t3dDPfd3cLdKt1U3eDe3d36Bt3dwt0q3Vjd4N7d3e0J3d3C3SrdXN3g3t3dTODd3cLdKt1g3d7e7d2Z+r3+4t0q3WTd6t7t3QL83d0K3y/dcd3f3e3d6/zd3eLdM91y3d7d7d3Q+gnfGt9B3Ybd3t3t3V3zKPPi3UHdiN1e3u3dRuCBB+LdQt2P3d/d7d1h/d3dMt9C3Y/d3t3t3VH57wUm3UTdld3g/u3d3OHd3eLdRN2c3eDe7d133d3d4t1G3Z/d4N7t3dbd3d3i3UndoN3d3t3dG+Dd3eLdS92i3fDe3d2x393dCt9O3aLd8N7d3d7d3d0K307dot1d3u3dt/mK4eLdTt2i3d3d3d0lB93d4t1T3azd893V/uvd893k/+vd891FB/Td893N4PTd7t0Y/Srd7t3DBS7d7t288DLd7t057Trd7t0l5y7d7t2U8Efd7t2U90/d7t3s9lbd7t22BS7d7t137i7d7t1A51rd7t2g/k/d3t1FBXTe3t2U90/d3t2U83ne3t0l51rd3t3B4fTd3t3L6n3e3t2X6oDe3t0qBc7f3t2F7GPd3t2U90/d3t2U83ne4d0DBbve3t2VBvjg3t2P/gLg3t048Azg3t3UABzg3t09/ybg3t0u8C/g3t3L8Djg3t2u90Hg3t0X/Hne3t2G9Ubg493kBwDj491h83ne491NAAXj3t1cBXTe3t2l+RXj3t2BBtLd3t3jA1bd3t3hBi7d3t3C90/d3t2p83ne3t2259Ld3t0DBbve3t3b8Efd3t0g8Efd3t2AAenkE93N3x7k89013SLk491NAI3k491q+pHk3t0DBbve3t3s9Kvk3t08CbDk3t3uCrDk3t2HCbDk3t1B8lrd3t0x4n3e3t3/9n3e3t1O9n3e3t1K4rXk3t2x9bnk3t0x9r3k3t3vB8Hk3t3C9cXk3t2K6snk3t0L983k3t35BtHk3t3sCdXk3t1K4Nnk3t168dLd3t0DBbve3t1a7WPm3t0y7Wjm3t0c7XHm4N1u7i7d4N057Zjn4N3J4c7d3t24A6Hn491u7i7d4913/7Xn3t2b4r/n3t3bBL/n3t24A6Hn3t0x6NLd3t3/6PTd3t3K5/Td3t3k6NLd3t0Z6M7n3t1O6NLd490J4fTd3t2O8/vf3t1q6Frd3t3T/Kro4907B/Td491gB/TdE93N35zq89013aHq490+67Pq491NALjq490NBFrd491N67Pq493F3r3qEN7R38LqEN5n38fqEN5X4MfqDt2A8/vfDt3s6szqDt0O/yLdDt0C/yLd7t2r4tLdMF3p9/TdMF2K4fTdLf3d3d3dbvW4/efd3t01/d3d3d1u9bj9593e3X3+3d3d3XPdePZd3d7djv7d3d3dbt3jBGvd392m/t3d3d1u3dDia93h3cn+3d3d3W7dfwS63ePdJf/d3d3dbt1752vd5N1h/93d3d1u3aHwV97m3d0A3d3d3WP1sv0E3ejd5QDd3d3dbvW4/efd6N1RAN3d3d1j9bL949/o3SUB3d3d3WPdfwSU3erdjAHd3d3do90b52fd692UAd3d3d2j3QXjZ93r3akB3d3d3WPdygMf3+vdCwLd3d3dY931BB/f7d1JAt3d3d1j3ZLnH9/v3f0E3d3d3V7doOkE3fHduQTd3d3do91nBmfd8d3GBN3d3d2j3Xb5BN3x3fEF3d3d3V7drN223/Hd3d3d3eDdY/Wy/ajd8t3d3d3d4N2j3grqwN/03d3d3d3g3aPeBerF3/Xd3d3d3eDdo9776pTd+N1tBd3d3d1j9bL949/53QkG3d3d3WPdfwSU3fvdZgbd3d3do90b52fd/N1zBt3d3d2j3QXjZ9383Y0G3d3d3WPdygPs4PzdzAbd3d3dY931BOzg/t0FB93d3d1j3ZLn7OAA3dkH3d3d3aPdZwZn3QLd6wjd3d3do912+QTdAt0FCN3d3d1e3Wndtt8C3XkI3d3d3WP1sv2c4APdLQnd3d3dXt2ICATdBN3RCd3d3d3D3l3rPuEE3ZEK3d3d3V7dMPSa4QbdKQvd3d3dw95l8KPhCN03C93d3d3D3kvwquEJ3UUL3d3d3cPefPCx4QrdWQvd3d3dw96v7SziDN1lDN3d3d3D3nzpZeIN3fEN3d3d3cPe4f4N4g7dBQ3d3d3dw96e88jgDt1FDd3d3d1e3fvdBN0P3SEP3d3d3V7djN354w/d3QDd3d3dY/Wy/QTdEN01D93d3d1g3fneD+MQ3WAP3d3d3WDdHt8P4xHdYA/d3d3dYN1L3w/jEt15D93d3d1j5fvhMt8T3YEP3d3d3V7lAuEa4xPdjQ/d3d3dY/Wy/R/jFN3tEN3d3d1j3SgEBN0W3Q0Q3d3d3V7dygMf3xbdOBDd3d3dXt31BB/fGN11EN3d3d1e3XQElN0a3fER3d3d3WPdkucf3xvdWxHd3d3dc93X7DvjHd1hEd3d3d1j3TH4g+Me3SET3d3d3V7d0/aD4x/dKRPd3d3dXt2W6InjIN0xE93d3d1j3Tf18uMh3WEV3d3d3V7dWt223yLdQRbd3d3dY/Wy/ZzgI91VFt3d3d2j3RXw8uMk3QkX3d3d3aPdN/Hz4CXdNRfd3d3dbvW4/efdJt3dAN3d3d1j9bL9BN0m3UEX3d3d3WDdTN0u5CbdRBfd3d3dY/Wy/ZzgKN1NF93d3d2j3WL6hOQp3T0Y3d3d3aPdFfAl4ird3QDd3d3dY/Wy/QTdK91tGN3d3d1g3cjdnOQr3c4Y3d3d3WDd697+3y3d7Rnd3d3dY/Wy/ZzgL929Gt3d3d1e3WT2BN0w3W8b3d3d3cPeKQln3TDdfRvd3d3dw96r9FHlMN3NHN3d3d1e3Rv2BN0w3bwd3d3d3WPdhQVe5TDdxB3d3d3dw94E9F7lMN3NHd3d3d3D3rUJauUw3Y4e3d3d3cPewQlx5THdnh7d3d3dw97BCcDfMt2zHt3d3d3D3k4JceUz3cMe3d3d3cPeTgnA3zTd2R7d3d3dw95tBgTdNd0pH93d3d3D3tQJXuU13bwd3d3d3cPeZwle5TXdMR/d3d3dw95I933lNd3d3d3d4N1j9bL9qN023d3d3d3g3aPeCuob3zjd3d3d3eDdo94F6oXlON3d3d3d4N2j3vvqjeU63d3d3d3g3WP1sv2o3Tvd3d3d3eDdo94K6pPlPd3d3d3d4N2j3gXqnOVB3d3d3d3g3aPe++qp5Ufd3d3d3eDdY/Wy/ajdSd3d3d3d4N2j3grqseVL3d3d3d3g3aPeBeq55U7d3d3d3eDdo9776qnlU93d3d3d4N1j9bL9qN1V3d3d3d3g3aPeCurF5Vfd3d3d3eDdo94F6tblXd3d3d3d4N2j3vvqqeVl3d3d3d3g3WP1sv2o3Wfd3d3d3eDdo94K6uvmad3d3d3d4N2j3gXq8uZr3d3d3d3g3aPe++qp5W/d3d3d3eDdY/Wy/ajdcd3d3d3d4N2j3grq/eZz3d3d3d3g3aPeBerF33Td3d3d3eDdo9776gLmd93d3d3d4N1j9bL9qN143d3d3d3g3aPeCuoI5nrd3d3d3eDdo94F6hTmf93d3d3d4N2j3vvqJOaG3d3d3d3g3WP1sv2o3Yjd3d3d3eDdo94K6izmit3d3d3d4N2j3gXqxd+L3d3d3d3g3aPe++qN5Y7d3d3d3eDdY/Wy/ajdj93d3d3d4N2j3grqMeaR3d3d3d3g3aPeBeo35pPd3d3d3eDdo9776o3ll93d3d3d4N1j9bL9qN2Y3d3d3d3g3aPeCupB5prd3d3d3eDdo94F6lDmoN3d3d3d4N2j3vvqqeWo3W0f3d3d3WP1sv2c4KrdwR/d3d3dw97AAQ3iq93lIN3d3d3D3uTuEuKr3Wkg3d3d3V7dW+7F5qzdASHd3d3dw94H6yfnrt2JIt3d3d3D3v/rZ+e13RUk3d3d3V7dfuLF5rndrSTd3d3dXt2SBMXmu91sJd3d3d3D3kwGxOC93Xkl3d3d3cPeVgaR3r3dhyXd3d3dw9527Ynnvt2WJd3d3d3D3mXtkOfA3aUl3d3d3cPeVgZ148LdsyXd3d3dYPWy/aXnw93hJt3d3d1j5XHiJujH3Rkm3d3d3WPllOIm6MjdUSbd3d3dY+XCBCboyd2JJt3d3d1j5dQEJujK3b4m3d3d3WPlhQAy38vdxibd3d3dXuWVABrjy93PJt3d3d1j5X3yxODM3dcm3d3d3V7livKR3szd4Cfd3d3dY+Ur7MTgzd3oJ93d3d1e5Tjskd7N3fEn3d3d3WPlXvEy387d+Sfd3d3dXuVs8Rrjzt0CJ93d3d1j5W8AN+jP3Qon3d3d3V7legA96M/dEyfd3d3dY+WkBDLf0N0bJ93d3d1e5bMEGuPQ3SQn3d3d3WPlEgZn3dHdLCfd3d3dXuUjBmPe0d01J93d3d1g9bL9WejS3eUo3d3d3WPdUekS4tjdySjd3d3dY/Wy/Zzg2d3SKN3d3d2j3SXrmeja3Qkp3d3d3WP1sv0E3d3eHSnd3d3dw97z4cTg3d49Kd3d3d3D3l79tejd3kUp3d3d3cPe/f3I6N7exCnd3d3dw95a+Mze4d7WKd3d3d3D3lr42ejl3ugq3d3d3cPeWvjl6ene/Crd3d3dY/Wy/Rrj7t4wKt3d3d1j9bL98unv3lEq3d3d3aPdWgfE4PDeBSzd3d3do901B8Tg8N4BLt3d3d1u3c/yeOnw3nku3d3d3W7dkPWA6fLeAS/d3d3dY/Wy/ZHe9d49Md3d3d2j3WcGBN323n4x3d3d3W7dceEO6vbeuTHd3d3dbt269g7q9t4JMt3d3d1e3aT2Z9323nEz3d3d3V7dl+yU6vbegTPd3d3do90oBATd+N6JM93d3d1u9bj959343t0A3d3d3WP1sv0E3fjelTPd3d3dYN0+3azq+N7dAN3d3d1j9bL9BN353t0A3d3d3WP1sv0E3fneoDPd3d3dYN263Szi+d7gNN3d3d1u3Sfy1Or63vE03d3d3W7dKwgL6/veWTTd3d3dbt0B+SLr/N6NNN3d3d1u3c30VOv+3hE13d3d3W7dzfRe6//eMTXd3d3dbt3C9G/rAd5ZNd3d3d1u3Wb+j+sC3hk23d3d3XPdGwi+6wXe2Tbd3d3dbvW4/efdB94IOd3d3d1z3V7y590H3t3d3t1IAN3d3t0u+t3d392P8d3d3t0u+t3d392P8d3d3t1cBN3d3t0u+t3d391IAN3d3t0u+t3d391IAN3d3t0EBd3d391M+d3d3t1cBN3d3t0u+t3d391IAN3d3t0u+t3d391IAN3d3t0u+t3d391IAN3d3t2S+d3d3t3DA93d392h6N3d3t34693d3t34693d3913893d4N3DA93d3t1cBN3d3t0EBd3d391M+d3d3t1cBN3d3t0u+t3d391IAN3d3t0u+t3d391IAN3d3t0u+t3d391IAN3d3t2S+d3d3t0EBd3d3t1+9d3d3931/t3d3t3kB93d391h893d3t3L6d3d3t1s6d3d3t1Q+N3d392k8d3d3t2P+d3d3t3Z7d3d3t0c4t3d3t2k8d3d3t2I4d3d3t2I4d3d3t2I4d3d3t0I8d3d3t0EBd3d390j4t3d3t0u+t3d391IAN3d3t0u+t3d391IAN3d3t1cBN3d3t0u+t3d391IAN3d3t3O4d3d3t3O4d3d3t3O4d3d3t3O4d3d3t2k8d3d3t0G4t3d3t0EBd3d3t2k8d3d3t2z593d3t1f893d392z6N3d3t0EBd3d3t0i+d3d3t1S8t3d3t2I4d3d391IAN3d3t2I4d3d393R4d3d3t0EBd3d3t0Y+d3d3t3pBd3d3t3T9d3d3t3pBd3d3t3T9d/d3t0Y+d3d3t3DA93d392h6N3d3t13893d393DA93d3t1cBN3d3t3DA93d392h6N3d3t1Y6t3d392bAt3d4N2Z8d/d4d2/6t3d3t1Y6t3d392bAt3d4N2Z8d/d4d2/6t3d4t13893d493DA9/d3t2/6t3d391cBN3d3t3DA93d392h6N3d3t2pAt3d392LAt/d4N3T9d3d3t2pAt3d392LAt/d4N3T9d3d4d13893d4t3DA9/d3t3T9d3d391cBN3d3t3DA93d392h6N3d3t3T9d3d392LAt3d4N2v/93d4d2E9N3d4t227N/d491D9t3d3t3T9d3d392LAt3d4N2v/93d4d2E9N3d4t227N/d491D9t3d5N13893d5d3DA9/d3t1D9t3d391cBN3d3t3DA93d392h6N3d3t1C4t3d393T9d3d3t1C4t3d393T9d3d4N13893d4d3DA93d3t1C4t3d391cBN3d3t3DA93d392h6N3d3t2l6t3d3t2l6t3d3913893d4N3DA93d3t1cBN3d3t3DA93d392h6N3d3t2/6t3d391pAt3d4N0g993d4d3c8t/d4t3z893d3t2/6t3d391pAt3d4N0g993d4d3c8t/d4t3z893d4913893d5N3DA9/d3t3z893d391cBN3d3t3DA93d392h6N3d3t2k593d3t2k593d3913893d4N3DA93d3t1cBN3d3t3DA93d392h6N3d3t2k593d390ACd3d3t2k593d390ACd3d4N13893d4d3DA93d3t1cBN3d3t3DA93d392h6N3d3t0e7N3d392Z9t3d4N2o6N3d4d3A7N3d4t3f+t/d493S9d3d3t0e7N3d392Z9t3d4N2o6N3d4d3A7N3d4t3f+t/d493S9d3d5N13893d5d3DA9/d3t3S9d3d391cBN3d3t0EBd3d3t2P+d3d3t0u+t3d392P8d3d3t3/BN3d390e4d3d4N2uBd3d4d2g8t/d4t0P4u3t4900Bu3t5N22Bt3d3t3/BN3d390e4d3d4N0Q4d/d4d3B/93d3t0u+t3d392P8d3d3t0u+t3d392P8d3d3t1gBt3d3t337N3d393O4d3d3t337N/d393O4d3d3t1gBt3d3t3/BO3t39067u3t4N2F7e3t4d3O4d3d3t0I8d3d3t0I8d3d3t0I8d3d3t0I8d3d3t0I8d3d3t0I8d3d3t0I8d3d3t0I8d3d3t0I8d3d3t0I8d3d3t0I8d3d3t3/BN3d393O4d3d4N178d3d4d2X8u3t4t3u7O3t491BBt3d3t3kB93d3t0EBd3d3t1I393d391B/d3d4N0eAt3d3t13B93d3t2x593d393M7O3t4N19B93d3t2eCN3d392w6+3t4N278+3t4d3+/t3d3t2eCN3d39389O3t4N278+3t4d3+/t3d3t2eCN3d391l8t3d4N19B+3t4d278+3t4t3+/t3d3t13B93d3t0l+t3d3t0w9d3d390A893d3t0w9d3d390I8e3t4N0p493d3t2x593d3t3kB93d391IAN3d3t1l+d3d3t3M/d3d3t2n7d3d3t1A7N3d3t3r6d3d391z993d3t0V7N3d3t30/93d391A7N3d3t0w9d3d3t0O/93d390C/93d4N3/7N3d3t0u+t3d392P8eTdyt3r3aLe9t0q3vrdmt3p3bL9BN0G3a3qCN323RrrD9323fcID9323fH9D93x3bL9BN3x3afiGt323RMCIt3p3afiGt1u3WcGBN123YDsY92G3fTuBN2O3RIEZ92W3aYIct1m3af1d92e3eYHfN2u3SvukN1+3QDnZ92G3YHulN1m3UvnZ9353enxod223bL9qN2G3Yrurt123cnhxd3G3ajfyd2+3cnhzt2+3cTy0t3O3fbq1d3O3REH6t7G3Tfy997e3o/u/d4B3Z4AGd5W3cPpHt4J3bL9BN1W3cnh9N3+3gfyKt4J3dPpMN4J3REHOt4m3QLpQN4R3fTxUd7m3bL9BN0m3bL9BN0u3bL9Y94R3bL9BN0Z3bL9BN353bL9BN1m3bL9BN0W3lj5fd4G3rL9hN4G3nXrkd4m3jzs9N0m3ijrlt423hMCm94+3nwG0t0O3rL9oN4h3bL9qN0O3rbir94O3mfnr94O3tQDr94G3gMFu94e3lrzwN5e3uLfxt5W3lr4zN4p3bL9qN1m3vLnZ90G3uMDVt1m3hn19d8G3pTwR90G3hDnWt1O3kHu+98G3u3j/t9O3lUFBt+W3bL9C9+W3WcGBN1m3goFFd9+3k3qG99m3T30BN1m3vTuBN0G3rYFLt2W3R0EBN0G3vUE/t9O3snhxd2G3rnyMt+G3pHxNt+G3qoDO9+G3rL9Rd/O3WP51d0G3kD9XN8u3oXxYd8G3kz9Ot2O3mn8bd9W3Svh9N0Z3WsHdN8x3bL9BN0Z3WX1Gt0Z3Vz1gd8G3nz8iN853bL9qN0x3Ufuod+O3igEsd8x3VHpUd4O3swDZ92W3kXsZ92e3rL9BN0+3ofr9N2u3rL9099B3bL9qN2u3rbi4eCu3mfn4eCu3tQD4eCu3swD8+BJ3bL9BN1R3bL9BN1Z3bL9BN1h3bL9BN1Z3afiGt1p3bL9BN1x3bL9BN153bL9BN2B3bL9BN3+37L9qN2W3bL9leAG31zireAG3+AJtOAO37L9kd4G307/vuAG3ZDrxOCG3h3zyOAG3eDiZ90G3X8CZ90G3T/qZ92G3iIEzeBx3WX1Gt0G31zi7uGJ3bL9BN0G3yz/vuAu32zrxODO3UIB/uGJ3WX1Gt2J3aEDD+GR3e8GMt+R3Yr9JOGZ3XkFOeGJ3Vz1gd+Z3dEGZ9023/ruBN2W3Yb4WOFG36UBXuGh3Yr9cuGp3XkFOeGG3rEDheFW39EGZ92W3RrjZ93m38bti+FJ3afiUd5R3afiUd5Z3Vz1gd9h3fTxUd5e3/sB1OGx3bL9qN1m31by4uJe39wA++J53fTxUd5e31f/AeIe3pb6B+J238ABDeL239ng9N123+TuEuJe35T/GeIe3lH7H+J+3xXwJeK53bL9BN1h3enxod253afiUd6O39bxUOLm3S7yxOCG38/39N2G31Lx0t1R3XLyOt6G35T/GeJJ3XLyOt6G31f/VuK53REHOt6G32kA1OHB3QrqdN9p3aEDceJp3fzxguLm3730BN153enxod3u35no9N1x3WsHdN+G3qoDmeLG3sYG+9/u3yvh9N3G3hfh9N3J3bL9Ud7G3jbnp+LG3poD9N1x3Vz1gd+u38Tor+Lm38jxt+LR3bL9qN2W3Qfzw+KW3QfzzuLm3yvhxOBp3aTi3OIO3xjpxOAO37XoxOCG3qoD5OMe3hjxZ90e3n/77OO+3xXw8uNp3TTxguK+3zfx8+Ae3v77L+Pe3yXh0t3+3hjyNePe38nh9N3e3ygEWt223nzwseHO3QLuUOPe4F7fYOPm4MoIZ+Pu4KYGbuPG37L9deMO3rL9e+OW3TDnZ9353fTxUd7G31UIpePG38v/q+MO4H4IsOPe4Nv/veMe4AEHw+Om3dnq1+OW3nYI3eTZ3bL9BN024LL9nODZ3WsHdN824AMFu97h3rL9qN3Z3Q3uCuTZ3Vz1gd/Z3TTxguJG4LL9nOA23hDs9N2G3jf8xOCG3uAJPORG4AMFu95O4F35QuRG4LkBR+QG3uvhxODp3qTi3OLx3rL9qN0G3t/nY+T53rL9qN0G3tQDeOTO3vbh9N3p3msHdN/p3lz1gd9W4K7pquHp3jTxguIG3r/gxOBG4DfxpOR24IUF3eVe3tXext6W4Gz9G+We4LICH+We4E3qG98W3uAJJeV24Kf1G9+W4MvzNuWW4JjtO+Wu4Cr0QuW24KXnfd6W4P/fR+WW4NjzTOVu4CLs9N1u4J329N1u4Kzo9N124LL9wN+G3gYKeOUB3rL9BN0J3rL9BN0G4bL9BN0O4bL9iuYB3qEDceIJ3qEDceLO3aoDkuYB3msHdN/236v50t0B3lz1gd8R3lHpUd4J3msHdN8J3lz1gd8Z3p4AGd7237fh9N0B3vzxguIB3mX1Gt0W4ann7Ocm4RHq8ucJ3mX1Gt0h3rL9qN0p3rL9Ud4e4ZkADOce4bDy9N0e4Tzs9N0e4ScGWt0e4Rfh9N0x3rL9Ud7G3mHiHefG3tng9N223mXwo+EJ3jTxguKm3UvnZ90R3nHiod8R3kfuod8u4Rfh9N0u4Qnh9N0u4av50t0u4XDx0t053rL9Ud7G3mriXecB3jTxguL23xfh9N323wnh9N0e4av50t0e4Qnh9N0e4bfh9N324UwGxOD24VYGkd724Qruief24fzxkOf24VYGdeMR3rL9BN0+4Vfs/ehG4dzpCeg+4Tfx/ehB3rL9BN1O4eXyUej2373p9N1B3qfiUd4Z3rL9Zegh3grqbOhW4bL9nOAG3eAJgehW4f0Fu97+3bL9iehe4bL9kd524bL9BN2O4bL9098e3bL9wegW3bL9099u4Vr4zN5u4Vr42ehu4Vr45emG4bL9GuOm4bL9GuOm4Xv5Y96G4ULg8umG4TUHxOCG4VoHxOCG4bL98unO4bL9BN2G4TrgEumm4WcIZ91e4bL909/W4Q0CGOm+4bL9BN3G4bL9H+nG4Y/uJem24Y4Dzt224XAFzt224Szhzt224XXhzt224YHhzt224WPhzt224Xfhzt224Xrhzt2G3bnyKum+4W/6q+PG4Y/uLun+3hjyNumG3hkHPumu4U3skd5O4XT2Q+mu4U3sSenG4Y/udePe4rL9099u3bL9kd5u3VLzoelu3cz6qOlu3UH7r+lu3W77tulu3e77velu3Yb6xOlu3df7y+nu4rL9nOBu3Z/70un+4rL9nOBu3R/72enp3aEDD+FR3or9JOFZ3nkFOeHp3Vz1gd9u3bf68urm4s4C+OpZ3tEGZ93m4g/4/+rm4tgC+Orm4vL4/+pm4WcGBN1u3Q7xZ93m4OLsDuph3rL9qN3O3S0EHOoW4v/xNuoe4s/39N0m4az2Ueom4sf2V+qG3rEDXeoe4oPh9N0m4b3rDuoe4j/89N0e4sEG9N2e4AjiMt8e4qng0t2e4MrrxOAe4s7r9N0e4nTh9N1u3a3gxOAe4vbh9N0W3knxG+Ue4ovt9N0m4Z3rDuoe4p329N1u3cP7ZOpm4Kv0UeUe4q70auoe4mbh9N1p3rL9qN1m4cwDeOoG3UMCh+o24grqjupu3SgEBN1e3yvh9N1u3bbgkd4+4mzrxOBO4of26etO4q/+7+sG39rr9utG4mzrxOCG3uIB/OtG4gj5BeuG3Y/uLumG3SziGusG30AIOuuG3hTzyOAG39j0QOte4rL9RuuG3W34T+vx3fzxguKG3mMExOAG31ziheuO3mn8sd9u4mzrxOBx3msHdN9G4rL9kd5x3mX1Gt1G4uQAuOsG31ziC+tx3rL9BN1G4ePqyOt+4rL9qN1O4iDxz+uG4rL9GuOO4rL9BN2W4rL9GOym4rL9kd6u4rL9kd624rL9kd6+4rL9kd7G4rL9kd7O4rL9kd7W4rL9kd7e47L9Y97m47L9kd7u47L9kd7247L9kd7r3bXe1uvr3bne4ezf3TbgNefv3TrgN+ff3XrgNefv3X7gN+fv3YLgN+fr3cLg3d3f3cbgNefr3erh3d3f3fbh1+jf3frh1+jf3Qbh1+jf3Qrh1+jf3Rrh1+jf3R7h1+jf3Trh1+gL3SDsiewL3cDr+ewL3cjrH+wL3dDrKOwL3djrNOwL3bjr8OwL3ejsNOwL3eDsNOwL3fjsOuwL3QDsNOwL3QjsNOwL3RDsUuwL3fDsKOwL3RjsfOzg3iDgu99A3iDgu9+A3iDgu9993yDgu98A4SDgu98g4SDgu9894SDgu99A4SDgu99g4SDgu9/A4SDgu9+94iDgu9/d4yDgu9/+4yDgu9994yDgu9+d4yDgu98d5SDgu9/e6CDgu9/+6CDgu98+6CDgu99e6CDgu99+6CDgu9+e6CDgu9++6CDgu9/e6SDgu98+6SDgu9997yDgu9+d7yDgu9+97yDgu9/d8CDgu9/98CDgu98d8CDgu9898CDgu99d8CDgu9998CDgu9+d8CDgu9+98CDgu9/d8SDgu9/98SDgu98d8SDgu9898SDgu99d8SDgu9998SDgu9+d8SDgu9/e3ebd3d0C3d7d593d3QPd992J3cDdAt7t3yffS9+j4NTgRuG74TPie+KL4gnjJ+ND45HjzeP65DbkluQV5SvlV+Vk5bDm0uY853LnfufT50Tor+i86PnpUely6YrpBuo96tvqFOsq61rraut266Tr+N3e3d3dm+J/3d3d2wR/3ebd3t343d/d3d0r4eXk3d2ZAOXk3d2O8nPo3d087HPo3d1w8eXk3d2eAHfo3d3eBeXk3d0nBn3o7d1z3d/d5d1y3d/d390S3eDd3t0T3eDd5d103eHd7d113eHd3t133eLd39123eLd39143eTd3t153eTd39163ebd3t173ebd39183ejd3t193ejd391+3erd3t1/3erd392A3ezd3t2B3ezd392C3e7d3t2D3e7d/N0T3ZrdEd4j3kreaN6m3t3fet+U39nfS+BU4F3gbOB04H3gheCN4PbhG+Ew4WnhfOHa4UfiXOKg4rzi8uT/5FHkWuRv5Hrmguao5rzm9+cF5xTnVOdI6Fbo4Orp6hLqb+qx64HP8N1L3YrP8N1M3ZTP8N1N3eFd3d3e3d3d3d3d3d3d3d3d3VH53d3h3d3d3d3d3d3d3d3e3dPh3d3d3d7d3d3d3d3d3d3d3d3daPnd3d3d4d3d3d3d3d3d3d3d3t317d3d3d3h3d3d3d3d3d3d3d3e3Xf13d3d3d7d3d3d3d3d3d3d3d3dovzd3d3d3t3d3d3d3d3d3d3d3d0y693d3d3e3d3d3d3d3d3d3d3d3ecI3d3d3d7d3d3d3d3d3d3d3d3dR+3d3d3d3t3d3d3d3d3d3d3d3d2y/N3d3d3e3d3d3d3d3d3d3d3d3QUI3d3d3d7d3d3d3d3d3d3d3d3dvALd3d3d3t3d3d3d3d3d3d3d3d3W993d3d3d3d3d393d3d3m3d2JLd7d393d3e/k3d0JXt7d393d3QLm3d1U5t/d393d3RTk3d3rA9/d393d3V7l3d1wC9/d393d3aTj3d3lD9/d393d3Tvl3d0wIt/d393d3YHj3d1CJ9/d393d3bzl3d2uUd/d393d3c7j3d3EXN/d393d3fHl3d3bc9/d393d3Tfj3d2let/d393d3bLm3d1Mgt/d393d3cTk3d3rhd/d393d3Wzm3d1Pqt/d393d3X7k3d2gs9/d393d3Yvm3d0zvt/d393d3Z3k3d1Cwt/d393d3Snm3d0UzN/d393d3Tvk3d0Mz9/d393d3Yjl3d0pQ+/d393d3U/m3d3mCvDd393d3WHk3d1kU/Dd393d3Rnl3d2Ia/Dd393d3V/j3d3i3eHd5d3k3ejd593q3end7N3r3e3d693u3evd793r3fDd693x3evd8t3r3fPd69303evd9d3r3ffd9t343fbd/N373f7d/d3/3f3dAN393QLdAd0D3QHd3d3d3TzehuHd3d3dPt6G4d3d3d1A3obhFt3m3hjd5t5c3djeFt1B3xjdQd+M3UHfkN1o3/LeC+Eg3vXiGN0L4Yzd5t6Y3ubeXN3j5Vzd6OVc3e3lXN3y5Vzd9+Vc3fzlXN0B5VzdBuVc3QvlXN0Q5R7fC+F+3xbooN/S6KLf0uik39LoHOAw6t7dDt/f3Q7f4N0O3908PDBRPlFGQB5PTz5WJktGUTFWTUIwRldCGg4N3RkLQFFMTxs/PDwODjwN3RkbQDw8IUZQTUk+ViBJPlBQDg48Dd0ZG0A8PCFGUE1JPlYgST5QUA48Dd0ZGxY8PA88Dd0ZJEJRJi0bPzw8DzwN3RkvTFJRQhs/PDwPPA3dGQtAUUxPGz88PA4RPA3dGQtAUUxPGz88PBE8Dd0ZG0A8PCFGUE1JPlYgST5QUBE8Dd0ZLU9MQEJQUCpCUFA+REIvQlBNTEtQQhs/PDwOFTwN3RkLQFFMTxs/PDwVPA3dGSBFQkBIRksbPzw8Dd0ZHkFBLUJCTxs/PDwN3RkbQDw8IUZQTUk+ViBJPlBQETwO3RkeQUEtQkJPGz88PA7dGQtAUUxPGz88PA7dK1JJST4/SUI9Dt0mIktSSkJPPj9JQj0O3SBFUktIQkEqQlBQPkRCMFFMT0I9Dt0sSy9CUE1MS1BCPQ7dIExLQFJPT0JLUS5SQlJCPQ7dHkBRRkxLPQ7dJiBMSUlCQFFGTEs9Dt0vQj5BLEtJViBMSUlCQFFGTEs9Dt0iU0JLUSU+S0FJQk89Dt0mIktSSkJPPlFMTz0O3SBFUktIKkJQUD5EQiJTQktRHk9EUD0O3TFFT0I+QTA+Q0IpRlBRPQ7dIDABGRsVPDxJTEA+SVAO3URCUTweITMeLSYQD91EQlE8KCIvKyIpEA/dKkZAT0xQTENRCzRGSxAP3S9CPkEmS1EQD90eTUxJSUwLKj5LPkRCSkJLUQsgD90ZC0BRTE8bPzw8D90jUktAPQ/dIExLQFJPT0JLUSFGQFFGTEs+T1Y9D91AD90ZC0BRTE8bPzw8EN0jUktAPRDdMUwyJktRDhPdEBMTISEfDg0SFCIWIRESHg4QFR4fEBMUIyIVFBAeIBIeHhAQDhYiFQ8eIiAiEiINFSIUIxYWHiMRIBYfICATE91EQlE8MjEjFd08PDBRPlFGQB5PTz5WJktGUTFWTUIwRldCGhbdGRsW3RAOFg8UHhIOIA8TIR4UERISFhUhEiEhIRMPERASIiATHyASEx4OHxQfIB4SDw4RFiEgIiATFR4WHxMgEA0gIBbdGSpMQVJJQhvdGS1PRlM+UUImSk1JQkpCS1E+UUZMSyFCUT5GSVAb3URCUTwvMB7dUEJRPC8wHt08TSlMRExLMlBCTx7dFBYeDhQiEg8fHhIhISIUIR8fHxMPIBYRFSATHhQRDh4eFBAfHw0THxISEh4OEhEQDxERFRMiERUTHw4QIxUjH90eTUxJSUwLLUJCT1ALMCof3S0mId1EQlE8MjImId1QQlE8MjImId0kQlEqVlFFRkAyMiYh3S0+VklMPkEyMiYh3R5NTElJTDFPPkBIQk8yMiYh3SRCUTIyJiHdK0JUMjImId1EQlE8JiHdUEJRPCYh3SNGSUImId1DRklCJiHdMT5QSCYh3VE+UEgmId0wQk9TQk8mId0wVlBRQkoLJizdHk1MSUlMJktRQk9MTQsgST5QUEJQCy0PLd0eTUxJSUwLLUJCT1ALMSAt3SEt3SJVUUJPSz5JJi3dJEJRJi3dIS7dJktTQk9QQi7dLDDdMd083SBMUFFSTz7dJi0gIT5RPt0mLSAgRVJLSEJBIT5RPt0gDy1PTENGSUIhPlE+3SBFUktIIT5RPt08TT5PUUY+SSE+UT7dQT5RPt1KUEBMT0lGP90ZG0DdREJRPCZQLVI/SUZA3TBWUFFCSgsgTElJQkBRRkxLUAskQktCT0ZA3URCUTwmQd1KVlFFRkAjRklCJkHdUT5QSCZB3VBCT1NCTyZB3S9CPkHdPEJVQkBSUUZLRDFFT0I+Qd1FMUVPQj5B3TwkQlEgUk9PQktRMUVPQj5B3SlMPkHdIUxUS0lMPkHdMk1JTD5B3T5BQTwgRVJLSB5BQd0qQlBQPkRCMFFMT0I8IEVSS0geQUHdT0JKTFNCPCBFUktIHkFB3TFPVh5BQd1GUB5RUT5ARUJB3T5BQTwgTEtLQkBRRkxLIlBRPj9JRlBFQkHdIElGQktRPCBMS0tCQFFGTEsiUFE+P0lGUEVCQd0sSyBMS0tCQFFGTEsiUFE+P0lGUEVCQd0jRktGUEVCQd0mS1FCT0lMQEhCQd1EQlE8JlAgPktAQklCQd1DTE9AQjJLUEZES0JB3UBMUFFSTz4LSz5KQkFNRk1CTU9MQ0ZJQgtNQT8LQExKTU9CUFBCQd1ATFBRUk8+C1FATU1PTENGSUILTUE/C0BMSk1PQlBQQkHdQExQUVJPPgtFUVFNTU9MQ0ZJQgtNQT8LQExKTU9CUFBCQd1ATFBRUk8+C0JLQE9WTVFCQUNGSUJQUUxPQgtNQT8LQExKTU9CUFBCQd1ATFBRUk8+C0ZLR0JAUUZMSwtNQT8LQExKTU9CUFBCQd1ATFBRUk8+Cz5NTElJTEZLUUJPTE0LTUE/C0BMSk1PQlBQQkHdQExQUVJPPgtBRktTTEhCT0JQTElTQk8LTUE/C0BMSk1PQlBQQkHdQExQUVJPPgtQRkpNSUJPQlBMSVNCTwtNQT8LQExKTU9CUFBCQd1ATFBRUk8+C1E+UEhQC01BPwtATEpNT0JQUEJB3UBMUFFSTz4LTU9MQEJQUAtNQT8LQExKTU9CUFBCQd1ATFBRUk8+C01QSEBPVk1RTERPPk1FVgtNQT8LQExKTU9CUFBCQd1ATFBRUk8+C01JPkZLUUJVUUBPVk1RTERPPk1FVgtNQT8LQExKTU9CUFBCQd1ATFBRUk8+C0s+SkJBTUZNQk1PTENGSUILQUlJC0BMSk1PQlBQQkHdQExQUVJPPgtRQE1NT0xDRklCC0FJSQtATEpNT0JQUEJB3UBMUFFSTz4LRVFRTU1PTENGSUILQUlJC0BMSk1PQlBQQkHdQExQUVJPPgtCS0BPVk1RQkFDRklCUFFMT0ILQUlJC0BMSk1PQlBQQkHdQExQUVJPPgtQVlBRQkoLSj5LPkRCSkJLUQs+UlFMSj5RRkxLC0FJSQtATEpNT0JQUEJB3UBMUFFSTz4LRktHQkBRRkxLC0FJSQtATEpNT0JQUEJB3UBMUFFSTz4LPk1MSUlMRktRQk9MTQtBSUkLQExKTU9CUFBCQd1ATFBRUk8+C0FGS1NMSEJPQlBMSVNCTwtBSUkLQExKTU9CUFBCQd1ATFBRUk8+C1BGSk1JQk9CUExJU0JPC0FJSQtATEpNT0JQUEJB3UBMUFFSTz4LUT5QSFALQUlJC0BMSk1PQlBQQkHdQExQUVJPPgtNT0xAQlBQC0FJSQtATEpNT0JQUEJB3UBMUFFSTz4LTVBIQE9WTVFMRE8+TUVWC0FJSQtATEpNT0JQUEJB3UBMUFFSTz4LTUk+RktRQlVRQE9WTVFMRE8+TUVWC0FJSQtATEpNT0JQUEJB3T5BQTwyMiYhK0JETFFGPlFCQd1EQlE8IExLS0JAUUJB3URCUTwmUCBMS0tCQFFCQd08TU9CU0ZMUlBJViBMS0tCQFFCQd08QExLS0JAUUJB3URCUTwmUCBMSk1JQlFCQd08QExKTUlCUUJB3URCUTwmUCA+S0BCSUk+UUZMSy9CTlJCUFFCQd0+QUE8KkJQUD5EQi9CQEJGU0JB3SxLHlBWS0AqQlBQPkRCL0JAQkZTQkHdLEsqQlBQPkRCL0JAQkZTQkHdTTBGQd0rQlQkUkZB3VJSRkHdGSYhG0g8PB8+QEhGS0QjRkJJQd0ZJUxQUUs+SkIbSDw8Hz5ASEZLRCNGQklB3RkgRVJLSDBGV0IbSDw8Hz5ASEZLRCNGQklB3RkjRklCLT5RRRtIPDwfPkBIRktEI0ZCSUHdGSBFUktIUBtIPDwfPkBIRktEI0ZCSUHdGTFMUT5JIEVSS0hQG0g8PB8+QEhGS0QjRkJJQd0ZIEVSS0hQMEJLURtIPDwfPkBIRktEI0ZCSUHdGSZQMEBPQkJLUEVMURtIPDwfPkBIRktEI0ZCSUHdMExASFASIExKSj5LQd0kQlEgTEpKPktB3UpCUUVMQd1JTVBXLT5QUFRMT0HdREJRPDBRPkBIMU8+QELdIE9CPlFCJktQUT5LQELdID5LQEJJST5RRkxLMUxIQkswTFJPQELdUExST0BC3SBMSk1PQlBQRkxLKkxBQt0hQlBCT0Y+SUZXQiYtICpCUFA+RELdREJRPCpCUFA+RELdJipWUUVGQCpCUFA+RELdIUxUS0lMPkEqQlBQPkRC3TJNSUw+QSpCUFA+RELdHkFBKkJQUD5EQt0hQklCRD5RQipCUFA+RELdQUJJQkQ+UUIqQlBQPkRC3SBPQj5RQjE+UEhGS0QqQlBQPkRC3SBFQkBIRksqQlBQPkRC3TJLVE8+TSpCUFA+RELdLU9MQEJQUCpCUFA+RELdMFE+UVJQKkJQUD5EQt1KQlBQPkRC3R5BQS8+S0RC3SBMSk0+T0IiVUBFPktEQt1LUklJID5ARULdMT5IQt0iS0EmS1NMSELdH0JERksmS1NMSELdJEJRIktTRk9MS0pCS1EzPk9GPj9JQt0iS1JKQk8+P0lC3SYhRlBNTFA+P0lC3URCUTwmUDNGUEY/SULdREJRPCU+S0FJQt1RRU9CPkElPktBSULdL1JLUUZKQiNGQklBJT5LQUlC3S9SS1FGSkIxVk1CJT5LQUlC3TwgSUxQQiU+S0FJQt08TSBJTFBCJT5LQUlC3UUlPktBSULdJEJRMVZNQiNPTEolPktBSULdUUxIQkslPktBSULdPFBMQEhCUSU+S0FJQt1EQlE8ND5GUSU+S0FJQt0iU0JLUTQ+RlElPktBSULdRT5LQUlC3SRCUSNGSULdLVJRI0ZJQt0mIA8tT0xDRklC3TEgDy1PTENGSULdK0JUIA8tT0xDRklC3SVRUU0tT0xDRklC3UBMS0tCQFEtT0xDRklC3U1PTENGSULdIExLUExJQt0pTD5BMT5QSCpMQVJJQt1EQlE8Kz5KQt1QQlE8IA8tT0xDRklCKz5KQt0tRk1CKz5KQt1EQlE8I1JJSSs+SkLdREJRPDJQQk8hTEo+RksrPkpC3UNSS0BRRkxLKz5KQt1EQlE8MlBCTys+SkLdREJRPC1PTEBCUFArPkpC3SRCUSs+SkLdJEJRJUxQUSs+SkLdRUxQUSs+SkLdSEJWKz5KQt1PQk5SQlBRQkEeUFBCSj9JVis+SkLdQ1JJSUs+SkLdSU1QVzJQQk9LPkpC3URCUTwlTFBRSz5KQt1QQlE8JUxQUUs+SkLdND5GUSxLQt00T0ZRQilGS0LdIExKP0ZLQt0mIE9WTVFMRE8+TUVGQC9MUlFGS0LdHkJQL0xSUUZLQt0tRk1C3TxNRk1C3SpCUFA+REIxVk1C3SBPQj5RQjFWTULdMz5JUkIxVk1C3TFMSEJLMVZNQt1RTEhCSzFWTULdQVQpTERMSzFWTULdQE9WTVFMMVZNQt0kQlEeQUFPMVZNQt0wTEBIUBIeQUFPQlBQMVZNQt0wVlBRQkoLIExPQt0eTUxJSUwmS1FCT0xNCyBJPlBQQlALIExPQt08QUxUS0lMPkEqQlBQPkRCMFFMT0LdPFJNSUw+QSpCUFA+REIwUUxPQt0mIktAT1ZNUUJBI0ZJQjBRTE9C3TxDRklCMFFMT0LdJEJRI0ZJQiNPTEowUUxPQt0eQUEjRklCMUwwUUxPQt1QUUxPQt0eT0BFRlFCQFFST0LdLVFPMUwwUU9SQFFST0LdQFJJUVJPQt0tT0xAQlBQKkJQUD5EQi9CUE1MS1BC3SBPQj5RQjE+UEgvQlBNTEtQQt1MSy9CUE1MS1BC3S1PTEBCUFAvQlBNTEtQQt0gSUxQQt0hRlBNTFBC3S9CU0JPUELdMU9WHkFBLE8yTUE+UULdKlJJUUZAPlBRIUJJQkQ+UULdREJRPB5QVktAMFE+UULdRktGUUY+STBRPlFC3T5BQTwqQlBQPkRCIExKTUlCUULdI0ZJQio+Sz5EQk88KkJQUD5EQiBMSk1JQlFC3TxATEpNSUJRQt0iS0E0T0ZRQt0fQkRGSzRPRlFC3SBMSk1GSUJPJEJLQk8+UUJBHlFRT0Y/UlFC3SRSRkEeUVFPRj9SUULdIUI/UkREPj9JQh5RUU9GP1JRQt0gTEozRlBGP0lCHlFRT0Y/UlFC3R5QUEJKP0lWMUZRSUIeUVFPRj9SUULdHlBQQko/SVYxTz5BQko+T0geUVFPRj9SUULdMT5PREJRI08+SkJUTE9IHlFRT0Y/UlFC3R5QUEJKP0lWI0ZJQjNCT1BGTEseUVFPRj9SUULdHlBQQko/SVYgTEtDRkRSTz5RRkxLHlFRT0Y/UlFC3R5QUEJKP0lWIUJQQE9GTVFGTEseUVFPRj9SUULdIExKTUZJPlFGTEsvQkk+VT5RRkxLUB5RUU9GP1JRQt0eUFBCSj9JVi1PTEFSQFEeUVFPRj9SUULdHlBQQko/SVYgTE1WT0ZERVEeUVFPRj9SUULdHlBQQko/SVYgTEpNPktWHlFRT0Y/UlFC3S9SS1FGSkIgTEpNPlFGP0ZJRlFWHlFRT0Y/UlFC3S9MUlFC3R9WUULdPE9CQEJGU0IuUkJSQt0xPlBILlJCUkLdMExASFAhPlE+RE8+Si5SQlJC3R5BQSFCSUJEPlFCKkJQUD5EQjFMLlJCUkLdHkFBMT5QSC9CUE1MS1BCMUwuUkJSQt0eQUEwTEBIUCE+UT5ETz5KMUwuUkJSQt08UEJLQUJPLlJCUkLdIUJQQk9GPklGV0IxTC9CQEJGU0JPLlJCUkLdPE9CQEJGU0JPLlJCUkLdMT5QSDBRPlFSUC5SQlJC3TxPQk5SQlBRLlJCUkLdMU9WIUJOUkJSQt0iS05SQlJC3TFPViRCUTM+SVJC3VM+SVJC3URCUTweSUZTQt0mUB5JRlNC3T5BQTweUFBCSj9JVi9CUExJU0LdMU9WL0JKTFNC3R5NTElJTAtCVULdREJRPDBGV0LdMT5QSEZLRDBGV0LdREJRPCBFUktIMEZXQt1QQlE8IEVSS0gwRldC3TxARVJLSDBGV0LdIUJQQk9GPklGV0LdJktBQlUsQ91MTUJLHlAwQklD3UFE3SBMS0NGRN0wVlBRQkoLMUVPQj5BRktE3SJLQExBRktE3SBPQj5RQjE+UEhGS0TdREJRPCRCUTE+UEhGS0TdIEJGSUZLRN0wVlBRQkoLL1JLUUZKQgszQk9QRkxLRktE3SNPTEofPlBCExEwUU9GS0TdMUwfPlBCExEwUU9GS0TdIFJJUVJPQjFMMFFPRktE3SRCUTBRT0ZLRN08RlAmSk1CT1BMSz5RRktE3UpQRN0jTE8iPkBF3R5RUT5ARd1DUktAUUZMSyU+UEXdI0lSUEXdKj5RRd1EQlE8I0ZJQi0+UUXdUEJRPCNGSUItPlFF3UNGSUItPlFF3UxPRkRGSz5RRktELT5RRd0jUklJLT5RRd1EQlE8KUJLRFFF3SE+UT4pQktEUUXdIktATEFCKUJLRFFF3VFMSEJLJktDTE9KPlFGTEspQktEUUXdT0JRUk9LKUJLRFFF3UlCS0RRRd0gTEtRRktSQjRGUUXdIktBUDRGUUXdMFE+T1FQNEZRRd0eTUxJSUwLHk1G3R5NTElJTCZLUUJPTE0LIEk+UFBCUAseTUbdJh5NRt1QQlE8Hk1G3SRCUR5NRt1RPlBILD9H3R5QVktAID5JST8+QEjdQD5JST8+QEjdS1JJSSA+QEVCKUxASN08SUxASN08UEJLQTE+UEjdID5LQEJJMT5QSN08UEJLQS9CTlJCUFFQMT5QSN1APkspTD5BI09MSiFGUEjdHklJTEAlJElMPz5J3SNPQkIlJElMPz5J3So+T1BFPkndPFJQQk8gT0JBQktRRj5J3UxPQUZLPkndJEJRLE9GREZLPkndMFZQUUJKCzBCQFJPRlFWCy1PRktARk0+Sd0pPj9CSd0sSzE+UEgiT09MTyxPID5LQEJJ3TBWUFFCSgsgTElJQkBRRkxLUAssP0dCQFEqTEFCSd0tPk8+SUlCSd0xTEhCSyZKTUJPUExLPlFGTEspQlNCSd1GSk1CT1BMSz5RRkxLKUJTQkndMUxIQksqPktBPlFMT1YpQlNCSd0kQlEmS1FCRE9GUVYpQlNCSd0oRklJ3S9CPkEwUU9CPkrdKUw+QTBRT0I+St0kQlEqPktGQ0JQUS9CUExST0BCMFFPQj5K3S1GTUIwUU9CPkrdIUJDST5RQjBRT0I+St0rQlFUTE9IMFFPQj5K3SRCUTBRT0I+St0qQkpMT1YwUU9CPkrdUFFPQj5K3SU+S0FJQiE+UT5ETz5K3TBMQEhQIT5RPkRPPkrdLU9MRE8+St1EQlE8JlFCSt1QQlE8JlFCSt0sTUJPPlFGS0QwVlBRQkrdUT5QSB5QSt08UT5QSFAeUErdIktATEFCJktRQkRCTx9GRCJLQUY+S91EQlE8MUxIQkvdPCxNQksxRU9CPkExTEhCS908MEJRMUVPQj5BMUxIQkvdTUUxTEhCS90gPktAQklJPlFGTEsxTEhCS908QD5LQEJJST5RRkxLMUxIQkvdPExPRkRGSz5JJkpNQk9QTEs+UUZMSzFMSEJL3TBCUSZKTUJPUExLPlFGTEsxTEhCS908LE1CSy1PTEBCUFAxTEhCS91NRStCVDFMSEJL3TxMT0ZERks+SS1PRko+T1YxTEhCS90wQlEtT0ZKPk9WMUxIQkvdKkZL3So+RkvdHk1NIUxKPkZL3URCUTwgUk9PQktRIUxKPkZL3UlNUFchTEo+RkvdIEVCQEhGS91EQlE8LDAzQk9QRkxL3SRCUSwwM0JPUEZMS91EQlE8M0JPUEZMS90wUk1NTE9RQkEwTEBIUDNCT1BGTEvdI0xBVjNCT1BGTEvdMFZQUUJKCyYsCyBMSk1PQlBQRkxL3TwkQlExTEhCSyZLQ0xPSj5RRkxL3VFMSEJLJktDTE9KPlFGTEvdHk1MSUlMKUxETEsmS0NMT0o+UUZMS90kQlEgUk9PQktRKUxETEsmS0NMT0o+UUZMS90tQkJPJktDTE9KPlFGTEvdQUJQUUZLPlFGTEvdMFZQUUJKCyRJTD8+SUZXPlFGTEvdPFBCS0EeQFFGTEvdKkJQUD5EQh5AUUZMS908UT5QSCBMS1BSSkJPHkBRRkxL3TxQQktBL0JOUkJQUVAeQFFGTEvdJktHQkBRRkxL3TBWUFFCSgsvQkNJQkBRRkxL3SRCUSBMS0tCQFFCQSJET0JQUCBMSUlCQFFGTEvdJEJRIkRPQlBQIExJSUJAUUZMS90oQlYgTElJQkBRRkxL3SRCUSBMS0tCQFFGTEvdKkJQUD5EQiFGT0JAUUZMS91BRk9CQFFGTEvdJEJRKUY/Tz5PViNSS0BRRkxL3VBCUTwtTFBGUUZMS90mLCJVQEJNUUZMS91EQlE8IlVAQk1RRkxL3SxNQk8+UUZMSyA+S0BCSUJBIlVAQk1RRkxL3R5PRFJKQktRLFJRLEMvPktEQiJVQEJNUUZMS90eRERPQkQ+UUIiVUBCTVFGTEvdHk9EUkpCS1EiVUBCTVFGTEvdMFFPRktEIExKTT5PRlBMS90gTE1WMUzdREJRPCBSSVFST0ImS0NM3UlMRExLJktDTN1ATEtLQkBRRkxLJktDTN0qQko/Qk8mS0NM3SBMS1BRT1JAUUxPJktDTN1GS0NM3R5NTElJTN03Qk9M3TBJQkJN3TBIRk3dHk1MSUlMJktRQk9MTd0wUUxN3VBCUTwtQk9QRlBRKEJWJksgUE3dT0JQTd0wVlBRQkoLKUZLTt0gRT5P3Tw+QUFP3SBFUktIK1JKP0JP3R5QUEJKP0lWKUw+QUJP3S8wHiBPVk1RTDBCT1NGQEItT0xTRkFCT91BVClMRExLLU9MU0ZBQk/dLTAoIE9WTVFMRE8+TUVWLU9MU0ZBQk/dLUk+RktRQlVRIE9WTVFMRE8+TUVWLU9MU0ZBQk/dTU9MU0ZBQk/dUEJLQUJP3R5NTElJTAsqPks+REJKQktRCy1CQk/dMCofLUJCT90mLUJCT90xIC0tQkJP3R5BQS1CQk/dTUJCT90kQlEfUkNDQk/dJiNGSUIqPks+REJP3VBCUTwjRklCKj5LPkRCT90kQlEjRklCKj5LPkRCT90mIA8tT0xDRklCKj5LPkRCT91EQlE8IA8tT0xDRklCKj5LPkRCT91QQlE8IA8tT0xDRklCKj5LPkRCT90mMT5QSCo+Sz5EQk/dUEJRPDE+UEgqPks+REJP3SRCUTE+UEgqPks+REJP3SYmS0dCQFFGTEsqPks+REJP3VBCUTwmS0dCQFFGTEsqPks+REJP3SYtQkJPKj5LPkRCT91QQlE8LUJCTyo+Sz5EQk/dJEJRLUJCTyo+Sz5EQk/dJjBMQEhQKj5LPkRCT91QQlE8MExASFAqPks+REJP3SRCUTBMQEhQKj5LPkRCT90mLU9MQEJQUCo+Sz5EQk/dUEJRPC1PTEBCUFAqPks+REJP3SYmQUJLUUZRVio+Sz5EQk/dREJRPCZBQktRRlFWKj5LPkRCT91QQlE8JkFCS1FGUVYqPks+REJP3SFMVEtJTD5BKkJQUD5EQjFPPkBIQk/dMk1JTD5BKkJQUD5EQjFPPkBIQk/dPEo+RktUTE9IQk/dL0JQTElTQiJTQktRJT5LQUlCT90xTDJNTUJP3TJQQk/dMFFPRktENE9GUUJP3TFCVVE0T0ZRQk/dH0ZLPk9WNE9GUUJP3SJLUUJP3R9GUSBMS1NCT1FCT90hQlBCT0Y+SUZXQjFML0JAQkZTQk/dJEJRLU9MQC9CUExJU0JP3SEmS1NMSEIvQlBMSVNCT90wRkpNSUIvQlBMSVNCT90mNEZLEA8eTUYvQlBMSVNCT908VEZLEA8eTUYvQlBMSVNCT90mMEJPRj5JRldCT90xMEJPRj5JRldCT90rQlQiS0BPVk1RQkEnUExLMEJPRj5JRldCT908R1BMSzBCT0Y+SUZXQk/dJiBPVk1RTERPPk1FVjBCT0Y+SUZXQk/dPFBCT0Y+SUZXQk/dPEpCUFA+REIsT0Q+S0ZXQk/dK0JULzAeKEJWLT5GT90kQlEpPlBRNEZLEA8iT09MT90mIktSSkJPPlFMT90kQlEiS1JKQk8+UUxP3S8wHihCViRCS0JPPlFMT90eQFFGUz5RTE/dC0BRTE/dC0BAUUxP3SpMS0ZRTE/dJktRLVFP3TBWUFFCSgshRj5ES0xQUUZAUN0kQlEiVUJAUlFGS0QxPlBIJkFQ3UBMSko+S0FQ3U9CUExJU0IjTE9UPk9BUN0eTUxJSUwmS1FCT0xNCyZLUUJPQz5AQlDdMFZQUUJKCy9SS1FGSkILJktRQk9MTTBCT1NGQEJQ3TBWUFFCSgsvUktRRkpCCyBMSk1GSUJPMEJPU0ZAQlDdL0I+QSNPTEoiSj9CQUFCQS9CUExST0BCUN0hQj9SRERGS0QqTEFCUN0hQklCRD5RQipCUFA+REJQ3TxDSVJQRSpCUFA+REJQ3SRCUR5QUEJKP0lGQlDdHk1MSUlMCyo+Sz5EQkpCS1ELI0ZJQlDdIkRPQlBQLU9MQ0ZJQlDdJktET0JQUC1PTENGSUJQ3U9CUExST0BCKz5KQlDdUFZKP0xJKz5KQlDdPlBQQko/SVYrPkpCUN0wVlBRQkoLJiwLLUZNQlDdJEJRIlVNTE9RQkExVk1CUN08SUw+QUJBMT5QSDFWTUJQ3SRCUTFWTUJQ3S9CUE1MS1BCUN0eTUxJSUwmS1FCT0xNCyBJPlBQQlDdMFE+UVJQQlDdHk1MSUlMJktRQk9MTQsxVk1CUAshQklCRD5RQlDdMEZBHktBHlFRT0Y/UlFCUN1JTTFMSEJLHlFRT0Y/UlFCUN1DRklCH1ZRQlDdJEJRHkFBT0JQUB9WUUJQ3SRCUR9WUUJQ3URCUTwjST5EUN0eUFBCSj9JVis+SkIjST5EUN0rPkpCQS1GTUIqQlBQPkRCHk9EUN0yMiYhIlNCS1EeT0RQ3TFATSpCUFA+REIiU0JLUR5PRFDdL0JQTElTQiJTQktRHk9EUN0+T0RQ3RkbETw8UUVGUN0eTUxJSUwLKj5LPkRCSkJLUQswTEBIUN1EQlE8IEVSS0hQ3VBCUTwgRVJLSFDdREJRPDFMUT5JIEVSS0hQ3VBCUTwxTFE+SSBFUktIUN0wVlBRQkoLMUVPQj5BRktECzE+UEhQ3R5NTElJTAsqPks+REJKQktRCzE+UEhQ3TxPUktLRktEMT5QSFDdIk5SPklQ3TFMSEJLHkBAQlBQKUJTQklQ3TBMQEhQIT5RPkRPPkpQ3R5NTElJTCZLUUJPTE0LIktSSlDdHk1MSUlMJktRQk9MTQsiS1JKUAseTUxJSUwiS1JKUN0hS1DdIExLUT5GS1DdMFZQUUJKCyBMSUlCQFFGTEtQ3R5NTElJTCZLUUJPTE0LIEk+UFBCUAsgTElJQkBRRkxLUN08QExLS0JAUUZMS1DdMT5QSCBMS1FGS1I+UUZMSyxNUUZMS1DdREJRPCZLS0JPIlVAQk1RRkxLUN08TUJCT1DdJEJRLUJLQUZLRDFPPktQQ0JPUN0vUktRRkpCJUJJTUJPUN0vMB4tPk8+SkJRQk9Q3SAPLU9MQ0ZJQiZLUFE+S0BCLT5PPkpCUUJPUN0iVU1MT1EtPk8+SkJRQk9Q3U0+Tz5KQlFCT1DdHk1MSUlMJktRQk9MTQswQk9GPklGV0JPUN0kQlEgTEtQUU9SQFFMT1DdMUxIQksmS0NMT0o+UUZMSyBJPlBQ3VFMSEJLJktDTE9KPlFGTEsgST5QUN1EQlE8JlAgST5QUN1BVCFCUEZPQkEeQEBCUFDdQUJQRk9CQR5AQEJQUN1FLU9MQEJQUN0kQlEgUk9PQktRLU9MQEJQUN0mLR5BQU9CUFDdHkFBIkRPQlBQ3R5BQSZLRE9CUFDdPEBRUN0eTUxJSUwmS1FCT0xNCzBRT1JAUVDdHk1MSUlMJktRQk9MTQswUU9SQFFQCypWUUVGQDBRT1JAUVDdHk1MSUlMJktRQk9MTQswUU9SQFFQCx5NTElJTDBRT1JAUVDdMFZQUUJKCytCUQswTEBIQlFQ3R5NTElJTCZLUUJPTE0LIExLUFE+S1FQ3R5NTElJTCZLUUJPTE0LIEk+UFBCUAsiU0JLUVDdKkxBUklSUN0xPlBIMFE+UVJQ3URCUTwoQlZQ3SBMS0A+Ud0jTE9KPlHdPEBR3Sw/R0JAUd1MP0dCQFHdLEsgTEtLQkBR3T5BQTwhRlBATEtLQkBR3SBJRkJLUTwhRlBATEtLQkBR3SxLIUZQQExLS0JAUd0wVlBRQkoLK0JR3T8vQlHdMEJR3TBMQEhCUd00PkZR3TBNSUZR3SJVRlHdI0ZPUFEsTyFCQz5SSVHdJh5QVktAL0JQUklR3S0+Tz5JSUJJKUxMTS9CUFJJUd1PQlBSSVHdMUwpTFRCTyZLUz5PRj5LUd0sSyE+UT4wQktR3SxLHlBWS0AqQlBQPkRCMEJLUd0hTFRLSUw+QSBFUktIMEJLUd1EQlE8IEVSS0hQMEJLUd1QQlE8IEVSS0hQMEJLUd0+QUE8HklJIEVSS0hQMEJLUd1PQkpMU0I8HklJIEVSS0hQMEJLUd1GQUJLUd0eTUxJSUwLHkRCS1HdJh5EQktR3Tw+REJLUd1EQlE8IElGQktR3R5QVktAKz5KQkEtRk1CIElGQktR3TxNRk1CIElGQktR3R5QVktAMUBNIElGQktR3TxRQE0gSUZCS1HdMExASFAgSUZCS1HdPEBJRkJLUd0iS1NGT0xLSkJLUd0iVU1MS0JLUd1EQlE8IFJPT0JLUd0kQlEgUk9PQktR3TBWUFFCSgsgTElJQkBRRkxLUAsgTEtAUk9PQktR3UBMS1FCS1HdPFBCS0FCTyJTQktR3TxPQkBCRlNCTyJTQktR3R5SUUwvQlBCUSJTQktR3TxPQk5SQlBRIlNCS1HdREJRPCBMUktR3TwkQlEwRkEwUj8eUlFFTE9GUVYgTFJLUd1EQlE8JlAwQE9CQktQRUxR3VBCUTwmUDBAT0JCS1BFTFHdRlAwQE9CQktQRUxR3VBAT0JCS1BFTFHdJEJRMEBPRk1R3TBCUTBAT0ZNUd1QQE9GTVHdMFE+T1HdL0JTQk9R3SBMS1NCT1HdLUxPUd08TUxPUd0lUVFNMU8+S1BNTE9R3TE+UEgvQlBNTEtQQilGUFHdREJRPB5BQU9CUFApRlBR3UxPRkRGSz5RRktEJUxQUd0yUEJPLFJRTVJR3SpMU0IrQlVR3TBWUFFCSgsxQlVR3TBRPk9RK0JU3TwhUk1JRkA+UUIxTEhCSyJV3SZLRlFGPklGV0IeT08+Vt0xTB5PTz5W3TFMIEU+Tx5PTz5W3S1PTEBCUFBCQR9WI0xBVt0iVU1MT1EtUj9JRkAoQlbdMFE+REZLRC8wHi1PRlM+UUIoQlbdIlVNTE9RLU9GUz5RQihCVt0gTEtRPkZLUChCVt1QVyhCVt1IQlbdHk1MSUlMCx5NRgsgT1ZNUUxETz5NRVbdHk1MSUlMJktRQk9MTQsgST5QUEJQCyBPVk1RTERPPk1FVt0wVlBRQkoLMEJAUk9GUVYLIE9WTVFMRE8+TUVW3SYgT1ZNUUxETz5NRVbdLTAoIE9WTVFMRE8+TUVW3TEgT1ZNUUxETz5NRVbdLUk+RktRQlVRIE9WTVFMRE8+TUVW3S9CUExJU0IeUFBCSj9JVt0vQj5BIlVGUFFGS0QeUFBCSj9JVt0kQlEiVUJAUlFGS0QeUFBCSj9JVt1EQlE8HkFBT0JQUCM+SkZJVt1EQlE8LVI/SUZALEtJVt00PkZRHktW3R9JTEBIIExNVt0mS0ZRRj5JRldCMT5QSClGP08+T1bdSUY/Tz5PVt1EQlE8Iz5AUUxPVt0xPlBIIz5AUUxPVt0mLSVMUFEiS1FPVt0kQlElTFBRIktRT1bdL0JERlBRT1bdTE08Ik5SPklGUVbdPCRCUTBGQTBSPx5SUUVMT0ZRVt1LMFI/HlJRRUxPRlFW3R5NTElJTAsqPks+REJKQktRCyZBQktRRlFW3SZQLE9GREZLPkkmQUJLUUZRVt08TE9GREZLPkkmQUJLUUZRVt0wQlEmSk1CT1BMSz5RRkxLJkFCS1FGUVbdJEJRIFJPT0JLUSZKTUJPUExLPlFGTEsmQUJLUUZRVt08QFJPT0JLUSZKTUJPUExLPlFGTEsmQUJLUUZRVt00RktBTFRQJkFCS1FGUVbdMEJRJkFCS1FGUVbdMEJRLU9GSj5PViZBQktRRlFW3SRCUSBST09CS1EtT0ZKPk9WJkFCS1FGUVbdPEBST09CS1EtT0ZKPk9WJkFCS1FGUVbdJlArUklJLE8iSk1RVt3d3eZF3VHdUd1N3d0AQN0+3UndSd0/3T7dQN1I3TzdRt1L3VHdQt1P3VPdPt1J3d3iDt0N3d38QN0+3UndSd0/3T7dQN1I3TzdR91G3VHdUd1C3U/d3eIP3RDd3fhA3T7dSd1J3T/dPt1A3UjdPN1N3UzdT91R3d3kEd0R3RDd3fhA3T7dSd1J3T/dPt1A3UjdPN1F3UzdUN1R3d0ARd1R3VHdTd1Q3RfdDN0M3UDdD90L3T/dDt1M3QvdRt1R3d3uTd1M3VDdUd083VLdT91G3d34Pt1N3UbdDN1T3Q7dDN1S3U3dQd0+3VHdQt3dDkLdS91A3U/dVt1N3VHdQt1B3TzdQt1V3UDdRd0+3UvdRN1C3TzdQN1F3ULdQN1I3d3gMd3d8k3dT91M3VXdVt083UXdTN1Q3VHd3d7d8k3dT91M3VXdVt083U3dTN1P3VHd3fJN3U/dTN1V3VbdPN1S3VDdQt1P3d3yTd1P3UzdVd1W3TzdTd0+3VDdUN3d7kjdRt1J3UndQd0+3VHdQt3d8g/dDd0Q3Q3dCt0O3Q7dCt0P3RTd3fIy3VDdQt1P3QrdHt1E3ULdS91R3d1YKt1M3VfdRt1J3UndPt0M3RLdC90N3f3dBd003UbdS91B3UzdVN1Q3f3dK90x3f3dE90L3RDdGN393THdT91G3UHdQt1L3VHdDN0U3QvdDd0Y3f3dT91T3RfdDt0O3QvdDd0G3f3dSd1G3UjdQt393STdQt1A3UjdTN3dNjfdMt0u3S/dJ91E3SbdRN1G3Q7dMd0z3VDdDt1P3TDdVN1P3S3dJt0u3TXdT90S3Q3dFt1O3QjdSd0f3VHdDd1F3QzdU90m3UndN90/3SrdIt1D3TbdGt3dJkPdEd0V3RLdP91A3RPdD90K3T/dFd0U3Q7dCt0R3UDdEt1D3QrdP90S3Q7dQN0K3Q7dE90V3Q3dQ90R3ULdFN0Q3RbdEd0/3d3kUd1A3U3d3fQg3UndTN1Q3ULdJd0+3UvdQd1J3ULd3eRQ3UrdP93dVjHdPt1Q3UjdUN0J3f3dM91C3U/dUN1G3UzdS90a3Q7dC90N3QvdDd0L3Q3dCd393SDdUt1J3VHdUt1P3ULdGt1L3ULdUt1R3U/dPt1J3Qnd/d0t3VLdP91J3UbdQN0o3ULdVt0x3UzdSN1C3UvdGt1L3VLdSd1J3d0oIN1M3VLdSd1B3f3dS91M3VHd/d1D3UbdS91B3f3dSd1M3T7dQd1C3UHd/d1R3T7dUN1I3VDd/d0+3VDdUN1C3UrdP91J3VbdC93d6jHdPt1Q3UjdUN0L3d0SMt1L3UXdPt1L3UHdSd1C3UHd/d1C3VXdQN1C3U3dUd1G3UzdS90X3f3dWN0N3Vrd593n3d38Md0+3VDdSN393UDdPt1L3UDdQt1J3UndQt1B3Qvd3SYy3UvdRd0+3UvdQd1J3ULdQd393T7dS91B3f3dUt1L3UjdS91M3VTdS9393ULdT91P3UzdT9393UzdQN1A3VLdT91C3UHdC93d6ELdT91P3UzdT93d6jHdPt1Q3Ujd/d0E3d34BN393UvdTN1R3f3dSd1M3T7dQd1C3UHdC93dNjLdS91C3VXdTd1C3UDdUd1C3UHd/d1C3U/dT91M3U/d/d1B3VLdT91G3UvdRN393UDdT91C3T7dUd1C3f3dPt1L3UHd/d1C3VXdQt1A3VLdUd1C3Rfd/d3d4Ofd3eQw3SrdH93d5DHdIN0t3d3+K91M3VHd/d1G3UrdTd1J3ULdSt1C3UvdUd1C3UHdC93dMC3dQt1C3U/d/d1L3UzdUd393VDdQt1R3f3dUd1M3f3dPt1L3f3dRt1L3VDdUd0+3UvdQN1C3f3dTN1D3f3dPt1L3f3dTN0/3UfdQt1A3VHdC93d/iTdQt1R3SDdUt1P3U/dQt1L3VHdMd1F3U/dQt0+3UHd3fws3U3dQt1L3THdRd1P3ULdPt1B3THdTN1I3ULdS93d/izdTd1C3UvdLd1P3UzdQN1C3VDdUN0x3UzdSN1C3Uvd3f4h3VLdTd1J3UbdQN0+3VHdQt0x3UzdSN1C3UvdIt1V3d36MN1C3VHdMd1F3U/dQt0+3UHdMd1M3UjdQt1L3d0EJN1C3VHdMd1M3UjdQt1L3SbdS91D3UzdT91K3T7dUd1G3UzdS93dDCTdQt1R3TDdRt1B3TDdUt0/3R7dUt1R3UXdTN1P3UbdUd1W3SDdTN1S3UvdUd3dAiTdQt1R3TDdRt1B3TDdUt0/3R7dUt1R3UXdTN1P3UbdUd1W3d3yKd1M3UTdTN1L3TLdUN1C3U/dHt3dHiPdPt1G3UndQt1B3f3dUd1M3f3dTN1N3ULdS9393VHdRd1P3ULdPt1B3f3dUd1M3UjdQt1L3Rfd/d1Y3Q3dWt3dXWIj3T7dRt1J3ULdQd393VHdTN393UzdTd1C3Uvd/d1R3UXdT91C3T7dQd393VHdTN1I3ULdS9393T7dS91B3f3dRd0+3VPdQt393VLdS91F3T7dS91B3UndQt1B3f3dQt1P3U/dTN1P3Qvd/d1B3VTdIt1P3U/dTN1P3Rfd/d1Y3Q3dWt3dJiPdPt1G3UndQt1B3f3dUd1M3f3dPt1A3U7dUt1G3U/dQt393S3dT91M3UDdQt1Q3VDd/d1R3UzdSN1C3UvdF9393VjdDd1a3d32IN0s3SrdLd0y3THdIt0v3SvdHt0q3SLd3exQ3VLdQN1A3ULdUN1Q3d0YMt1L3VDdUt1N3U3dTN1P3VHdQt1B3f3dIN0P3f3dLd1P3UzdQ91G3UndQt393VHdVt1N3ULdF9393d0cMt1L3VDdUt1N3U3dTN1P3VHdQt1B3f3dQN1P3VbdTd1R3UzdRN1P3T7dTd1F3Vbd/d1R3VbdTd1C3Rfd/d3dIiDdMN0t3f3dQd1M3ULdUN393UvdTN1R3f3dQN1M3UvdUd0+3UbdS9393T7d/d1N3U/dRt1T3T7dUd1C3f3dSN1C3Vbd3eRA3VDdTd3dHArdCt0K3QrdCt0f3SLdJN0m3Svd/d0v3TDdHt393S3dL90m3TPdHt0x3SLd/d0o3SLdNt0K3QrdCt0K3Qrd3RgK3QrdCt0K3QrdIt0r3SHd/d0v3TDdHt393S3dL90m3TPdHt0x3SLd/d0o3SLdNt0K3QrdCt0K3Qrd3epJ3ULdS91E3VHdRd3dFCndQt1L3UTdUd1F3f3dSt1S3VDdUd393T/dQt393UvdTN1L3QrdS91C3UTdPt1R3UbdU91C3d0YK91M3f3dQt1E3U/dQt1Q3VDd/d1N3U/dTN1D3UbdSd1C3VDd/d1Q3U3dQt1A3UbdQ91G3ULdQd0L3d1cJd0o3SLdNt083SndLN0g3R7dKd083SrdHt0g3SXdJt0r3SLdOd0w3SzdI90x3TTdHt0v3SLdOd0q3UbdQN1P3UzdUN1M3UPdUd053TTdRt1L3UHdTN1U3VDd/d0r3THdOd0g3VLdT91P3ULdS91R3TPdQt1P3VDdRt1M3Uvd3fQt3U/dTN1B3VLdQN1R3SvdPt1K3ULd3eD93d3wL91C3UndQt0+3VDdQt0m3UHd3exA3UXdQt1A3UjdRt1L3d3sWN0N3Vrd/d1Y3Q7dWt3d5FXdFd0T3d3kVd0T3RHd3fQL3UDdTN1K3U3dT91C3VDdUN1C3UHd3exY3Q3dWt0L3VjdDt1a3d34Pt1N3UzdSd1J3UzdRt1L3VHdQt1P3UzdTd3dJkDdTN1Q3VHdUt1P3T7dC90+3U3dTN1J3UndTN1G3UvdUd1C3U/dTN1N3QvdQd1J3UndC91A3UzdSt1N3U/dQt1Q3VDdQt1B3d0mQN1M3VDdUd1S3U/dPt0L3T7dTd1M3UndSd1M3UbdS91R3ULdT91M3U3dC91N3UHdP90L3UDdTN1K3U3dT91C3VDdUN1C3UHd3fxB3UbdS91T3UzdSN1C3U/dQt1Q3UzdSd1T3ULdT93dKkDdTN1Q3VHdUt1P3T7dC91B3UbdS91T3UzdSN1C3U/dQt1Q3UzdSd1T3ULdT90L3UHdSd1J3QvdQN1M3UrdTd1P3ULdUN1Q3ULdQd3dKkDdTN1Q3VHdUt1P3T7dC91B3UbdS91T3UzdSN1C3U/dQt1Q3UzdSd1T3ULdT90L3U3dQd0/3QvdQN1M3UrdTd1P3ULdUN1Q3ULdQd3dAkLdS91A3U/dVt1N3VHdQt1B3UPdRt1J3ULdUN1R3UzdT91C3d0wQN1M3VDdUd1S3U/dPt0L3ULdS91A3U/dVt1N3VHdQt1B3UPdRt1J3ULdUN1R3UzdT91C3QvdQd1J3UndC91A3UzdSt1N3U/dQt1Q3VDdQt1B3d0wQN1M3VDdUd1S3U/dPt0L3ULdS91A3U/dVt1N3VHdQt1B3UPdRt1J3ULdUN1R3UzdT91C3QvdTd1B3T/dC91A3UzdSt1N3U/dQt1Q3VDdQt1B3d30Rd1R3VHdTd1N3U/dTN1D3UbdSd1C3d0iQN1M3VDdUd1S3U/dPt0L3UXdUd1R3U3dTd1P3UzdQ91G3UndQt0L3UHdSd1J3QvdQN1M3UrdTd1P3ULdUN1Q3ULdQd3dIkDdTN1Q3VHdUt1P3T7dC91F3VHdUd1N3U3dT91M3UPdRt1J3ULdC91N3UHdP90L3UDdTN1K3U3dT91C3VDdUN1C3UHd3fBG3UvdR91C3UDdUd1G3UzdS93dHkDdTN1Q3VHdUt1P3T7dC91G3UvdR91C3UDdUd1G3UzdS90L3UHdSd1J3QvdQN1M3UrdTd1P3ULdUN1Q3ULdQd3dHkDdTN1Q3VHdUt1P3T7dC91G3UvdR91C3UDdUd1G3UzdS90L3U3dQd0/3QvdQN1M3UrdTd1P3ULdUN1Q3ULdQd3d/kvdPt1K3ULdQd1N3UbdTd1C3U3dT91M3UPdRt1J3ULd3SxA3UzdUN1R3VLdT90+3QvdS90+3UrdQt1B3U3dRt1N3ULdTd1P3UzdQ91G3UndQt0L3UHdSd1J3QvdQN1M3UrdTd1P3ULdUN1Q3ULdQd3dLEDdTN1Q3VHdUt1P3T7dC91L3T7dSt1C3UHdTd1G3U3dQt1N3U/dTN1D3UbdSd1C3QvdTd1B3T/dC91A3UzdSt1N3U/dQt1Q3VDdQt1B3d0ITd1J3T7dRt1L3VHdQt1V3VHdQN1P3VbdTd1R3UzdRN1P3T7dTd1F3Vbd3TZA3UzdUN1R3VLdT90+3QvdTd1J3T7dRt1L3VHdQt1V3VHdQN1P3VbdTd1R3UzdRN1P3T7dTd1F3VbdC91B3UndSd0L3UDdTN1K3U3dT91C3VDdUN1C3UHd3TZA3UzdUN1R3VLdT90+3QvdTd1J3T7dRt1L3VHdQt1V3VHdQN1P3VbdTd1R3UzdRN1P3T7dTd1F3VbdC91N3UHdP90L3UDdTN1K3U3dT91C3VDdUN1C3UHd3exN3U/dTN1A3ULdUN1Q3d0aQN1M3VDdUd1S3U/dPt0L3U3dT91M3UDdQt1Q3VDdC91B3UndSd0L3UDdTN1K3U3dT91C3VDdUN1C3UHd3RpA3UzdUN1R3VLdT90+3QvdTd1P3UzdQN1C3VDdUN0L3U3dQd0/3QvdQN1M3UrdTd1P3ULdUN1Q3ULdQd3d/E3dUN1I3UDdT91W3U3dUd1M3UTdT90+3U3dRd1W3d0qQN1M3VDdUd1S3U/dPt0L3U3dUN1I3UDdT91W3U3dUd1M3UTdT90+3U3dRd1W3QvdQd1J3UndC91A3UzdSt1N3U/dQt1Q3VDdQt1B3d0qQN1M3VDdUd1S3U/dPt0L3U3dUN1I3UDdT91W3U3dUd1M3UTdT90+3U3dRd1W3QvdTd1B3T/dC91A3UzdSt1N3U/dQt1Q3VDdQt1B3d36UN1G3UrdTd1J3ULdT91C3VDdTN1J3VPdQt1P3d0oQN1M3VDdUd1S3U/dPt0L3VDdRt1K3U3dSd1C3U/dQt1Q3UzdSd1T3ULdT90L3UHdSd1J3QvdQN1M3UrdTd1P3ULdUN1Q3ULdQd3dKEDdTN1Q3VHdUt1P3T7dC91Q3UbdSt1N3UndQt1P3ULdUN1M3UndU91C3U/dC91N3UHdP90L3UDdTN1K3U3dT91C3VDdUN1C3UHd3RZQ3VbdUN1R3ULdSt0L3UrdPt1L3T7dRN1C3UrdQt1L3VHdC90+3VLdUd1M3UrdPt1R3UbdTN1L3d1EQN1M3VDdUd1S3U/dPt0L3VDdVt1Q3VHdQt1K3QvdSt0+3UvdPt1E3ULdSt1C3UvdUd0L3T7dUt1R3UzdSt0+3VHdRt1M3UvdC91B3UndSd0L3UDdTN1K3U3dT91C3VDdUN1C3UHd3ehR3T7dUN1I3VDd3RZA3UzdUN1R3VLdT90+3QvdUd0+3VDdSN1Q3QvdQd1J3UndC91A3UzdSt1N3U/dQt1Q3VDdQt1B3d0WQN1M3VDdUd1S3U/dPt0L3VHdPt1Q3UjdUN0L3U3dQd0/3QvdQN1M3UrdTd1P3ULdUN1Q3ULdQd3d8lHdQN1N3U3dT91M3UPdRt1J3ULd3SBA3UzdUN1R3VLdT90+3QvdUd1A3U3dTd1P3UzdQ91G3UndQt0L3UHdSd1J3QvdQN1M3UrdTd1P3ULdUN1Q3ULdQd3dIEDdTN1Q3VHdUt1P3T7dC91R3UDdTd1N3U/dTN1D3UbdSd1C3QvdTd1B3T/dC91A3UzdSt1N3U/dQt1Q3VDdQt1B3d1+sxUmG3toIWGjhaOSUOiR3eWUVzkz9hG9ZuDd3d7l4/Lv5t/r7urf4+vh5N7u6uTy7+bf6+7q4P3d3uPd3u/y7vbg4+/y4/Lv5t/r6+T9397w3fDe5OPy7+bf6+vg4+8C4OPvBuTj8u8K3u8O6ePy7xLf6/LvFt7uGuTj8u8K3vri4+Py7x7e+eDj7yLf49/i3d7e+uvg4+8u4P3d3+Pd39757yrh3d3vPuH93e5C6f3g7zry7x7e+fnuQuPk3+8u+uLg/d354v3e3u9G4/LvCt764uP93t/t8N3i/d/e+fXo/eLvRvri5eXvSvni3d7e70bh5N7uTuDj7k7h3d3vUuDj+uLf4+Xt7d7f8u9a3vvd8u9a3vvd5eDn3uLp7d7e+vvd8u9a3vvd4v3e6/ri4d3e3uvr5OHuXWLy711m3uLvDuXk8u9dat7uGuHj+vDd4ePuXWLj8u9dZt7i4t3e+uLr5v3e3vLvWt7w3eL93frw3eb93+8O+uLuXWLj8u8K3u8O4v3e3vDd6N3f3vny711q3u4a4f3e3t/o8u8S3+vy7xbe7hrh4+9dduDj7zrf4/Xg4+/x6f3g3u9dfu5dgu9dhuH93t7r4ePuXYrh4+5djuL9397r5eXy712S3u9dluj93t7y712S3u9dluHj711+4v3d712a4t3d712e6A3e4fvd712e69/f4efe7/Hi8u8e3vnm/d/e711+7l2C5OTf712i+uLi/d3vXabf4/nk/d/e+e9dquHj712i5v3f3vLvHt75+eL93e9druD93fXk/d/e+e9dlufk5evl5eXl6+vr4P3d5eH93uXg4t3f6+vr4Ofe4OL93t764O3k4O4a8u8S3+vy7xbe7hrf4ePvXYbjDd7e+93r4efe7hrj3d/e+e3f4v3e3/Dd4/LvFt7uGuP93vDe8N3o/d/e+fLvXWre7hrp8u9dkt7y711q3u4a7P3e3vLvXZLe8u9dat7w3eHd3t754f3e3vnh3t3d3eH93t715f3g70b170r54ePvXcbi/d/e6+vk8u9dkt7vKuf93t7y712S3u8q4/3f3vnvKuH93t/l5uPy713O3u5d0ubj8u9dzt7uXdbs4/Lv5t/uXdry7wre7l7e5uPy7xLf6+9e4uXj8u8S3+vv8uXj8u8K3u5e5uXj8u8K3u5e6uHj717u4ePvXvLl8u9dzt7uXdLl8u9dzt7uXdbr8u/m3+5d2vLvCt7uXt7k8u8K3u5e3uXy7xLf6+9e4uTy7xLf6+/y5PLvCt7uXubk8u8K3u5e6uP93t7vXu7j/d7e711+5uTh+u/y5e/y6+Pd3u9e8uvm3d/f717y717y4v3d+u/y4P3d6+H93t/r4/3e+uv64Pbk5N/y7+bf6+/y+u/y5e/y8u5eAt/r7/Lr5N3e717y+uLk8u/m3+vv8unt3t/f8u9a3vvd+93g597r6P3d8u9e/t/w3fDe5fLvXv7f6+/y6P3d8u5eAt/w3fDe5fLuXgLf6+/y4f3d8N3k/d/f+uL66+7k4evuXdLy714O3u9e9u9e9uL93e9eEuf93fLvXhbe71725fLvXhbe71725v3d8u9eDt7w3eXy714O3u9e9uLd3+vr+ev94e5d0vnf6/LvWt7vDuX9397vXuLvOuP93t7uXdLj/d7e7l3W5v3f3u5d2u5e3vXk5PruXubl7l7m+u5e6u5e6vruXdbuXdbi4/ruXt7k8u8e3u5e3u/t3t/uXiby71re+93y7x7e+93i597uXt7i4/ruXubi4/ruXuri/d3vXirh/d366+P93t7uXuri4/ruXdbi/d3vXi7j/d7f7l3W4/3e3+5eHvDk4fLvXWbe7l7e7l4y7l7e7l4y5fLvXWbe7l7e4t3d71424uP67l3S5fLvXjre7l4y6P3e3/LvXjre7l4y5v3d8u9ePt7w3ePk3+9e4t/l/d/f8N3t8N7q5OHuXubuXdLv/e9e9uPd4Ovr6+vj8u5eQt7f5OPy7l5C3t/k3d/57/L6+eH93e864/LvHt7vOuf93u868u8e3u866v3f7zry7x7e7zruXkrk/d/f8N3w3uTd4evr6+vr4v3d715O4/3e3+5e3uP93t7uXt7h4+9e4uDj7/ni5N7vXuLi/d7e7zrh4+9eUuH93t7l5P3f3u9dfuXk5N/64u5e3uL93e9dyuLd3uv64uTd3u5eWvri6eTj7l5a5ev64vri3+zt3t7y71re+93y71re+93j3d/k+uLl493e715m6+P93frvXlLi/d7e+uLk/d/e715S5eL93t/64uT93u5eavri8OTm+uLf3/ri7l5q+uLl7l7e+uLi/d3uXnLh/d364und4t7vXnrl71565eXi3d764uXm3d/e71567l6C5uTg712i+uLuQuL93e9duuTd3uX671264AXd5eXj8u8S3+XvAeTy7xLf5e8B4eTe7wHn8u9ejuDl7wHvAfD94PDe8N3w3vLvXo7g8N3w3vDe4OPvCejj8u9ejuDl7wHvAeT93+8B5e8B4uTf7xHr4t3f3+vr4d3e3uXm4/LvEt/r716a5fLvEt/r716a5fLvXZLe716e6P3e3vLvXZLe716e5fLvXZLe712q6P3e3vLvXZLe712q5f3e711y7l2C4OPvDeHj711y4uTe716a5P3f3vnvXp7j/d7f716a4ePuXqbh4+9equDj7xng4+8d4OPvIeDj7yXg4+8p4OPvLeDj7zHg4+814OPvOeDj7z3i3d3vXqrh597vGeHn3u8d4efe7yHh597vJeHn3u8p4efe7y3h597vMeHn3u814efe7znh597vPeLk4N/l9eDd3eXi3d3vXr7i3d/f9fXn5OP15eXuXsb19eHd3vXl493f+fXv8uHj7l7K4d3e5fXh3d7e9eL93e5ezuPk4d/15fXi/d3vXqri5ODf9fXj/d7f7l6m4/3e3u9equHd3t/r5P3e3+3uXqbk/d/vRu9K+eL93vXvRuX94d/15t/t9en94+9G9ebf7fXvSvnk/d/f7fXvRuT94N/15u316P3i70b15u3170r57f3j3/XuXtL17l7W7l7a7fXx/eXvRvXuXtL17l7W7l7a7fXvSvnj/d/f7fX15/3h70bt9fXvSvnh/d7f9eL93t/vRuj94t/17l/e9eXt5ez95O9G9e5f3vXl7eXvSvnk/d/f7eXvRuH93vX14v3f9fXl5v3h70b15e9K+ev949/r6+vuX+LuX+bt9e/95e9G6+vr7l/i7l/m7fXvSvnh4+9f6uXj8u8S3+vuReXj8u8S3+vvSeTy7xLf6+5F5PLvEt/r70nk/d7e+u9f7vLt3t/y71re+93y71re+93y71re+93k8u8W3u5e6ujk4PLvXWbe4u5F5eXy711q3u5e6un939758u9dat7uXur25OXr7l3S70nuX/ry7xLf6+9J3+5d0u5f/uLd3e5f+uHd3uvr6vLvXZLe8u9dat7uXurj8u5eQt7l5OPy7l5C3uXl8u5eQt7uX/7m4/LuXkLe7l/+6v3k3+5C6/ri6+3r3+ve3eHd3d3d9OTl69/uX/ry7xLf6+5F3+5d0u5fBu5F5fLuXkLe7l8G5uPy7l5C3u5fBuf94d/uQuvr7fri6OTg7l7q7l3S7l8G5+Tg70nuXdLuX/7j/d/f6/ri5P3f3+vt+uLl4/LvFt7uXurg4+5C7P3h3u5C3/LvFt7uXur64ubj8u9dZt7uXurr4/LvXZLe8u9dat7uXurh4/r64gbk4PLvXZLe8u9dat7uXury712S3vLvXWre7l7q8u9dkt7y711q3u5e6ujd3+9fDu9fDu9fDunt3uD73e373fvd+93s597y712S3vLvXWre7l7q7f3e3vLvXZLe8u9dat7uXuri/d36+uLj/d7e+vri4OTe5eXy711m3u5e6uHd3urq3/ri6P3j3u5C+uLl6+vf4/3e3vrw3eP939758N3gBd3r4gXd+vri4AXd3+Td39/v8u/y7P3g3vLv5t/r6+9dhu9dfu394O9fIu/y712G8u/m3+vr4ePvXybi5N7uX/rj/d7vXzLl4eTe7/7j/d7e71865v3g718+6+/y6+Hn3vvd3t7oDd7h+93vXZ7j39/pDd7i+93vXZ7r59/f4/3e3u9fQvXk5u9fRu5fSu9fTu9fUvrg719O719S5eXi/d3vX0Lj/d7uX0rf4v3e3u8y4f3e3uLg/d3n5P3g3vri5eXk3eDr+uLl5eH93frg4t3f5eXl5P3g3vrg5eX95OruX0rvX07vX1LvX07vX1L64uXvX07vX1Ll719O5evi5ODl5eXk3d/e719S5ebd4N7vX1L64t/z5Ojy7l4C3+vu6uvu6vn5+evu6vn5+eP93t7vXZrj/d7e719i4/3e3u9eLuP93t7vXk7j/d7e713K4/3e3u9eKuP93t7vXqLj/d7e719q4/3e3u9fcuXy717+3+vu6uXy7l4C3+vu6uL93e9fYuP93t/vXyLj/d36718i5OTf+u9fIuXg3d3r5vLvX3bf715S3/Dt3t/73fLvWt773fLvX3bf+93f4ufe715S493g+evr+fDk4+9dZe5ffu5ffvrvXyLl711p4t3d71+C4v3d71+G493g6+v5+eL93e9eouHj7l7O5fLvXjre7l4e6/3f3+5ffvLvXjre7l4e4/3d+u9fiuL93vn6+eT93/nv8vr54ePvXWHn4/LvX3bf715S3+P93t/vXlLh4+9fIuHj711d4ePvXWXh4+5dceHj7l115OPy7+bf69/j3d7r71+O6uTh+u9e8uXvXvLvX5Li3d3vX5bj/d36717y4v3d71+S5d3g3+vr7l+a4v3d71+O5d3e717y71+S4uTf+uLl5P3g5fri5eXk3d/e7zLvMuzk4u9e8u8y71+e719O7zLi3d3vXvLi/d7vMuvl/d/e7zLuX6Lh/d7e5+Ld3u8y6+Dk3uvo3d/vMvLv5t/r6+vh5N764uPd3vri7zLr5OPr+uLvMu9e8u8y+uLm3d/vXvL64vri8d3g717y8u/m3+vr8u/m3+vr71+S6eTh71+S717y+e9e8uPy7+bf69/i/d3uX6rm3d/vXvL571+m493f5e3l5eP93t7vX67nD90L3Q3dC90N3esO3QvdE90L3Q/dC90N3eXe3eXd3d3d3fve3d7dMd/zNE8+TStMSyJVQEJNUUZMSzFFT0xUUN7j/d7e7l++5d7d393d3d3d6N7d4x5NTElJTN3d4t7d3d3d9N7d7yBMTVZPRkRFUf2fhv39Dw0PDt3dBt7dAUMTDRM+FRNAChAWPkMKET8SPgo/DhETCkMOEUJBQA5BFBMPQN3d6d7d5A4LDQsNCw3d3STe3fcLKyIxI08+SkJUTE9ICTNCT1BGTEsaUxELDd7dMevxI08+SkJUTE9IIUZQTUk+Vis+SkLtCysiMf0jTz5KQlRMT0j9Ed3d3d2mkjxj3d4qLd/d3d0A3d3dfU/x3X0x8d3d3d3d3d3d3d3d3d3t3d3d3d3d3d3d3d2gMfHdLzAhMH6zFSYbe2ghYaOFo5JQ6JHe3d3dHk1MSUlMC01BP93dyU/x3d3d3d3d3d3d61Dx3d393d3d3d3d3d3d3d3d3d3d3d3d3d3d3d1Q8d3d3d3d3d3d3d3d3d3d3d3d3d08IExPIlVCKj5GS91KUEBMT0JCC0FJSd3d3d3d3ALd/R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393t3d3d/d3dXfXd3d0t3d1d3d3d3d3d3d3d3d3d3d3e3d7d3d0V3d1d3d3d3d3d3d3d3d3d3d3e3d3d3d1d3d3d3d3d3d3d3d3d3d3d3d3e3d7d3d1F3d1d3d3d3d3d3d3d3d3d3d3e3d3d3d154N3dbV3x3eng3d3d3d3d3d3d3engEd3d3TPdMN083TPdIt0v3TDdJt0s3SvdPN0m3SvdI90s3d3d3d2a4czb3d3e3d3d3t3d3d3d3d3e3d3d3d0c3d3d3d3d3eHd3d3e3d3d3d3d3d3d3d3d3d3dId3d3d7dM90+3U/dI91G3UndQt0m3UvdQ91M3d3d3d0B3eHd3d0x3U/dPt1L3VDdSd0+3VHdRt1M3Uvd3d3d3d3djeFJ393d3t0w3VHdT91G3UvdRN0j3UbdSd1C3SbdS91D3Uzd3d0l393d3t0N3Q3dDd0N3Q3dEd0/3Q3d3d333d7d3t0g3UzdSt1K3ULdS91R3VDd3d3d3d3d/93e3d7dIN1M3UrdTd0+3UvdVt0r3T7dSt1C3d3d3d3d3d3dE93k3d7dI91G3UndQt0h3ULdUN1A3U/dRt1N3VHdRt1M3Uvd3d3d3R7dTd1M3UndSd1M3d3d3d0N3eXd3t0j3UbdSd1C3TPdQt1P3VDdRt1M3Uvd3d3d3Q7dC90N3QvdDd0L3Q3d3d0T3ejd3t0m3UvdUd1C3U/dS90+3UndK90+3UrdQt3d3R7dTd1M3UndSd1M3QvdQt1V3ULd3d3d3SXd793e3SndQt1E3T7dSd0g3UzdTd1W3U/dRt1E3UXdUd3d3SDdTN1N3VbdT91G3UTdRd1R3f3dht393f3dD90N3Q/dDt3d3Qfd3t3e3SndQt1E3T7dSd0x3U/dPt1B3ULdSt0+3U/dSN1Q3d3d3d3d3d3dG93o3d7dLN1P3UbdRN1G3UvdPt1J3SPdRt1J3ULdS90+3UrdQt3d3R7dTd1M3UndSd1M3QvdQt1V3ULd3d3d3Qvd5N3e3S3dT91M3UHdUt1A3VHdK90+3UrdQt3d3d3dHt1N3UzdSd1J3Uzd3d3d3RHd5d3e3S3dT91M3UHdUt1A3VHdM91C3U/dUN1G3UzdS93d3Q7dC90N3QvdDd0L3Q3d3d0V3eXd3t0e3VDdUN1C3UrdP91J3Vbd/d0z3ULdT91Q3UbdTN1L3d3dDt0L3Q3dC90N3QvdDd3d3Ylg8d3H3t3d3d3d3d3d3d3MmJwZHFVKSf1TQk9QRkxLGv8OCw3//UJLQExBRktEGv8yMSMKFf/9UFE+S0E+SUxLQhr/VkJQ/xwb6ufq5xk+UFBCSj9JVv1VSklLUBr/Uk9LF1BARUJKPlAKSkZAT0xQTENRCkBMShc+UEoLUw7//Uo+S0ZDQlBRM0JPUEZMSxr/DgsN/xvq5/39GT5QUEJKP0lWJkFCS1FGUVb9U0JPUEZMSxr/DgsNCw0LDf/9Sz5KQhr/KlYeTU1JRkA+UUZMSws+TU3/DBvq5/39GVFPUlBRJktDTP1VSklLUBr/Uk9LF1BARUJKPlAKSkZAT0xQTENRCkBMShc+UEoLUw//G+rn/f39/RlQQkBST0ZRVhvq5/39/f39/RlPQk5SQlBRQkEtT0ZTRklCREJQ/VVKSUtQGv9ST0sXUEBFQko+UApKRkBPTFBMQ1EKQExKFz5QSgtTEP8b6uf9/f39/f39/RlPQk5SQlBRQkEiVUJAUlFGTEspQlNCSf1JQlNCSRr/PlAmS1NMSEJP//1SRh5AQEJQUBr/Qz5JUEL/DBvq5/39/f39/RkMT0JOUkJQUUJBLU9GU0ZJQkRCUBvq5/39/f0ZDFBCQFJPRlFWG+rn/f0ZDFFPUlBRJktDTBvq5xkMPlBQQko/SVYb3d3d3d3d3d3d3d3d3d3d3d3d3d3d3d3d3d3d3d3d3d3d3d3d3d3d3d3d3d3d3d3d3d3d3d3d3d3d3d3d3d3d3d3d3d3d3d3d3d3d3d3d3d3d3d3d3d3d3d3d3d3d3d3d3d3d3d3d3d3d3d1N8d3p3d3d/RD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3d</JCPtlLUPTTM>
</file>

<file path=customXml/itemProps1.xml><?xml version="1.0" encoding="utf-8"?>
<ds:datastoreItem xmlns:ds="http://schemas.openxmlformats.org/officeDocument/2006/customXml" ds:itemID="{FE0B2D0B-7869-4699-AE32-3BFA0DA1269F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</Words>
  <Application>Microsoft Office PowerPoint</Application>
  <PresentationFormat>Widescreen</PresentationFormat>
  <Paragraphs>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Motyw pakietu Office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Mariusz B</cp:lastModifiedBy>
  <cp:revision>5</cp:revision>
  <dcterms:created xsi:type="dcterms:W3CDTF">2022-07-31T00:06:32Z</dcterms:created>
  <dcterms:modified xsi:type="dcterms:W3CDTF">2023-04-27T16:18:04Z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2022-12-02T00:06:32Z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34e258ea-4304-4cef-919a-1ddfa8f99093</vt:lpwstr>
  </property>
  <property fmtid="{D5CDD505-2E9C-101B-9397-08002B2CF9AE}" pid="7" name="MSIP_Label_defa4170-0d19-0005-0004-bc88714345d2_ActionId">
    <vt:lpwstr>68224ccb-7dac-4714-a7bc-e4e28a93a98a</vt:lpwstr>
  </property>
  <property fmtid="{D5CDD505-2E9C-101B-9397-08002B2CF9AE}" pid="8" name="MSIP_Label_defa4170-0d19-0005-0004-bc88714345d2_ContentBits">
    <vt:lpwstr>0</vt:lpwstr>
  </property>
</Properties>
</file>