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8" Type="http://schemas.openxmlformats.org/package/2006/relationships/metadata/core-properties" Target="docProps/core.xml"/><Relationship Id="rId7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06/relationships/ui/extensibility" Target="customUI/customUI.xml"/><Relationship Id="rId10" Type="http://schemas.openxmlformats.org/officeDocument/2006/relationships/custom-properties" Target="docProps/custom.xml"/><Relationship Id="rId9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3" d="100"/>
          <a:sy n="153" d="100"/>
        </p:scale>
        <p:origin x="552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54A17B9-ABB9-B76F-E3CA-19F6927A22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9C6D6245-6732-5559-0621-D07AF96BB8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EBB059BE-53D1-C936-D711-EEED6CB2B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AF49A21-99B8-B99B-A8ED-43C3B6589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CB8048FD-4F30-10B0-E330-78170788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431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7AD804-2396-29A9-AE56-FE4C60DF6D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FBD7074-2557-42F3-8387-D2D96E88BF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4C79D4F-A2A7-44A7-74BB-6AB3D896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23015D8-9665-1D0B-52EA-951BF012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4C079C39-DFE2-5075-F437-5E84707E2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9358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C24AC74-0D95-4482-52ED-19509823F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0FC14316-CEEF-8982-C896-6FC4491B05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FB61EC67-6B3E-B916-381F-5EC74772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545105B-6527-B4FC-D225-A799269DD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5C58E029-AA42-5CBD-B53A-34658803F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2892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948DE89-0F5F-6EC1-01B1-3DCD32A56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8C90BF75-7D1F-C827-7F2F-617B3A4A13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0DBCF7FD-A6AE-050B-57D5-7B716F5020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DAB0D10-C428-98DF-DE77-33D989330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338C04C-E8FD-B4E2-417C-BA616D33A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646761AF-392B-D9E7-09A6-CF73F781F0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1754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3580BB3-ED50-A0FC-05FD-23055B19CD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A25CDAD5-1A87-16D2-A927-99F947B2F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8B970665-8FB4-73CE-BA2D-6A08F396E5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572EE376-3D00-23B9-AB31-38E3AFA56B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1452D6AA-8683-71F0-D86A-CA1014041D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290A4EC1-23F9-9BEC-CE79-4B3D3BBE7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614276DA-2ECE-E5CD-DF1F-25F604380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4E7B451B-9333-475D-1C03-D164EABBF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10933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6B0D9FB-7DFB-F6B0-1C34-1D940DAC4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F336A7E8-BC9C-9B6C-E485-67B049161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0A8ECA02-6C80-7DA1-0A9B-A89A9367F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C4B5AF78-BC27-29FF-198E-F5002F635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8187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5764810B-49B7-DCCF-97C0-FF4F09D09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194DAA9E-15A5-6479-F9B9-02A924BFC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81F65B08-A6F7-02AA-C620-10ABBE568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7765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A7FCE74-A1BF-2B50-AE2B-03F466E9C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058C80CE-C4F7-E2F1-6A2A-CA3026FCB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D7B7170-474A-8139-EB6B-78FC60875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092F2ECD-2D47-13D6-8FE0-9E42EFB26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34C57C3D-097E-C67E-38BD-A90764291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E57CD22A-5C52-5855-37CA-33DE6BD2A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9076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75F2BCA-C0BB-227A-88F5-E62F691D1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4AA55FA-B9DA-2446-6460-B9C2E50A54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E9F604F-E62A-BF86-EE39-29CB91E86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29A15010-D2FB-7E8A-9AA3-026F3ED55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4B9EDFB1-9682-98E8-6964-1D6F75181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4A27C0A-BA69-E81C-9D26-04D4A7639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4219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FB2DA64-BC03-6A06-2F22-85902302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81A58870-8313-9244-F09C-CCD7DDC40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2022316-AE64-B4CF-0A5F-8F451273D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C9373861-4240-1F5B-0CAF-5EE76139E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DC468075-4685-3543-EB39-2223E0854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139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027AFD02-89B8-F7EC-6320-55C0A7F8C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C4781EF0-DFB8-FECC-0758-B0834A889C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74B69CE-8880-079C-E146-8017EE8E5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211B76B1-90AE-B8D3-D380-D3337D97D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277363BA-3C04-FBA6-B0E6-04A09CE8E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4712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FEB73D7A-D51B-589F-54B3-9CE3494DB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C8D620DA-E77E-8A4B-E2CF-2D31BB215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D462F01-E100-D588-36A2-86BBB4F0F9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1C6F95-62C8-4539-9916-0FB4B6D1DFA6}" type="datetimeFigureOut">
              <a:rPr lang="pl-PL" smtClean="0"/>
              <a:t>27.04.2023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8C1D07F6-7312-B3E2-5B06-855BB98D01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E8D4AB3F-9B62-E30D-7343-F3D6D25E8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D6649-CF11-465B-9B68-1A2A90CB4C0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2009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8478055"/>
      </p:ext>
    </p:extLst>
  </p:cSld>
  <p:clrMapOvr>
    <a:masterClrMapping/>
  </p:clrMapOvr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UI/customUI.xml><?xml version="1.0" encoding="utf-8"?>
<customUI xmlns="http://schemas.microsoft.com/office/2006/01/customui" onLoad="OnPowerPoint">
</customUI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JCPtlLUPTTM>__b_DBXPPz4/Pz9DPz8/eno/P7c/Pz8/Pz8//z8/Pz8/Pz8/Pz8/Pz8/Pz8/Pz8/Pz8/Pz8/Pz8/Pz8/Pz8/L0A/P0latUk/s0iMILdAC4wgE+fo7h/v7eri7eDsH97g6enq8x/d5B/t9Okf6OkfAwoOH+zq4+QpTExFIz8/Pz8/Pz8TyJiLT2ey2k9nstpPZ7LaQ76z2VRnstpDvq3Zt2ey2vHCBdpQZ7LaiNut2StnstqI267ZPWey2ojbs9lYZ7LaQ76u2T9nstpDvrDZTmey2kO+sdlKZ7LaT2ex2qZostpDvq/ZUGey2oXbrtlOZ7Lahdut2TBnstqF2wfaUGey2k9nH9pQZ7Lahdu02VBnstoN6N7nT2ey2j8/Pz8/Pz8/Pz8/Pz8/Pz8/Pz8/Pz8/Pw8EPz/jwUI/era93z8/Pz8/Pz8/bz8dP0Y9SVs/6Uc/P1tEPz8/Pz9rLEE/P08/Pz8/P/9APz8/P08/Pz89Pz9BPz8/Pz8/P0E/Pz8/Pz8/P39MPz9DPz+dAUk/PT/fwD8/Tz8/Pz8/P08/Pz8/Pz8/P08/Pz8/Pz9PPz8/Pz8/Pz8/P08/Pz8/Pz8/Pz8/P49URj//QD8/Pz9LP+eeQD8/r0Y/Yzo/Pz8NTD/HHj8/P69MP7NIPz+/7EU/Ez8/Pz8/Pz8/Pz8/Pz8/Pz8/Pz+/6kU/Jz8/P1/sRT83QD8/Pz8/Pz8/Pz8/v0c/p0s/Pz8/Pz8/Pz8/Pz8/Pz8/Pz8/Pz8/Pz8/Pynz5PfzPz8/6+xHPz9PPz8/6Uc/P0M/Pz8/Pz8/Pz8/Pz8/Px8/P98p7ePg8+A/P4G6PT8/v0c/P389Pz/tRz8/Pz8/Pz8/Pz8/Pz//Pz//KePg8+A/Pz+z5T8/P/9GPz8vPz8/LUY/Pz8/Pz8/Pz8/Pz8//z8/fynv4+Dz4D8/Yzo/Pz+vRj8//z8/P91GPz8/Pz8/Pz8/Pz8/P/8/P/8aDQMAEwA/P3s/Pz8/b0Y/Pz0/Pz+dRj8/Pz8/Pz8/Pz8/Pz//Pz//Ke3u7d4/Pz/nnkA/Pz9LPz+jQD8/o0Y/Pz8/Pz8/Pz8/Pz8//z8//ynt5Ovq3j8/s0g/Pz+vTD8/RT8/PwdMPz8/Pz8/Pz8/Pz8/P/8/P/0/Pz8/Pz8/Pz8/Pz8/Pz8/Pz8/Pz8/Pz8/Pz8/Pz8/Pz8/Pz8/Pz8/Pz8/Pz8/Pz8/Pz8/Pz8/Pz8/Pz8/Pz8/Pz8/Pz8/Pz8/Pz8/Pz8/Pz8/Pz8/Pz8/Pz8/Pz8/Pz8/Pz8/Pz8/Pz8/Pz8/Pz8/Pz8/Pz8/Pz8/Pz8/Pz8/Pz8/Pz8/Pz8/Pz8/Pz8/Pz8/Pz8/Pz8/Pz8/Pz8/Pz8/Pz8/Pz8/Pz8/Pz8/Pz8/P/8OB75rHy6IelSt7Uc/B8aHtRc/Pz8Hxpd6VNDtRz+1FT8/PwfGhshEnhpGP3pU/O1HPwfGhshE1xpGPwe+gx8WB3ok7+1HP4uLi4uLi4uLB75rN7X/Pz8/B8xEfyJAPwvMTGgjQD8HyAMjHwfMTFz1Rj8DzP2TZ8NTQT8HzEz84Uc/B76DN2hrUkE/i4uLiwfMTMjhRz9om1JBP4uLi4sHvmsnB8xMdFxIP2cvu0E/LogHyESS+UY/Z0G7QT8HzEyG4Uc/B76DJ2ilUkE/i4sHzEyY4Uc/aNtSQT+Li4uLB8xMOOJHP2jLUkE/i4uLiwe+aye1yPo/Py6IelRC9Uc/B8hEB/hGPwe+gyd+i4uLB75rJ7g9Pz8/Z7W2QT8uiAfIRFj4Rj/hyEcHzEwa4kc/B76DJ2g5UkE/i4uLi4uLB75rJ7hAPz8/Zx1+QT8HyESO90Y/B76DJ36Li4uLi4sHvmsnuD0/Pz9n5bZBPy6IB8hEuPdGP+HIRwfMTFriRz8HvoMnaGlRQT+Li4uLi4sHvmsnuD0/Pz9nNbZBPy6IB8hEiPdGP+HIRwfMTHrhRz8HvoMnaLlRQT+Li4uLi4sHvmsnuP8/Pz9nsU9BPwfMTGbhRz8HyD8HyP9HB8j/T+GC/1dAQAfIRKb8Rj8HvoMnaL1RQT+Li4uLi4uLi4uLB75rJ7g9Pz8/Z4W1QT8uiAfIRAD3Rj/hyEcHzEya4Uc/B76DJ2gJUUE/i4uLi4uLB75rJwfMTIRbSD96VJrtRz8HzEyH4Uc/B8hE4PxGPwe+gydoH1FBP4uLi4uLi4uLB75rJ7g9Pz8/Z+W1QT8uiAfIRIDyRj/hyEcHzEyq4Uc/B76DJ2hpVEE/i4uLi4uLB75rJ7U9+j8/Loh6VOL3Rz8HyESf8kY/B76DJ36Li4sHvmsnB8ZMdPtGPwfEiPNYB8xUyFtIP3pUFu1HPwfIRHv7Rj8HvoMnfgeCRGv7Rj8/Pz8/B76DJ36Li4uLi4uLB75rJwfGTLT7Rj8HxIjzWAfMVDBbSD96VFbtRz8HyESz+0Y/B76DJ34HgkSj+0Y/Pz8/Pwe+gyd+i4uLi4uLiwe+aycHxkz0+0Y/B8SI81gHzFSQVkg/elSW8Ec/B8hE4/tGPwe+gyd+B4JEE/tGPz8/Pz8HvoMnfouLi4uLi4sHvmsnB8ZMNPtGPwfEiPNYB8xUoFZIP3pU1vBHPwfIRCv7Rj8HvoMnfgeCRFv7Rj8/Pz8/B76DJ36Li4uLi4uLB75rJ7g9Pz8/Z1W4QT8uiAfIRJD6Rj/hyEcHzEwq4Uc/B76DJ2jZU0E/i4uLi4uLB75rJ7g9Pz8/Z2W3QT8uiAfIRNj6Rj/hyEcHzExK4Uc/B76DJ2jpU0E/i4uLi4uLB75rJ7hXPz8/Z+FJQT8HyD8HyP9HB8hEo79GP0oSf25K+kSov0Y/uFc/Pz9n/klBPwfIPwfI/0cHyETQv0Y/B8xMReFHPwe+gydoWFNBP4sHvmsnuFc/Pz9nUUlBPwfMTPbhRz8HyD8HyP9HB8hE1L9GPwe+gydoa05BP4uLi4sHvmsnuFc/Pz9nYUxBPwfMTKbhRz8HyD8HyP9HB8hEFL9GPwe+gydou05BP4uLi4sHvmsnuFc/Pz9nsUxBPwfMTJbhRz8HyD8HyP9HB8hEBL9GPwe+gydoy05BP4uLi4sHvmsnuC8/Pz9nwUxBPwfMTEbiRz8HyD8HyP9HB8j/T+GC/1dAQAfIRJb6Rj8HvoMnaA1OQT+Li4uLi4uLi4uL/w4HvmsfB8xMrqtIPweCAyMvPz8/P2fUskE/LogHyAMjL2fsskE/B8wTIy8HzExMv0Y/Z3eYRD8HxlxIv0Y/B8xEDatIPwfMTK6rSD8HyERr+kY/ZxKyQT8HxoYHyERk+kY/ZyuyQT8HzFQArEg/B8xMjfpGP2fEmT4/B8ZcifpGPwfMTEKpSD9nHbJBPwfGhgfIRLf6Rj9ncrFBPwfMTLvhRz8HvoMfFmjVTUE/i4v/Dge+ax8HzEweqEg/B4IDIy8/Pz8/Z2SxQT8uiAfIAyMvZ7yxQT8HzBMjLwfMTAT6Rj9nB5hEPwfGXAD6Rj8HzER9p0g/B8xMHqhIPwfIRCP6Rj9norFBPwfGhgfIRFz6Rj9n+7FBPwfMVLCoSD8HzExF+kY/Z5ScPj8HxlxB+kY/B8xM4qVIP2ftsUE/B8aGB8hEb/lGP2cCsUE/B8xMK+FHPwe+gx8WaGVQQT+Liwe+aye4Lz8/P2dhRkE/B8xMJuFHPwfIPwfI/0cHyP9P4YL/V0BAB8hExvlGPwe+gydorVBBP4uLi4uLi4uLi4sHzEz44Uc/aNtQQT8HvmsnB8xMCMFGP2dLLkE/B8xM7OFHPwe+gydo+1BBP4uLi4sHyPMjVxIHwGsPQD8/B8ZEQwhGPwcugwfIwyP/QD8/LnoHxnAHxIjz88z9esR/9Oy+dUD03i6NB8jbI+dAPz8At09APz8HzAsjI2eALkE/B8wLIx+CAyMfU0A/P8aaelQz6Uc/xH/zU777IyNB8kf0RjgbIyfxRLZAPz8/gF5GLo0Dxn4Hxol6VD7pRz8Hxtsj50A/PwfGdwfGgmZMuBI/Pz96VHfsRz8ufwfGyyP/QD8/By6LZ6FFQT8HxrMj70A/PwfAgw9APz8afouLi4uLB8gbIx8UERIAEwAUABEAEgfM6yOYB8Brfz8/PwfGRCQHRj8HLoMHyARaLX8LyASSB4IEuj8/Pz8LzDtFgQTXQEoSf8gE1gvGcAfIDKoLyPyyAEpQPwe+df9KvQZDPz+3DBU/P+E4QErEPEM/Py5/ggMjHz8/P28ELn8HyARqLo0HzAyaSlAEmgPMB1d6VHHiRz+4QD8/P8N/9FkDxoiCAyMfPz8/bwfMDJoELn8ujXpUjuJHP8N/8zMHxgyaB8wEYgQuiAfIAyMfBC5/tT6/Pz96VNjiRz/Ef/NBgQRqQGZRB8YMmi6NelTO4kc/v/xqP0rDrj4/Pwze6TsMPmkLyOyiDDZpSr3aPj8/DDZqSsLRPj8/CMwEVQg2hEq9yD4/Pwg2gkrCvz4/Pwg2gUq98j4/PwDA/D8PBD8/SsToPj8/AEqyBFe4Rj0/P+E2gPNbuEZAPz/hNoBKxAs+Pz8As0C3vz8/PwPH5LpmRQNKseS6t88/Pz8IPoQLyOyCCDaBSr0jPj8/CDaCSsJWPj8/B8wHQwc2h0q9ST4/Pwg2ikrCRD4/Pwg2iUq9ez0/P8ZHxIhKw209Pz/GkAC3Uz8/PwfMDKpnUjI/PwfGdwfEf0rDlD0/Pwg2eUq9iz0/Pwg2ekrCfj0/PwfMAlMHyASKBzaCSr2tPT8/CDaCSsKoPT8/CDaBSr2fPT8/xjLEcUrD/EE/PwBKshxBBC6WA8YSSwQuiMSW8xsASrIEUwjMFFcHPo8HzAUnCDaR7eoINpLy5Qc2he3kCDaK8t8INontFgPGAGMMNo/tRsYAZwA+fws2j+1NB759Jwe+gCcAeoADNobtfmZMA8YVUwwmlww+mQw+lQzElgrMK1EMSgRmDDZp7VcMNmryTgjMBEAINoTtRQg2gvJECDaB7j4ELmwIxowINolKvW9APz8INopKwmJAPz8HzBBABzaQSr2VQD8/CDaSSsKQQD8/CDaRSr2HQD8/SrFAB8aFw3/0hABKsQw/DMaECLX6Pz8/+T8/P+HPzACBDMz/QDsh8kEISp597Uu/eCrxQswAxDtD8hwujQvMTJ3uRz8uf/03S0fzC/03C0dA8zn9NwtHPfMt/TcLRz7zIf03C0dD81X9NwtHRPNJvn1BB75/Qb51V+2GZlG+fURmUL59Q2ZLvn0+ZkK+fT1mPXp9vnVX80kASrFHw4hKxPV6enpmQgvMLKAjRj+3Qz8/PwfMDKoEw2O2Rz8/PwfGkUoElwPGfsgc2mcqND8/C8ZfB8R/9FbGEk8HzAyqA8Z+Z1c0Pz8Lxl8HxH9Kw5E/Pz8MNmFKvYw/Pz8MNmJKwoM/Pz8IzAMjQAg2g0q9sT8/Pwg2gkrCrD8/Pwg2gUq9oz8/P7/8uj/zSwDGWyPGfgeAZ1pmRgjGWyMHxn4HgGc6B8SWSsMOQz8/w39Kw14/Pz9Kso4IxoxnEEQ/PwfGbwC1QD8/PwfEf0rEnkA/P8cEWQfM9FzGBNa4evo/P+E2mEqxf0qyjgBKAn3hcpXhNpjIBNbhSgGO4UpaAz8/4cSN8wlKsoW3jIuLi3JggGU+zEPNPn8mhwfMBHK/gC/HSQd6iQc2b+6RLX8HxgxaBy6LZ5dEQT8HxtsjV0A/PwfAg38/Pz8AGgAZABwAGxoZHH4HzARyBzZv7Ym//NY/80qBQSwHzARyB3qJBzZv7bgHvmk9B8wEcgc2b+2rSrJEMh5GP+HIQUqxRCoeRj/HAT1onD8/PwfGBKIHvn49BC6ISrIPUwNKsg9BB759VwTEjfMYBz6PB8wFJ0paAz8/CDaR7egINpLy4wc2he0aCDaK8hUINontFAPGAGMINpftRsYAZwA+fwc2l+1NB759Jwe+gCcAeoAENoXtfmZJxu1TCCZvCD5xBz5u9EMIzDNZCDZx7VcINnLyTgfMAUAHNoHtRQg2gvJECDaB7j0ucQfGiQg2iUq9aXl6egg2ikrCZHl6egfMEEAHNpBKvZd5enoINpJKwop5enoINpFKvYF5enpKsUAHxoXDf/SEALVAPz8/SrFRC8aB4UpaAz8/zP2BDMz/QDsh8k8HuPo/Pz/5Pz8/B0qegO1Lv3Uq8ULM/cQ7Q/JcLogHzETP70c/N0/zT3qAB3p/vnhC7W1Kwy89Pz8ASrFPw430szcU1/NExxTXZja//Go/gQTSK/MwB8YMYgfMFNIELogExn16VHPgRz/Ef/RYB8YMYscEanpUluBHPwfGDJoujXpUauBHP7UpPz8/CMaMZy0pQT8HxncHxH9Kw6w/Pz8HzFTm00c/B8wHQGeB60E/xH/zJwfMVBbTRz8HzApAZ63rQT/Ef/NTB8xUBtNHPwfMCkBn2etBP8R/9PC2Pz8/PwgmfErDjT8/P0pa/z9KWsM/Pz8/P/1KsUsmxwzSzAC6O1jyQb+AH8cM0r/8aj/zLQfGDGIHzBTSBC6IBMwAQHpUN+BHP8R/9FgHxgxixwRqelRa4Ec/B8YMmi6NelQu4Ec/B3p+Bzaa7aZm6geCgnp6enrhzwd6gv2/Oyo/9HEulgfEevMU/UqxSybHDNLMALo7WPJBv4AfxwzSv/xqP/MtB8YMYgfMFNIELogEzABAelSC30c/xH/0WAfGDGLHBGp6VKnfRz8HxgyaLo16VH3fRz8Hen4HNprtpr/8aj+BBNIp8y0HxgxiB8wU0gQuiATMAEB6VL7fRz/Ef/RYB8YMYscEanpU5d9HPwfGDJoujXpU+d9HPweCgnp6enpKWr8/Pz8/B3qCvzs5P/RyLpYHxHrzE0qxSy7HDNLMALo7WPJBv4AfxwzSv/xqP/MtB8YMYgfMFNIELogEzABAelRY30c/xH/0WAfGDGLHBGp6VD/fRz8HxgyaLo16VFPfRz8Hen4HNprtq8YE2gs+X2gUdnp6B8b8igvG7KIDSrHkumgDeHp6v/zXP0rESnt6er/8aj9KEn8HxhySggTaTz8/P0pQPvMzB8YMYgvMDNoLxn6CAyMfPz8/P7U9Pz8/elSnGkc/B8YMYnpUwRpHPwfGDJoujXpU1RpHP69AaLp2enqLi4v/DhEHvmsHB8ZEBTpGPwcugwfIAyMvCMZvCL54IO3gLpbhAMhXC8wDIx9nYHF6esN/8wxKEn8HyPsj/0pQQS5/B8z7Ix9KUAFPSlABH0pQAS/hyAH/A0qxQsxDVgfMSwEHzFS40Ec/Z8MvPz96fgfM+kC+dk/tmQfG+yP/r0BmPS1/B8YLIy8HLotnUEBBPwe+gwcZFn6Li4uLi4uLi4uLB8gbI0cSB75rH0qylQfGeAfMVDjsRz9nk+hBP8R/SsMMWz8/B8xUNOxHPwfGime86EE/xH9KwzFbPz8HzFSZ9Ec/B8aKZ6HoQT/Ef0rEyiM/P8z+eTy4QD8/SsLAIz8/B9cHzEwymXp6xsPADwE/Pwc+gHpfB8xEs/RHPwfGGyMvB76DHxp+B8xErfRHPwfGGyMvB76DHxp+B8xEt/RHPwfGGyMvB76DHxp+B8xEufRHPwfGGyMvB76DHxp+B8xEg/RHPwfGGyMvB76DHxp+B8xEffRHPwfGGyMvB76DHxp+B8xEf/RHPwfGGyMvB76DHxp+B8xEufRHPwfGGyMvB76DHxp+B8xEu/RHPwfGGyMvB76DHxp+B8xEtfRHPwfGGyMvB76DHxp+B8xEt/RHPwfGGyMvB76DHxp+B8xEufRHPwfGGyMvB76DHxp+B8xEi/RHPwfGGyMvB76DHxp+B8xElfRHPwfGGyMvB76DHxp+B8xEl/RHPwfGGyMvB76DHxp+B8xEmfRHPwfGGyMvB76DHxp+B8xEm/RHPwfGGyMvB76DHxp+B8xEXfRHPwfGGyMvB76DHxp+B8xEZ/RHPwfGGyMvB76DHxp+B8xEafRHPwfGGyMvB76DHxp+B8xEa/RHPwfGGyMvB76DHxp+B8xEZfRHPwfGGyMvB76DHxp+B8xEb/RHPwfGGyMvB76DHxp+B8xEcfRHPwfGGyMvB76DHxp+B8xEe/RHPwfGGyMvB76DHxp+B8xEPfFHPwfGGyMvB76DHxp+B8xEP/FHPwfGGyMvB76DHxp+B8xEefRHPwfGGyMvB76DHxp+B8xEQ/FHPwfGGyMvB76DHxp+B8xEPfFHPwfGGyMvB76DHxp+B8xER/FHPwfGGyMvB76DHxp+B8xESfFHPwfGGyMvB76DHxp+B8xEU/FHPwfGGyMvB76DHxp+B8xEVfFHPwfGGyMvB76DHxp+B8xEV/FHPwfGGyMvB76DHxp+B8xEIfFHPwfGGyMvB76DHxp+B8xEK/FHPwfGGyMvB76DHxp+B8xENfFHPwfGGyMvB76DHxp+B8xE//FHPwfGGyMvB76DHxp+B8xEOfFHPwfGGyMvB76DHxp+B8xEC/FHPwfGGyMvB76DHxp+B8xEDfFHPwfGGyMvB76DHxp+B8xEF/FHPwfGGyMvB76DHxp+B8xEGfFHPwfGGyMvB76DHxp+B8xE4/FHPwfGGyMvB76DHxp+B8xE5fFHPwfGGyMvB76DHxp+B8xE7/FHPwfGGyMvB76DHxp+B8xE6fFHPwfGGyMvB76DHxp+B8xE6/FHPwfGGyMvB76DHxp+B8xE5fFHPwfGGyMvB76DHxp+B8xE5/FHPwfGGyMvB76DHxp+B8xE4fFHPwfGGyMvB76DHxp+B8xE4/FHPwfGGyMvB76DHxp+B8xE3fFHPwfGGyMvB76DHxp+B8xE3/FHPwfGGyMvB76DHxp+B8xEGfFHPwfGGyMvB76DHxp+B8xEG/FHPwfGGyMvB76DHxp+B8xEFfFHPwfGGyMvB76DHxp+B8xEF/FHPwfGGyMvB76DHxp+B8xEEfFHPwfGGyMvB76DHxp+B8xEE/FHPwfGGyMvB76DHxp+B8xEDfFHPwfGGyMvB76DHxp+B8xED/FHPwfGGyMvB76DHxp+B8xECfFHPwfGGyMvB76DHxp+B8xEC/FHPwfGGyMvB76DHxp+B8xEBfFHPwfGGyMvB76DHxp+B8xEB/FHPwfGGyMvB76DHxp+B8xEAfFHPwfGGyMvB76DHxp+B8xEA/FHPwfGGyMvB76DHxp+B8xE/fFHPwfGGyMvB76DHxp+B8xE//FHPwfGGyMvB76DHxp+B8xEOfFHPwfGGyMvB76DHxp+B8xEO/FHPwfGGyMvB76DHxp+B8xENfFHPwfGGyMvB76DHxp+B8xEN/FHPwfGGyMvB76DHxp+B8xEMfFHPwfGGyMvB76DHxp+B8xEO/FHPwfGGyMvB76DHxp+B8xENfFHPwfGGyMvB76DHxp+B8xEN/FHPwfGGyMvB76DHxp+B8xEMfFHPwfGGyMvB76DHxp+B8xEM/FHPwfGGyMvB76DHxp+B8xELfFHPwfGGyMvB76DHxp+B8xEL/FHPwfGGyMvB76DHxp+B8xEKfFHPwfGGyMvB76DHxp+B8xEK/FHPwfGGyMvB76DHxp+B8xEJfFHPwfGGyMvB76DHxp+B8xEJ/FHPwfGGyMvB76DHxp+B8xEIfFHPwfGGyMvB76DHxp+B8xEI/FHPwfGGyMvB76DHxp+B8xEHfFHPwfGGyMvB76DHxp+B8xEH/FHPwfGGyMvB76DHxp+B8xEWfFHPwfGGyMvB76DHxp+B8xEW/FHPwfGGyMvB76DHxp+B8xEVfFHPwfGGyMvB76DHxp+B8xEV/FHPwfGGyMvB76DHxp+B8xEUfFHPwfGGyMvB76DHxp+B8xEW/FHPwfGGyMvB76DHxp+B8xEVfFHPwfGGyMvB76DHxp+B8xEV/FHPwfGGyMvB76DHxp+B8xEUfFHPwfGGyMvB76DHxp+B8xEU/FHPwfGGyMvB76DHxp+B8xETfFHPwfGGyMvB76DHxp+B8xET/FHPwfGGyMvB76DHxp+B8xESfFHPwfGGyMvB76DHxp+B8xES/FHPwfGGyMvB76DHxp+B8xERfFHPwfGGyMvB76DHxp+B8xER/FHPwfGGyMvB76DHxp+B8xEQfFHPwfGGyMvB76DHxp+B8xEQ/FHPwfGGyMvB76DHxp+B8xEPfFHPwfGGyMvB76DHxp+B8xEP/FHPwfGGyMvB76DHxp+B8xEefRHPwfGGyMvB76DHxp+B8xEe/RHPwfGGyMvB76DHxp+B8xEdfRHPwfGGyMvB76DHxp+B8xEd/RHPwfGGyMvB76DHxp+B8xEcfRHPwfGGyMvB76DHxp+B8xEe/RHPwfGGyMvB76DHxp+B8xEdfRHPwfGGyMvB76DHxp+B8xEd/RHPwfGGyMvB76DHxp+B8xEcfRHPwfGGyMvB76DHxp+B8xEc/RHPwfGGyMvB76DHxp+B8xEbfRHPwfGGyMvB76DHxp+B8xEb/RHPwfGGyMvB76DHxp+B8xEafRHPwfGGyMvB76DHxp+B8xEa/RHPwfGGyMvB76DHxp+B8xEZfRHPwfGGyMvB76DHxp+B8xEb/RHPwfGGyMvB76DHxp+B8xEafRHPwfGGyMvB76DHxp+B8xEa/RHPwfGGyMvB76DHxp+B8xEZfRHPwfGGyMvB76DHxp+B8xEZ/RHPwfGGyMvB76DHxp+B8xEYfRHPwfGGyMvB76DHxp+B8xEY/RHPwfGGyMvB76DHxp+B8xEXfRHPwfGGyMvB76DHxp+B8xEX/RHPwfGGyMvB76DHxp+B8xEmfRHPwfGGyMvB76DHxp+B8xEm/RHPwfGGyMvB76DHxp+B8xElfRHPwfGGyMvB76DHxp+B8xEX/RHPwfGGyMvB76DHxp+B8xEYfRHPwfGGyMvB76DHxp+B8xEm/RHPwfGGyMvB76DHxp+B8xEjfRHPwfGGyMvB76DHxp+B8xEh/RHPwfGGyMvB76DHxp+B8xEgfRHPwfGGyMvB76DHxp+B8xEi/RHPwfGGyMvB76DHxp+B8xEhfRHPwfGGyMvB76DHxp+B8xEj/RHPwfGGyMvB76DHxp+B8xEkfRHPwfGGyMvB76DHxp+B8xEm/RHPwfGGyMvB76DHxp+B8xEXfRHPwfGGyMvB76DHxp+B8xEY/RHPwfGGyMvB76DHxp+B8xEmfRHPwfGGyMvB76DHxp+B8xEk/RHPwfGGyMvB76DHxp+B8xEhfRHPwfGGyMvB76DHxp+B8xEf/RHPwfGGyMvB76DHxp+B8xEsfRHPwfGGyMvB76DHxp+B8xEq/RHPwfGGyMvB76DHxp+B8xEnfRHPwfGGyMvB76DHxp+B8xE1/RHPwfGGyMvB76DHxp+B8xE0fRHPwfGGyMvB76DHxp+B8xE0/RHPwfGGyMvB76DHxp+B8xEzfRHPwfGGyMvB76DHxp+B8xEz/RHPwfGGyMvB76DHxp+B8xE0fRHPwfGGyMvB76DHxp+B8xE2/RHPwfGGyMvB76DHxp+B8xE2fRHPwfGGyMvB76DHxp+B8xE0/RHPwfGGyMvB76DHxp+B8xExfRHPwfGGyMvB76DHxp+B8xEw/RHPwfGGyMvB76DHxp+B8xEvfRHPwfGGyMvB76DHxp+B8xEv/RHPwfGGyMvB76DHxp+B8xE8fRHPwfGGyMvB76DHxp+B8xE6/RHPwfGGyMvB76DHxp+B8xE3fRHPwfGGyMvB76DHxp+B8xEG/RHPwfGGyMvB76DHxp+B8xEEfRHPwfGGyMvB76DHxp+B8xEE/RHPwfGGyMvB76DHxp+B8xEDfRHPwfGGyMvB76DHxp+B8xED/RHPwfGGyMvB76DHxp+B8xECfRHPwfGGyMvB76DHxp+B8xEC/RHPwfGGyMvB76DHxp+B8xEBfRHPwfGGyMvB76DHxp+B8xEB/RHPwfGGyMvB76DHxp+B8xECfRHPwfGGyMvB76DHxp+B8xEE/RHPwfGGyMvB76DHxp+B8xEFfRHPwfGGyMvB76DHxp+B8xEF/RHPwfGGyMvB76DHxp+B8xEEfRHPwfGGyMvB76DHxp+B8xEE/RHPwfGGyMvB76DHxp+B8xEDfRHPwfGGyMvB76DHxp+B8xED/RHPwfGGyMvB76DHxp+B8xECfRHPwfGGyMvB76DHxp+B8xEC/RHPwfGGyMvB76DHxp+B8xEBfRHPwfGGyMvB76DHxp+B8xEB/RHPwfGGyMvB76DHxp+B8xEAfRHPwfGGyMvB76DHxp+B8xEA/RHPwfGGyMvB76DHxp+B8xE/fRHPwfGGyMvB76DHxp+B8xE//RHPwfGGyMvB76DHxp+B8xEOfRHPwfGGyMvB76DHxp+B8xEO/RHPwfGGyMvB76DHxp+B8xENfRHPwfGGyMvB76DHxp+B8xEN/RHPwfGGyMvB76DHxp+B8xEMfRHPwfGGyMvB76DHxp+B8xEM/RHPwfGGyMvB76DHxp+B8xELfRHPwfGGyMvB76DHxp+B8xEL/RHPwfGGyMvB76DHxp+B8xEKfRHPwfGGyMvB76DHxp+B8xEK/RHPwfGGyMvB76DHxp+B8xEJfRHPwfGGyMvB76DHxp+B8xEJ/RHPwfGGyMvB76DHxp+B8xEIfRHPwfGGyMvB76DHxp+B8xEI/RHPwfGGyMvB76DHxp+B8xEHfRHPwfGGyMvB76DHxp+B8xEH/RHPwfGGyMvB76DHxp+B8xEWfRHPwfGGyMvB76DHxp+B8xEW/RHPwfGGyMvB76DHxp+B8xEVfRHPwfGGyMvB76DHxp+B8xEV/RHPwfGGyMvB76DHxp+B8xEUfRHPwfGGyMvB76DHxp+B8xEU/RHPwfGGyMvB76DHxp+B8xETfRHPwfGGyMvB76DHxp+B8xET/RHPwfGGyMvB76DHxp+B8xESfRHPwfGGyMvB76DHxp+B8xES/RHPwfGGyMvB76DHxp+B8xERfRHPwfGGyMvB76DHxp+B8xER/RHPwfGGyMvB76DHxp+B8xEQfRHPwfGGyMvB76DHxp+B8xEQ/RHPwfGGyMvB76DHxp+B8xEPfRHPwfGGyMvB76DHxp+B8xEP/RHPwfGGyMvB76DHxp+B8xEefNHPwfGGyMvB76DHxp+B8xEe/NHPwfGGyMvB76DHxp+B8xEdfNHPwfGGyMvB76DHxp+B8xEd/NHPwfGGyMvB76DHxp+B8xEcfNHPwfGGyMvB76DHxp+B8xEc/NHPwfGGyMvB76DHxp+B8xEbfNHPwfGGyMvB76DHxp+B8xEb/NHPwfGGyMvB76DHxp+B8xEafNHPwfGGyMvB76DHxp+B8xEa/NHPwfGGyMvB76DHxp+B8xEZfNHPwfGGyMvB76DHxp+B8xEZ/NHPwfGGyMvB76DHxp+B8xEYfNHPwfGGyMvB76DHxp+B8xEY/NHPwfGGyMvB76DHxp+B8xEXfNHPwfGGyMvB76DHxp+B8xEX/NHPwfGGyMvB76DHxp+B8xEmfNHPwfGGyMvB76DHxp+B8xEm/NHPwfGGyMvB76DHxp+B8xElfNHPwfGGyMvB76DHxp+B8xEl/NHPwfGGyMvB76DHxp+B8xEkfNHPwfGGyMvB76DHxp+B8xEk/NHPwfGGyMvB76DHxp+B8xEjfNHPwfGGyMvB76DHxp+B8xEj/NHPwfGGyMvB76DHxp+B8xEifNHPwfGGyMvB76DHxp+B8xEi/NHPwfGGyMvB76DHxp+B8xEhfNHPwfGGyMvB76DHxp+B8xEh/NHPwfGGyMvB76DHxp+B8xEgfNHPwfGGyMvB76DHxp+B8xEg/NHPwfGGyMvB76DHxp+B8xEffNHPwfGGyMvB76DHxp+B8xEf/NHPwfGGyMvB76DHxp+B8xEufNHPwfGGyMvB76DHxp+B8xEu/NHPwfGGyMvB76DHxp+B8xEtfNHPwfGGyMvB76DHxp+B8xEt/NHPwfGGyMvB76DHxp+B8xEsfNHPwfGGyMvB76DHxp+B8xEs/NHPwfGGyMvB76DHxp+B8xErfNHPwfGGyMvB76DHxp+B8xEr/NHPwfGGyMvB76DHxp+B8xEqfNHPwfGGyMvB76DHxp+B8xEq/NHPwfGGyMvB76DHxp+B8xEpfNHPwfGGyMvB76DHxp+B8xEp/NHPwfGGyMvB76DHxp+B8xEofNHPwfGGyMvB76DHxp+B8xEo/NHPwfGGyMvB76DHxp+B8xEnfNHPwfGGyMvB76DHxp+B8xEn/NHPwfGGyMvB76DHxp+B8xE2fNHPwfGGyMvB76DHxp+B8xE2/NHPwfGGyMvB76DHxp+B8xE1fNHPwfGGyMvB76DHxp+B8xE1/NHPwfGGyMvB76DHxp+B8xE2fNHPwfGGyMvB76DHxp+B8xEo/NHPwfGGyMvB76DHxp+B8xEnfNHPwfGGyMvB76DHxp+B8xEp/NHPwfGGyMvB76DHxp+B8xEqfNHPwfGGyMvB76DHxp+B8xEs/NHPwfGGyMvB76DHxp+B8xEtfNHPwfGGyMvB76DHxp+B8xEf/NHPwfGGyMvB76DHxp+B8xEgfNHPwfGGyMvB76DHxp+B8xEk/NHPwfGGyMvB76DHxp+B8xElfNHPwfGGyMvB76DHxp+B8xEX/NHPwfGGyMvB76DHxp+B8xEYfNHPwfGGyMvB76DHxp+B8xEa/NHPwfGGyMvB76DHxp+B8xEZfNHPwfGGyMvB76DHxp+B8xEZ/NHPwfGGyMvB76DHxp+B8xEafNHPwfGGyMvB76DHxp+B8xEc/NHPwfGGyMvB76DHxp+B8xEbfNHPwfGGyMvB76DHxp+B8xEb/NHPwfGGyMvB76DHxp+B8xEafNHPwfGGyMvB76DHxp+B8xEa/NHPwfGGyMvB76DHxp+B8xEZfNHPwfGGyMvB76DHxp+B8xEZ/NHPwfGGyMvB76DHxp+B8xEYfNHPwfGGyMvB76DHxp+B8xEY/NHPwfGGyMvB76DHxp+B8xEXfNHPwfGGyMvB76DHxp+B8xEX/NHPwfGGyMvB76DHxp+B8xEmfNHPwfGGyMvB76DHxp+B8xEm/NHPwfGGyMvB76DHxp+B8xElfNHPwfGGyMvB76DHxp+B8xEl/NHPwfGGyMvB76DHxp+B8xEjfNHPwfGGyMvB76DHxp+B8xEi/NHPwfGGyMvB76DHxp+B8xEjfNHPwfGGyMvB76DHxp+B8xEl/NHPwfGGyMvB76DHxp+B8xEYfNHPwfGGyMvB76DHxp+B8xEc/NHPwfGGyMvB76DHxp+B8xEPfRHPwfGGyMvB76DHxp+B8xEP/RHPwfGGyMvB76DHxp+B8xEefNHPwfGGyMvB76DHxp+B8xEQ/RHPwfGGyMvB76DHxp+B8xERfRHPwfGGyMvB76DHxp+B8xET/RHPwfGGyMvB76DHxp+B8xESfRHPwfGGyMvB76DHxp+B8xES/RHPwfGGyMvB76DHxp+B8xERfRHPwfGGyMvB76DHxp+B8xER/RHPwfGGyMvB76DHxp+B8xEQfRHPwfGGyMvB76DHxp+B8xEQ/RHPwfGGyMvB76DHxp+B8xEPfRHPwfGGyMvB76DHxp+B8xEP/RHPwfGGyMvB76DHxp+B8xEefNHPwfGGyMvB76DHxp+B8xEe/NHPwfGGyMvB76DHxp+B8xEdfNHPwfGGyMvB76DHxp+B8xEd/NHPwfGGyMvB76DHxp+B8xEcfNHPwfGGyMvB76DHxp+B8xEc/NHPwfGGyMvB76DHxp+B8xEbfNHPwfGGyMvB76DHxp+B8xEb/NHPwfGGyMvB76DHxp+B8xEafNHPwfGGyMvB76DHxp+B8xEa/NHPwfGGyMvB76DHxp+B8xEZfNHPwfGGyMvB76DHxp+B8xEZ/NHPwfGGyMvB76DHxp+B8xEYfNHPwfGGyMvB76DHxp+B8xEY/NHPwfGGyMvB76DHxp+B8xEXfNHPwfGGyMvB76DHxp+B8xEX/NHPwfGGyMvB76DHxp+B8xEmfNHPwfGGyMvB76DHxp+B8xEm/NHPwfGGyMvB76DHxp+B8xElfNHPwfGGyMvB76DHxp+B8xEl/NHPwfGGyMvB76DHxp+B8xEkfNHPwfGGyMvB76DHxp+B8xEk/NHPwfGGyMvB76DHxp+B8xEjfNHPwfGGyMvB76DHxp+B8xEj/NHPwfGGyMvB76DHxp+B8xEifNHPwfGGyMvB76DHxp+B8xEi/NHPwfGGyMvB76DHxp+B8xEhfNHPwfGGyMvB76DHxp+B8xEh/NHPwfGGyMvB76DHxp+B8xEgfNHPwfGGyMvB76DHxp+B8xEi/NHPwfGGyMvB76DHxp+B8xEjfNHPwfGGyMvB76DHxp+B8xEl/NHPwfGGyMvB76DHxp+B8xEmfNHPwfGGyMvB76DHxp+B8xEm/NHPwfGGyMvB76DHxp+B8xElfNHPwfGGyMvB76DHxp+B8xEl/NHPwfGGyMvB76DHxp+B8xEYfNHPwfGGyMvB76DHxp+B8xEa/NHPwfGGyMvB76DHxp+B8xEZfNHPwfGGyMvB76DHxp+B8xEd/NHPwfGGyMvB76DHxp+B8xEefNHPwfGGyMvB76DHxp+B8xEQ/RHPwfGGyMvB76DHxp+B8xERfRHPwfGGyMvB76DHxp+B8xET/RHPwfGGyMvB76DHxp+B8xEUfRHPwfGGyMvB76DHxp+B8xEU/RHPwfGGyMvB76DHxp+B8xETfRHPwfGGyMvB76DHxp+B8xET/RHPwfGGyMvB76DHxp+B8xESfRHPwfGGyMvB76DHxp+B8xES/RHPwfGGyMvB76DHxp+B8xERfRHPwfGGyMvB76DHxp+B8xER/RHPwfGGyMvB76DHxp+B8xEQfRHPwfGGyMvB76DHxp+B8xEQ/RHPwfGGyMvB76DHxp+B8xEPfRHPwfGGyMvB76DHxp+B8xEP/RHPwfGGyMvB76DHxp+B8xEefNHPwfGGyMvB76DHxp+B8xEe/NHPwfGGyMvB76DHxp+B8xEdfNHPwfGGyMvB76DHxp+B8xEd/NHPwfGGyMvB76DHxp+B8xEcfNHPwfGGyMvB76DHxp+B8xEc/NHPwfGGyMvB76DHxp+B8xEdfNHPwfGGyMvB76DHxp+xn7AdnNAPz9Kwt1HPz9KwwVHPz96hzzRPz8/SsIKRz8/B9cHzExEfXp6xsPANww/Pwc+gHpfB8xEuQ9HPwfGGyMvB76DHxp+B8xEsw9HPwfGGyMvB76DHxp+B8xEqQ9HPwfGGyMvB76DHxp+B8xEqw9HPwfGGyMvB76DHxp+B8xEnQ9HPwfGGyMvB76DHxp+B8xEnw9HPwfGGyMvB76DHxp+B8xE2Q9HPwfGGyMvB76DHxp+B8xE1w9HPwfGGyMvB76DHxp+B8xEyQ9HPwfGGyMvB76DHxp+B8xExw9HPwfGGyMvB76DHxp+B8xEwQ9HPwfGGyMvB76DHxp+B8xEww9HPwfGGyMvB76DHxp+B8xE+Q9HPwfGGyMvB76DHxp+B8xE8w9HPwfGGyMvB76DHxp+B8xE5Q9HPwfGGyMvB76DHxp+B8xE3w9HPwfGGyMvB76DHxp+B8xEFQ9HPwfGGyMvB76DHxp+B8xEEw9HPwfGGyMvB76DHxp+B8xEBQ9HPwfGGyMvB76DHxp+B8xE/w9HPwfGGyMvB76DHxp+B8xENQ9HPwfGGyMvB76DHxp+B8xENw9HPwfGGyMvB76DHxp+B8xELQ9HPwfGGyMvB76DHxp+B8xEKw9HPwfGGyMvB76DHxp+B8xEJQ9HPwfGGyMvB76DHxp+B8xEJw9HPwfGGyMvB76DHxp+B8xEKQ9HPwfGGyMvB76DHxp+B8xEKw9HPwfGGyMvB76DHxp+B8xENQ9HPwfGGyMvB76DHxp+B8xENw9HPwfGGyMvB76DHxp+B8xEOQ9HPwfGGyMvB76DHxp+B8xEAw9HPwfGGyMvB76DHxp+B8xE/Q9HPwfGGyMvB76DHxp+B8xE/w9HPwfGGyMvB76DHxp+B8xEOQ9HPwfGGyMvB76DHxp+B8xEAw9HPwfGGyMvB76DHxp+B8xEBQ9HPwfGGyMvB76DHxp+B8xEFw9HPwfGGyMvB76DHxp+B8xE4Q9HPwfGGyMvB76DHxp+B8xE6w9HPwfGGyMvB76DHxp+B8xE7Q9HPwfGGyMvB76DHxp+B8xE9w9HPwfGGyMvB76DHxp+B8xE8Q9HPwfGGyMvB76DHxp+B8xE+w9HPwfGGyMvB76DHxp+B8xE9Q9HPwfGGyMvB76DHxp+B8xEvw9HPwfGGyMvB76DHxp+B8xEwQ9HPwfGGyMvB76DHxp+B8xE2w9HPwfGGyMvB76DHxp+B8xErQ9HPwfGGyMvB76DHxp+B8xErw9HPwfGGyMvB76DHxp+B8xEqQ9HPwfGGyMvB76DHxp+B8xEqw9HPwfGGyMvB76DHxp+B8xEpQ9HPwfGGyMvB76DHxp+B8xEpw9HPwfGGyMvB76DHxp+B8xEqQ9HPwfGGyMvB76DHxp+B8xEqw9HPwfGGyMvB76DHxp+B8xEpQ9HPwfGGyMvB76DHxp+B8xEpw9HPwfGGyMvB76DHxp+B8xEqQ9HPwfGGyMvB76DHxp+B8xEsw9HPwfGGyMvB76DHxp+B8xErQ9HPwfGGyMvB76DHxp+B8xErw9HPwfGGyMvB76DHxp+B8xEsQ9HPwfGGyMvB76DHxp+B8xEuw9HPwfGGyMvB76DHxp+B8xEfQ9HPwfGGyMvB76DHxp+B8xEhw9HPwfGGyMvB76DHxp+B8xEiQ9HPwfGGyMvB76DHxp+B8xEiw9HPwfGGyMvB76DHxp+B8xEhQ9HPwfGGyMvB76DHxp+B8xEhw9HPwfGGyMvB76DHxp+B8xEiQ9HPwfGGyMvB76DHxp+B8xEgw9HPwfGGyMvB76DHxp+B8xEhQ9HPwfGGyMvB76DHxp+B8xEhw9HPwfGGyMvB76DHxp+B8xEiQ9HPwfGGyMvB76DHxp+B8xEiw9HPwfGGyMvB76DHxp+B8xEfQ9HPwfGGyMvB76DHxp+B8xEhw9HPwfGGyMvB76DHxp+B8xEgQ9HPwfGGyMvB76DHxp+B8xEgw9HPwfGGyMvB76DHxp+B8xEfQ9HPwfGGyMvB76DHxp+B8xEfw9HPwfGGyMvB76DHxp+B8xEuQ9HPwfGGyMvB76DHxp+B8xEuw9HPwfGGyMvB76DHxp+B8xEfQ9HPwfGGyMvB76DHxp+B8xEhw9HPwfGGyMvB76DHxp+B8xEkQ9HPwfGGyMvB76DHxp+B8xEmw9HPwfGGyMvB76DHxp+B8xEXQ9HPwfGGyMvB76DHxp+B8xEZw9HPwfGGyMvB76DHxp+B8xEaQ9HPwfGGyMvB76DHxp+B8xEcw9HPwfGGyMvB76DHxp+B8xEdQ9HPwfGGyMvB76DHxp+B8xEPxBHPwfGGyMvB76DHxp+B8xEQRBHPwfGGyMvB76DHxp+B8xESxBHPwfGGyMvB76DHxp+B8xETRBHPwfGGyMvB76DHxp+B8xETxBHPwfGGyMvB76DHxp+B8xESRBHPwfGGyMvB76DHxp+B8xESxBHPwfGGyMvB76DHxp+B8xERRBHPwfGGyMvB76DHxp+B8xETxBHPwfGGyMvB76DHxp+B8xEURBHPwfGGyMvB76DHxp+B8xEIxBHPwfGGyMvB76DHxp+B8xEJRBHPwfGGyMvB76DHxp+B8xELxBHPwfGGyMvB76DHxp+B8xEMRBHPwfGGyMvB76DHxp+B8xEOxBHPwfGGyMvB76DHxp+B8xE/RBHPwfGGyMvB76DHxp+B8xEBxBHPwfGGyMvB76DHxp+B8xEARBHPwfGGyMvB76DHxp+B8xEAxBHPwfGGyMvB76DHxp+B8xEBRBHPwfGGyMvB76DHxp+B8xEBxBHPwfGGyMvB76DHxp+B8xEARBHPwfGGyMvB76DHxp+B8xEAxBHPwfGGyMvB76DHxp+B8xE/RBHPwfGGyMvB76DHxp+B8YbIy8ufwe+gx8afuHPlCA/P2IgPz94ID8/Rh0/P1wdPz8qHT8/AB0/Pw4dPz/kHT8/8h0/P8gdPz/WHT8/rB0/P7odPz+QHT8/Xh0/P3QdPz9CHj8/WB4/PyYePz88Hj8/Ch4/P+AePz/uHj8/xB4/P9IePz+oHj8/th4/P4wePz+aHj8/cB4/Pz4jPz9UIz8/IiM/PzgjPz8GIz8/HCM/P+ojPz/AIz8/ziM/P6QjPz+yIz8/iCM/P5YjPz9sIz8/eiM/P1AkPz8eJD8/NCQ/PwIkPz8YJD8/5iQ/P/wkPz/KJD8/oCQ/P64kPz+EJD8/kiQ/P2gkPz92JD8/TCE/P1ohPz8wIT8//iE/PxQhPz/iIT8/+CE/P8YhPz/cIT8/qiE/P4AhPz+OIT8/ZCE/P3IhPz9IIj8/ViI/PywiPz86Ij8/ECI/P94iPz/0Ij8/wiI/P9giPz+mIj8/vCI/P4oiPz9gIj8/biI/P0QnPz9SJz8/KCc/PzYnPz8MJz8/Gic/P/AnPz++Jz8/1Cc/P6InPz+4Jz8/hic/P5wnPz9qJz8/QCg/P04oPz8kKD8/Mig/PwgoPz8WKD8/7Cg/P/ooPz/QKD8/nig/P7QoPz+CKD8/mCg/P2YoPz98KD8/SiU/PyAlPz8uJT8/BCU/PxIlPz/oJT8/9iU/P8wlPz/aJT8/sCU/P34lPz+UJT8/YiU/P3glPz9GJj8/XCY/PyomPz8AJj8/DiY/P+QmPz/yJj8/yCY/P9YmPz+sJj8/uiY/P5AmPz9eJj8/dCY/P0IrPz9YKz8/Jis/PzwrPz8KKz8/4Cs/P+4rPz/EKz8/0is/P6grPz+2Kz8/jCs/P5orPz9wKz8/Piw/P1QsPz8iLD8/OCw/PwYsPz8cLD8/6iw/P8AsPz/OLD8/pCw/P7IsPz+ILD8/liw/P2wsPz96LD8/UCk/Px4pPz80KT8/Aik/PxgpPz/mKT8//Ck/P8opPz+gKT8/rik/P4QpPz+SKT8/aCk/P3YpPz9MKj8/Wio/PzAqPz/+Kj8/FCo/P+IqPz/4Kj8/xio/P9wqPz+qKj8/gCo/P44qPz9kKj8/cio/P0gvPz9WLz8/LC8/PzovPz8QLz8/3i8/P/QvPz/CLz8/2C8/P6YvPz+8Lz8/ii8/P2AvPz9uLz8/RDA/P1IwPz8oMD8/NjA/PwwwPz8aMD8/8DA/P74wPz/UMD8/ojA/P7gwPz+GMD8/nDA/P2owPz9ALT8/Ti0/PyQtPz8yLT8/CC0/PxYtPz/sLT8/+i0/P9AtPz+eLT8/tC0/P4ItPz+YLT8/Zi0/P3wtPz9KLj8/IC4/Py4uPz8ELj8/Ei4/P+guPz/2Lj8/zC4/P9ouPz+wLj8/fi4/P5QuPz9iLj8/eC4/P0YzPz9cMz8/KjM/PwAzPz8OMz8/5DM/P/IzPz/IMz8/1jM/P6wzPz+6Mz8/kDM/P14zPz90Mz8/QjQ/P1g0Pz8mND8/PDQ/Pwo0Pz/gND8/7jQ/P8Q0Pz/SND8/qDQ/P7Y0Pz+MND8/mjQ/P3A0Pz8+MT8/VDE/PyIxPz84MT8/BjE/PxwxPz/qMT8/wDE/P84xPz+kMT8/sjE/P4gxPz+WMT8/AAE/P2wxPz96MT8/UDI/Px4yPz80Mj8/AjI/PxgyPz/mMj8//DI/P8oyPz+gMj8/rjI/P4QyPz+SMj8/aDI/P3YyPz9MNz8/AAE/PwABPz9aNz8/MDc/PwABPz/+Nz8/FDc/P+I3Pz8AAT8/+Dc/P8Y3Pz/cNz8/qjc/P4A3Pz+ONz8/ZDc/P3I3Pz9IOD8/Vjg/Pyw4Pz86OD8/EDg/P944Pz/0OD8/wjg/P9g4Pz+mOD8/vDg/P4o4Pz9gOD8/AAE/PwABPz8AAT8/AAE/PwABPz8AAT8/AAE/PwABPz8AAT8/AAE/P244Pz9ENT8/UjU/Pyg1Pz82NT8/DDU/Pxo1Pz/wNT8/vjU/P9Q1Pz+iNT8/uDU/P4Y1Pz+cNT8/ajU/P0A2Pz9ONj8/JDY/PzI2Pz8INj8/AAE/PwABPz8AAT8/AAE/PwABPz8AAT8/AAE/PwABPz8AAT8/AAE/PwABPz8AAT8/AAE/PwABPz8AAT8/AAE/PwABPz8AAT8/AAE/PwABPz8AAT8/FjY/P+w2Pz8AAT8/AAE/PwABPz8AAT8/AAE/PwABPz8AAT8/AAE/P/o2Pz/QNj8/njY/P7Q2Pz+CNj8/mDY/P2Y2Pz98Nj8/Sjs/PyA7Pz8uOz8/BDs/PxI7Pz/oOz8/9js/P8w7Pz/aOz8/sDs/P347Pz+UOz8/Yjs/P3g7Pz9GPD8/XDw/Pyo8Pz8APD8/Djw/P+Q8Pz/yPD8/yDw/P9Y8Pz+sPD8/ujw/P0I5Pz9YOT8/Jjk/Pzw5Pz8KOT8/4Dk/P+45Pz/EOT8/0jk/P6g5Pz+2OT8/jDk/P5o5Pz9wOT8/Pjo/P1Q6Pz8iOj8/ODo/PwY6Pz8cOj8/6jo/P8A6Pz/OOj8/pDo/P7I6Pz+IOj8/ljo/P2w6Pz96Oj8/UP8/Px7/Pz80/z8/Av8/Pxj/Pz/m/z8//P8/P8r/Pz+g/z8/rv8/P4T/Pz+S/z8/aP8/P3b/Pz9MAD8/WgA/PzAAPz/+AD8/FAA/P+IAPz/4AD8/xgA/P9wAPz+qAD8/gAA/P44APz9kAD8/cgA/P0j9Pz9W/T8/LP0/Pzr9Pz8Q/T8/3v0/P/T9Pz/C/T8/2P0/P6b9Pz+8/T8/iv0/P2D9Pz9u/T8/RP4/P1L+Pz8o/j8/Nv4/Pwz+Pz8a/j8/8P4/P77+Pz/U/j8/ov4/P7j+Pz+G/j8/nP4/P2r+Pz9AAz8/TgM/PyQDPz8yAz8/CAM/PxYDPz/sAz8/+gM/P9ADPz+eAz8/tAM/P4IDPz+YAz8/ZgM/PwABPz98Az8/SgQ/PyAEPz8uBD8/BAQ/PxIEPz/oBD8/9gQ/P8wEPz/aBD8/sAQ/P34EPz+UBD8/YgQ/P3gEPz9GAT8/AAE/PwABPz8AAT8/AAE/PwABPz8AAT8/AAE/PwABPz8AAT8/AAE/PwABPz8AAT8/AAE/PwABPz8AAT8/AAE/PwABPz8AAT8/AAE/PwABPz8AAT8/AAE/PwABPz8AAT8/AAE/PwABPz8AAT8/AAE/PwABPz8AAT8/AAE/PwABPz8AAT8/AAE/P1wBPz+Li4uLi4uLi4uLi4sHyBsjRwfI8yNPB8j7I1cAEwARABIHvmsPDMZ3C8ZdB8ZwLZYufwfIAyMnyAMjHwQuiC6NA8z/PXpU1TRHPwfGdwfIAyM3B8R/SsPNPz8/B8zTI8c/Pz8Hxol6VMc0Rz/Ef/PzB8aKvrsjyz8/Pz/zRXpU6DRHPy1/ZugDxrMjxz8/PwvI8yMfBC6IBC5/AMwQQ3pUNzRHPwfGbwfIAyP/B8R/8y4MxooMxoMAxpEHxodn5Y96ekqxl8cDIy9mTy2WxxsjLwfG+yM3B8bzI/8Hxol6VG8zRz8Hxop6VHozRz9KsX4Hxhsj7wfG8yP3B8a7I78/Pz8HvoMPABoAGQAbfouLi4uLi4uLi4uLi4uLiwfIGyNHB8jzI08HyPsjVwvGCFcHxpUELpYAxm8HxngASrIAUwzMEFcASrIQQQs+j8SN890LxkgIzAUnSloDPz8MNpBKvcc/Pz8HxgJHCzaP8voINoXt9Qc2h/L0CDaI7e8DxgBjCDaX7UbGAGcAPn8HNpftTQi+fScHvoAnAHp+AzaV7bZmSgDGDVMIJo8IPpAHPo70QgvGSgjMU1gINpDtKgvGAkcINo/yIQfMQy0HNn3tXAg2f/JXCDaA7U4Hxn0HxhsjRwfG8yNPB8b7I1d+B8YbI0cufwfG8yNPB8b7I1d+i4uLi4uLi4uLi4uLiwfMRHAXRj9+i4uLi4uLi4sHyBMjTwvIAyNXC8gLIx8OERIHvmsvB8aVB8zzI98HxnhnhXp6egvGhgfI8yMnB4J+enp6egeCAyMfPz8/PwvGfgfGkgfGR2fD90E/xH9KB34HvoMvGhkWfouLi4uLi4sHvmsnB8ZIB8SI80IHxkB6D0/PB76DJ36Li4uLi4uLiwfIGyNPEge+ax8HxlgHxngHxJbzCbd6enp6b0qA/k++d0D0NwfGRgfEiPNMelQBNEc/B4I+Pz8/PwfGBkcHxIjzTGcIj0Q/B4L+Rz8/Pz+1Vz8/PwfGhmczj0Q/B4JCPz8/PwfGGyM3B76DHxp+i4sHeiR4M0c/i4uLi4uLi4uL/xQOERIHzKsj93l6egfAa8c9Pz8HxkQMTEY/By6DB8jE30A/PwjGl8cTIy8HxnAHzAMjNwQufwfIAyMfB8xU7N9HPweCgEA/P78AuFg/PT96VFUsRz/Gd8R/SsSLPz8/B8YLIzcHzAMjMwfIAyMnB8xUld9HPwfMAyMPggMjM0NAPz8ELogHyAMjHwQuf3pUkytHPwfGCyM3xnd6VJIrRz/EekrEvj8/PwvMRK/fRz+1Q0A/PwfMCyMPZ8jyQT8HzAMjNwC4WD89PwQufwfIAyMfB8wTIw8HgoA/Pz+/elTLK0c/xH9KxKo/Pz8HxgsjNwfMAyMzB8gDIycELogHzAMjD4IDIzNDQD8/BC5/B8gDIx8ujXpUDCtHPwfGCyM3xnd6VA8rRz/EevPqB8wDIzcAuFg/PT8ELn8HyAMjHwfMVP3fRz8HgoA/Pz+/elRcK0c/xH/0OwfGCyM3B8wDIzMHyAMjJwQuiAfMAyMPggMjM0NAPz8ELn8HyAMjHy6NelRdJkc/B8YLIzfGd3pUZCZHP8R6SsTKQD8/C8ijI7c9Pz8Hgn96enp6C8irI789Pz8HxocLyLMj9z0/PwvIuyPvPT8/B3qA4b47Bj/0cQfMEyMP4b77/T0/B8z/QPRzC8znQQs+aAXMS+w/Pz8/ZzP3QT/hvvsjDx0LzOMjDwvGb/RLC8zjIw23HT8/P2ZEtx8/Pz9Kso8Ixotn63tEPwvGdwfEf/NFLn/hAMhCCL6CPb/7Iy8/SsPKPz8/B8xU8xpHPwfMCyMPZ7V7RD8HyAMj/wjGlAfEf/McB8ZvDMaCCCZyB5B5zAlAB954CMaJC8aKZ7fxQT8H3oELzET9Gkc/B3p/CMaUByaSCMxLAWcz8UE/C8Z+CMaUCMaJZ6H0QT8LxgMj/wjGlAi+f0EIxolnzfRBP2Y3C8aGC8xESRpHPwjGiWchRD8/ZiMIxokHJoZKWv8/4eFKWsM/Pz8/P0qyPuHIQ1gHzBY94cR/9G8ELn8IxpEIxotn7T8/PwjGiWdJ8kE/C8a7I+89Pz+vQAvGsyP3PT8/C8arI789Pz8LxqMjtz0/P2ZaALhPPz8/C8xEqBlHPwfMVH0ZRz8Hxol6VBg0Rz8tfwfGzN9APz8HLotnF4tEPwfAg8c9Pz8aGRYcfouLi4uLi4uLi4uLiwfIGyNHB8jzI08HyPsjVwATABEAEgfAa79APz8Ixm8LxnULxnAELmMLyOMjBwfMAyPnB8gDIx8LzEyVG0c/Lo0EzAMjQwfMTDvtSD96VCExRz/GlwDM+yNHxH9Kx2M/Pz9KEn8uf0pQwyNfPz8/B8jDI28/Pz8Hxgsj5wfGQAfMEyPfB8gTIy+CAyMnQD8/PwfM0yN3Pz8/B8gTIx8DxooLzMMjXz8/PwfM0yNfPz8/eg/3xH/0+QvMCyMXC8xEJBtHPwfMVKnwSD8Hxgsj33pULjBHP8aXxH/3DAfGCyMXB8ZAB8zTI7dAPz96D/fGl8R/9ygHxssjt0A/PwfGQAvMAyMHB8xUfBZHP3pPxpcHxssjt0A/PwfGQHoPTwfGCyMXB8ZAeg9PB8YLI98HxkB6D09mRLZE/z+/B8YLI+cHxkB6D0/ElkrH1T0/PwvI4yP/B8YLIwcHxkALzMsjvz8/PwvMROoWRz8ujXoP98aXxH/38AfGyyO/Pz8/B8ZAC8wDI/cHzFTsFkc/ek/Gl8R/9wMHxgsj9wfGQAfMEyPveg83xpfEf/ceB8YLI+8HxkALzAMj/wfMVOYWRz96T8aXB8YLI+8HxkB6D08Hxgsj9wfGQHoPTwfGyyO/Pz8/B8ZAeg9PxJZKx2JAPz9KEn8uf0pQwyNHQD8/B8jDI1dAPz/hyLsjhz8/PwfGiXpU/CpHPwfIwyOPPz8/B8R/9EgHxHFKxCU9Pz9KT8Mjhz8/P0pQwyPPPz8/bUpPwyOXPz8/bUpQAyMP4ci7I68/Pz8Ixop6VDIqRz8HyMMjtz8/PwfEf/RIDMR6SsRqQD8/B8YbI/8HxJZKw4ZAPz9KEohKKMsjH0A/P21KT8MjV0A/P21KUMMjL0A/P0ooyyP/QD8/bUpQwyMPQD8/Sk/DI88/Pz9KKMMjzz8/P21KTwsjD21KUMsjnz8/P0pPwyOvPz8/SijDI99APz9tSk/LI38/Pz9tSlDLI+9APz+4Vz8/P2fpiEQ/B8Z3B8gDIw8HxH/zIgvI30eC/09APz8/CMaJelT4KUc/B8hCB8R/9EkMxHFKxABAPz9mPgjGewfI+yMPB8R6SsM4QD8/B8Y+B8zLIx9APz8HyAsjJwfMyyP/QD8/B8gLIx8LzMsjzz8/PwvMwyPfQD8/B8ZSB8aGes93Pz8/xpe3enp6em9KgAJPvndA9DAHxkoHxIjzSHpUdCxHPwvIIgfGCkcHxIjzSGd7h0Q/C8jiR7VXPz8/B8aKZ2aHRD/PB8zLI68/Pz96VLssRz/PB8zLI4c/Pz96VKwsRz/PB8YLI/8HxIjzQgfGQHoPT8/ElvMkggMjJ0A/Pz8LyOMjHwzGigzGgS6NLoh6VJUsRz8HvncfAEoCmwfGCyMHB8SI80IHxlB6DU/Pxn5mQsbDI7dAPz8LzNsjv0A/PwjGFh8Ixu4nCMb2LwjGXgAaABkAG364Pv8/v2c5ZkQ/z7hJP0K/Zy5mRD/PuEk/Qr9nJ2ZEP8+4ST9Cv2dcZkQ/z7hJP0K/Z01mRD+LiwvIAyNXC8gLIx8OFBESB75rNwjGbwfM6yP3B8aVB8Z4Z5ZxenoHyOsjJwvGiQvGfgeCAyMfPz8/PwfGkgfGR2ej6kE/xH+4enp6ekoHgAe+gzcaGRwWfouLi4uLi4uLi/8OFBESABMAFAARB8BrD0c/PwfGRHpDRj8HLoMHyMMj/0c/PwfGwyOvRz8/LmwExigMxnALxqMjt0c/PwjGlwfIAyMvSrF1AMgoxnQHxIhKw39APz96VFRTRj8HxH9Kw7BAPz8ELogELn8ujQfGh3pUbk5GPwfEf0rD0kA/PwvIuyPXRz8/B8SW80IHxgdDB8hG/8N680w47ytKw8Q/Pz8Hxv8vA8b3SwfG708ExHpKwxdAPz8ANmxKvgpAPz8HxHFKwzZAPz8HxglHB8wDI/8ELoiCAyMnP0M/PwQufwfIAyMfAMwQRHpUdiRHP8R/SsNMQD8/B8xUgxxHPwfMCyP/Z610RD8HzAsj/wfEf/NVB8xUqBxHP2fbdEQ/B8wXQWjKPz8/A8Z8Zr0HzFTSHEc/Z710RD8HxH/z8wfMVMEcRz8HzAsj/2frdEQ/B8xU9BxHPwfGlwfM9z0HxopnEXREPwfEf/Mu4Upawz8/Pz8/B8xUEBxHPwfGimc4dEQ/B8xU/RxHPwfGlwfM9z0HxopnHnREPwfEf/SRB8xUIhxHPwfGhmdKdEQ/B8wXQWZEB8wbI//hvjYd9FEHvn49tR0/Pz8HxoZn8HNEPy6I4chHB8aGZ0fvQT8AxkkHxhMjLwfIQ4UMxGPzUAfGCUd6VGwjRz8AxkkIyEOLxkEHPm8AekF6hAA2akq9p3l6egvGuyPXRz8/B8bLI/9HPz8HLotnNoREPwfAgw9HPz8AGQAcABsaGRwWfouLi4uLi4uLiwfIGyNPFBESABMAFAARABIHwGvfPT8/B8ZEtT1GPwcugwfIwyMPPT8/xqsjfz0/PwjGmAvGoyOHPT8/BEqxbwvGqyOPPT8/C8Z1B8aOB4IDIx8/Pz8/BC6IA8aEB8ZwelRmUEY/B8Z3B8R/8+NKWj8ujQfMCyMDALdHPT8/ZwlsRD8ELn+CAyP/Sz0/PwfMEyP/B8aKelSsUEY/xH/03QQufwfGkgfGiXpUzVBGPwQuiAeCAyMfPz8/PwPGhAfGjgfGiXpUwlBGPwfGdwfEf/Tatz9ARr8HxssjDz0/Pwcui2c1g0Q/B8bbI6c9Pz8HwIPfPT8/ABoAGQAcABsaGRx+xsMjlz0/PwPGjMgDIzcLxn4HzAMjAwvI6yMvB8gDIycASrGRCMaKC8jjIx9nWT8/PwQufwfGkgfGicaXelR8T0Y/xn5myouLi4uLi4uLiwvGmw4AEQASB8BrH0A/PwfGRO1ARj8HLoMHyMMjP0A/PwvGuyPnQD8/B8aAC8azI+9APz8IyOZHAMZoCMj2HwfGuyPfQD8/DMjeXwzGXwfICyMfLogMyOaXA0qxZcaYBMSI8wgIyO5PCMZvSloDPz8DSrFJB8zDI58/Pz/MS1a1Pj8/PwfMSwcLzESADkc/Z/t2enp6fgfM8UA2nO2NB8YDIx8uiAfGsyMHQD8/B8gDI+dKEn9KUEIHzMMjnz8/P8irI78/Pz8Hxqsj/0A/P0pQAk8HyAMj3y5/SlACHwTDbAvI4yP3C8ajI1dAPz9KUAIvB4IDIw8HPz8/SlAC/wfIAg/GgErUfwfICyPvyAJbBMNsC8arI09APz+3P08/P0oEgAfIyyPDPz8/yAIHB8wDIw8HyAInxsMj90A/PwfIyyPLPz8/yMsj0z8/PwvI+yMXgkIXPz8/ggJXPT8/P4ICHz0/Pz+CAi9APz8/vnd68yLIAyMrB8wDIycHyAIPbkr6AyMzyAsjA4IDIycfPz8/ggMjL0A/Pz8LxoIHzFQceEU/Loh6VCRKRj8HxrsjF0A/P8aXxH/0TQzEcfNMCMaKZ8XrQT8IyEHGfgfGyyM/QD8/By6LZ3SARD8HwIMfQD8/ABoAGRZ+i4uLi4uLi4sLxpsHwGvHPz8/xsMjbz8/P0pPREd4RT/IAyPnB8bDI2c/Pz8IyP6XB8bDI18/Pz8IyP6PB8bDI5c/Pz8IyP6HB8bDI48/Pz8IyP5/B8bDI4c/Pz8IyP63B8bDI38/Pz8IyP6vB8bDI7c/Pz8IyP6nB8bDI68/Pz8IyP6fBMcG1wzGhwvGfUooAyPvCMwOZ2dLPz8/B8CDxz8/P36Li4uL/xQOERIAEwAUABEAEgfM6yPXB8Br50A/PwfGRJd5RT8HLoMHyAQXB8bElz8/PwvGYEpPPQvGtF8/Pz8Lxrx3Pz8/B8a8T0A/PwfIBJcHxsRnPz8/B8gEjwfGxG8/Pz8HyASHB8bEP0A/PwfIBGcHxsRHQD8/B8gEXwvIDLcLyAR/SlAEL4IDI/9TPz8/Z/k+Pz8ujQfEevM+B8hSSrHMjz8/Py5/A8asV0A/P0oSfwfIBJ9KsYBxlweCBE8fPz8/tz9PPz8LyORXVnG+Yf/DiEpQAyPfSgR9ggMj5z0/Pz/IAyMDyPMj60pQAyPvggMj70A/Pz9KUATPyATXB8wETwfIAyP3SlADIw+CAyMPFz8/P0pQBL+CBL9APz8/bkr6BB8Avnx68x0HzARvyBRLB8gEn25K+gR7ggRvHz8/P4IEd0A/Pz8DyOxzC8wDIw8uiAfMFC96VGRLRj/Gl8R/SsNJPT8/RHp5c/q+d0bySbhASD8/Sp6ASr1xQD8/DMRxSsO+Pz8/ShJ/B8wET0pQAyPvB8gDI/cLzAMjD8YDIwMHzBQvSlADI98uiIIDI+c9Pz8/SlAEz8gE1wfMBG9KUAMjDwfIBJ9KUAS/ggMjDxc/Pz/I8yPrggMj70A/Pz+CBL9APz8/elQTS0Y/xH/0WAfEekrD5UA/PwjGi2e66EE/B8hCaBVAPz8HvjzqS0Y/P/MYBC6IB4IDIy8/Pz8/ggMjJ78/Pz+1Pz8/vwjGi4IDIx8+Pz8/BMwAQHpUeiBHPwfGbwe+d3rzHQQuiAvMBP8HzBMj/wfGh3pUWEtGPwfGicR/9CB6VHMgRz8ufwzEcfM+AMhBDMR6SsPsQD8/AMhCaORAPz96VI4gRz8Hxgy3SrG0jz8/PwfEiPMwB8ZIB8wDIw8DyOsjNwvMDP8HyPsjLwNKsYEHyAMjJwjGk8YDI//IAyMfZxN4enpmMgfGBH8HxH/zLQPGCyP/C8wE/wPI6yM3/0qxkQfI+yMvCMaLB8gDIycHzAMjDwfIAyMfZ+Z1enrEf/MVBC5/B8wMry6NelTnRkY/B8YMrwfMAyMPA8jrIzcLzAz/B8j7Iy8DSrGBB8gDIycIxpPGAyP/yAMjH2eXd3p6B8YMr8Z3B8SI80cujXpUfEVGP8R6SsRIenp6wHY/nz9/tz8/Pz9KBJdmTwfEevNGCMaLZ//nQT8HyEIMxHHzIwfGBIcMxokLxgSXLo0HxgzHB8gDIycHxgSPB8gDIx9nM3F6egzEevMeB8YEXwzGigfGDMcELn8HyAMjJ61AB8YEZwfIAyMfZ0txenoLzAMjD4IEvz0/Pz8HzBQvLoh6VBNFRj/GfgfGDBcHLotnAbxEPwfAg+dAPz8AGgAZABwAGxoZFhx+i4v/Dge+ax+/PMZFRj8/SsQVQD8/B8xMwRNHP4FE8kVGP0B6VIhaRz8HxpcHxH/0QQe+gx8WfgfMVMMTRz8HxoZ6VK5aRz8HzFTDE0c/B8aGB8hElUhGP3pU21pHPwfMVMwTRz8HxoYHyESGSEY/elTEWkc/B8xU0RNHPwfGhgfIRLtIRj96VOlaRz8HzFTaE0c/B8aGB8hErEhGP3pUElpHPwfMVK8TRz8HxoYHyETZSEY/elT/Wkc/B8xUuBNHPwfGhgfIRMpIRj96VChaRz8HzFSFE0c/B8aGB8hEv0hGP3pUTVpHPwfMVJYTRz8HxoYHyETwSEY/elR2WUc/B8xUYxNHPwfGhgfIRN1IRj96VGNZRz8HzFRkE0c/B8aGB8hEFkhGP3pUjFlHPwfMVGkTRz8HxoYHyEQLSEY/elSxWUc/B8xMchNHPwfIRP9IRj96VNVZRz8HxocHzFSPE0c/elTNWUc/B8hERkhGPwe+PHZHRj8/StR/B76DHxZ+i4sHvmsnB8wAIgc2gPEiB8aHZ7q2RD8HxocHxH/zUAe+fyIHvl9fB8gHdwe+gyd+Z7znQT+LZzLRPz+Li4uLi4uLB75rJwfAdT9PPz/tVwvGAHcHvn0iCCaHB8wAdwe+d1rySwjGhwe+gydonbZEP2f850E/i4uLi4uLi4uLi4uLiwfIGyNXB8jrIx8AEQe+ax8Av/dYPwjGlwfGZQvGcPQTB8jzIy8HyPsjN+FKWgM/PwvG/k8HxpQIxolngHp6egfGbgfGVgfMCSdnrWV6egfMCR9nqGV6erUvPz8/B8aJZyu2RD+/9lg/84EHxvsjNwfG8yMvB8YbI/8HxusjBwe+gx8AGX6Li4uLi4uLi4uLi/8OEQARB75rHwfGQAzGbwfGbYL9Rz8/Pz8HyP1PB8YXRwfIVb/2WD9KxKE/Pz8HyPsjD0pa/z/hSlrDPz8/Pz8IxkkHyFkHyAsjBwfEiPNDb3oATwfGDh8HyBMj/wfGfQfEjfNIb3r9TwfGAyP/B8SI80UHxgsjBwvGQGY+BC5/B8SN80QHxkdmPS6ICMaPZ8voQT8HzAsj/8Z3Z49oenoHzAsjB2eBaHp6xHr5RwfGFk8uf2ZLB8gZT7dAPz8/B8ZWyAFHv/ZYP0rD8Hp6egfG+yMPB8aBB76DHwAZGRZ+B75rJ7/1WD/0+QfGBR8HyBsjHwfICyMHB8SI80NvegBPCMZPB8gTIzcHxn0HxI3zSG96/U8HxgMjNwQufwfEiPNFB8YLIwcLxkhmPgzGhwfEjfM+C8Y/CMaQCMaHZ5nnQT8HzAsjN8aXZx1oenoHzAsjB2dXaHp6xJYHxhsjH/pCr0AHvoMnfi1/B76DJ36LB8gTI08LyAMjVwvICyMfDhESB75rLwfGlQfM8yPfB8Z4ZwVnenoHyPMjJwvGhgC3Tz8/PweCAyMfPz8/PwfGkgfGR2dP4EE/xH+4enp6ekoHgAe+gy8aGRZ+i4uLi4uLB8gTI08LyAMjVwvICyMfDhESB75rLwfGlQfM8yPfB8Z4Z2VienoHyPMjJwvGhgC3P0M/PweCAyMfPz8/PwfGkgfGR2ev30E/xH+4enp6ekoHgAe+gy8aGRZ+i4uLi4uLB8gbI0cHyOsjTwfI8yNXEgARABIHvmsfLpaCAE9APz8/B8gYRwvGcAfGRQjGZwvGdQfEiPNNB8ZIB8SI80V6VONcRz/Gb2Y9xm4HxgQ/B8R/808HxkcHxIjzR3pUAlxHP8aXzDsuNnZKvZU/Pz/Ggrh6enp6Bz5/BzaASsKCPz8/zFM6Loh6VFNcRz8IyEEHxocHxH/0TMR6SsSoPz8/aMc/Pz8IxkIHxH/zOQfGTwfEjfMxA8wKQAw+iAPMAUAMPn/zIQw2h+1CZ01uRD9mVQzGgC6NZwFfRD9nsOFBP4I/HT8/P2eh40E/B8YEPwfEf/M4B8ZPB8SN8zAIxkEDzP5AxokHzEsHDD5/81oHxIj0VGf44UE/gj9RPz8/Z+njQT8IxoFmR2ezbUQ/CMaBB8YbI/8HxusjBwfG8yMPB76DHwAaABkafrhJP0K/Z+mVRD+Li4uLi4uLi4uLi4uLiwfIGyNPB8jzI1cSB75rHwfGbQfGeLhXPz8/Z1SyRD8HxpcHyAMjLwfEf/NbB4L/Rz8/Pz+C/09APz8/B8aJZ4ybRD8HyD5mPS6WB8haB8SW804HxoIHxhsjNwfG8yP/B76DHxp+uEk/Qr9ncJhEP4sHyBsjRwfI8yNPEge+ax8Hxm0Hxni4Vz8/P2eksUQ/B8aXB8gDI/8HxH/zIgeC/0c/Pz8/gv9PQD8/PwfGiXpUq1ZHPwfIPgfEf/RIB8Rx9CVmPS6WB8haB8SW804HxoIHxhsjLwfG8yM3B76DHxp+uEk/Qr9n8ZhEP8+4ST9Cv2fmmEQ/i4uLi4uLi4uLi4v/Dge+ax8HxpgHxn0HzEwcCkc/ShJ/B8wORwfIRgfMB0dKUD1nimpEPwfMRO8KRz8HyD4Hxn4HvoMfFn6Li4uL/w4HvmsfB8aYB8Z9B8xMXApHP0oSfwfMDkcHyEYHzAdHSlA9Z8pqRD8HzEQHCkc/B8g+B8Z+B76DHxZ+i4uLiwfMRAAKRz8HggBPPz8/PwfIAEcHzERZCkc/B8hAB8aAfouLi4uLi4uLi4uLi4uLi/8OB75rHwfGmAfGfQfMTKwJRz9KEn8HzA5HB8hGB8wHR0pQPWdaakQ/B8Z+B76DHxZ+i4uLi4uLi4uLi4uLi4sHxghHB8SI80W1Vz8/P2jstEQ/fouLi4uLi4uLi4uLiwfGCEcHxIjzRbUvPz8/aAy0RD9+i4uLi4uLi4uLi4uL/w4HvmsfC8ZAB8aQB8aYDMb/R2fXeHp6B8ZGtS8/Pz8HvoMfFmhRtEQ/i4uLi4uL/w4HvmsfB8aYB76AR2fpY3p6B8aGB76DHxZo4GN6eosHxkhoaxlBP4uLi4uLi4uLB8xEmAxHPwfIQAe+gEdoZGlEP4uLi4uLi4uLi4uLi4sHyBsjRxIHvmsfB8Z1B8aYBzaF81NnUWN6egfGQgfIPgfEf/NDb3r/TwfGfgfGGyMvB76DHxp+i4uLi4uLi4uLB8gbI0cHyPMjVxIHvmsfB8ZtB8Z4B8SN80wHxkAHxH/zRAc4T/MMZ4Neenq4Vz8/P2dJs0Q/B8aXB8gDIzcHxH/zIgeC/0c/Pz8/gv9PQD8/PwfGiXpUVFhHPwfIPgfEf/RIB8Rx9CVmPS6WB8haB8SW804HxoIHxhsjLwfG8yP/B76DHxp+uEk/Qr9nmpFEP8+4ST9Cv2eTkUQ/i4uLiwfIGyNPB8jrI1cHyAsjRxESABEHvmsvDMZvB8ZlB8aYLnHI8yMfzAlXZ/GuRD8HxncHyAMj5wfEf/MeB8jvR4L/T0A/Pz8Hxox6VMBXRz8HyEIHxH/0RQfEbPTmZj4HxnkHyDYHxHrz6IIDIx9APz8/uFc/Pz9nKK5EPwfIAyPnB8R/81AMxoEHxo4Hxodn/HV6egfGbwfEcfMgB8aGZ6xdenoHyC4Hxn4HxhsjFwfG6yPfB76DLwAZGhl+uEk/Qr9nRZFEP8+4ST9Cv2d6lEQ/z7hJP0K/Z3OURD+Li4uLB8gbI1cHyPMjHwfIEyNPEge+ay8Ixm8HxpUuesj7Ix8HxkAHyD0HxH/zQ296/0+CAyMfQD8/P7hXPz8/Z76tRD8HyAMj/wfEf/NQC8aBB8aOB8aHZ5J4enoHxncHxHrzWQfGhmdCXXp6B8g2B8Z+B8YbIw8HxvMjFwe+gy8afrhJP0K/Z+KURD+Li4uLi4uLB8gbI0cSB75rHwfGdQfGmLhXPz8/Z1WtRD8HyAMj/wfEf/NOC8aCB8aOB8aHZ+l4enoHxndmPS56B8R681gHxoZn1WB6egfINgfGfgfGGyMvB76DHxp+uEk/Qr9nepNEP4uLi4uLi4uLi4uLi4uLiwfIGyNHEge+ax8HzERqBUc/B8Z4B8hAxpUHvoBHZ3FmRD9xfkDzTLVXPz8/B8aKZ4uwRD8HxhsjLwfGgge+gx8afouLi4uLi4uLi4uLi4uLB8gbI0cUERIAEwAUABEAEgfM6yNoB8Brnz8/PwfGRGRpRT8HLoMHyARKA8cM0gjGlwvGXQvG7PoELnEDyPSqAMwJV2crsEQ/B8ZvB8gEggfEf/MhC8jvR4L/T0A/Pz8HzEy9Bkc/elQzUUc/B8hBB8R/SsNbQz8/Zj4IxnEHyPSCB8RxSsMmQz8/uFc/Pz9nX69EPwfGdwfIBLoHxH/zIgvI70eC/09APz8/B8aGelRrVEc/B8hCB8R/9EkHxJZKxJU+Pz9mPgjGeQfI/LoHxHpKw2g+Pz+4Vz8/P2fOr0Q/B8aXB8gEogfEf/MhC8jvR4L/T0A/Pz8HzEy4BUc/elTWVEc/B8g+B8R/SsPYPj8/Zj4IxpkHyByaB8SWSsOnPj8/B8gcom96/k+CBKpAPz8/uFc/Pz9nN69EPwfIBNoHxH/zTgvMBLoHzBSiB8aHZ8ZyenoLxm8MxHFKwyc+Pz8Aunp6enoAxoJvSoD+T753QPQ3B8ZGB8SI80x6VFFURz8Hgj4/Pz8/B8YGRwfEiPNMZ1ivRD8Hgv5HPz8/P7VXPz8/B8aGZ0OvRD8LyPSiC8wEggfMFLIHzAyiZ2p7enrPAMaCbwBKgAFPvndA9DgIxkkHxIjzTHpUtVNHPwiCQT8/Pz8IxglHB8SI80xnvKpEPwiCAUc/Pz8/tVc/Pz8Ixolnp6pEP88AxoJvSoD+T753QPQ4B8ZGB8SI80x6VPNTRz8Hgj4/Pz8/B8YGRwfEiPNMZ/KqRD8Hgv5HPz8/P7VXPz8/B8aGZ92qRD/PAMaCb0qAAk++d0D0OAfGSgfEiPNMelQpU0c/B4JCPz8/PwfGCkcHxIjzTGcwqkQ/B4ICRz8/Pz+1Vz8/PwfGimdbqkQ/zwDGgm9KgAFPvndA9DcHxkkHxIjzTHpUZ05HPweCQT8/Pz8HxglHB8SI80xnZqlEPweCAUc/Pz8/tVc/Pz8HxolnkalEPwfGBLIHxH/zRAfGR2Y9LohnYBdBPwfIBIoHzFRBYkU/B8wMimf8FD8/SrFEqnZFP8N/SsRlPz8/NwTySsR+Pz8/C8xEmQdHPy6NCMaLZ/OZenq//NI/8/QHzFTiZEU/B8xMJwhHP2emyD8/B8xMKwhHP2fayD8/uEA/Pz9nRN9BPwfGh2ds40E/tVM/Pz8HzAxiZ2bgQT+1+D8/PwfMDGJnrJtEPwfEf/NUgUQpdkU/QAfMTE0IRz9nGMg/P2Y3B8xMTwhHP2cGyD8/ZiUAuCM/Pz8LzETbCEc/CMaLDMRsB8xUighHP/M+CMaUelTzUUc/vndB80xKsURgdUU/w3/zH2ZCgUSTdUU/QAfMVFNhRT8HzAyKZ+bAPz9KsUS8dUU/O0D/StOCB8YMimeoEkE/zwfGHLIHxJbzCG8DSoD2TwC+ekD0PAfElvM3B8ZGB8SI80x6VONNRz8Hgj4/Pz8/B8YGRwfEiPNMZ+KsRD8Hgv5HPz8/P7VXPz8/B8aGZw2sRD//SrGCB8YMSgcui2ddq0Q/B8bbI18/Pz8HwIOfPz8/ABoAGQAcABsaGRx+uEk/Qr9nTI9EP8+4ST9Cv2c9j0Q/z7hJP0K/Z3KKRD/PuEk/Qr9na4pEP8+4ST9Cv2dgikQ/z7hJP0K/Z5GKRD/PuEk/Qr9nhopEP4uLi4uLi4uLi4uLB8gbI0cUERIAEwAUABEAEgfMqyPfenp6B8Brn0A/PwfGRD1lRT8HLoMHyMTPPz8/C8ZlB8gTIxcHyBMj7wQuYwPI4yM3C8gdggMjN0A/Pz8HzBMj3wjGh3pUhUlHPwfMFL8HzAsj33pUXk9HP4IDIyf/Pz8/B8wETwfIAyMfC8xMVgFHPwvMBL8ujbg/Qz8/elStT0c/ggMjJ/8/Pz8HzATPB8gDIx8LzExFAUc/C8wEvwDMEyNHuD9DPz96VPlPRz8AzAsjV2eHpkQ/C8ZvB8gDIwcHxH/zIQvI30eC/09APz8/B8xMYARHP3pUik9HPwjIQQfEf0rDkz4/P2Y+DMZzC8jzI+cMxHFKw10+Pz+4Vz8/P2f1pkQ/B8ZvB8gDIwcHxH/zHgvI30eC/09APz8/B8wMz3pUw09HPwfIQQfEf0rD0z4/P2Y+CMZzB8jzIwcHxHFKw50+Pz+4Vz8/P2cqpkQ/B8aXB8gDI/8HxH/zHgvI30eC/09APz8/B8wMT3pUOE9HPwfIPgfEf0rDEz4/P2Y+CMabB8gbI/cHxJZKw90+Pz8HyBsjD296/k+CAyM3Pj8/P7hXPz8/Z46lRD8HyAMjLwfEf/NSC8wDI+cHzBMjDwfGh2cebXp6B8Z3Zj4IxnsHxHpKwyQ+Pz8Aunp6enoAxoJvSoD+T753QPQvB8ZGB8SI80h6VKhKRz8LyB4HxgZHB8SI80hnr6VEPwvI3ke1Vz8/PwfGhmfapUQ/B8j7Iw8HyPsj/296Ak+CAyM3Qj8/P7hXPz8/Z/6lRD8HyAMjLwfEf/NUC8wDIwcHzBMj/wfGh2fOcHp6C8ZfDMRjSsMMPT8/AMaCb0qAAk++d0D0NwfGSgfEiPNMelQjSkc/B4JCPz8/PwfGCkcHxIjzTGcipUQ/B4ICRz8/Pz+1Vz8/PwfGimdNpUQ/B8wDI/8LNmfz6gzG7D8MxGzzEgDGgm8ASoAET753QPQ1CMYMPwfEiPNJelSFSUc/CIIEPz8/Pz8IxgxHB8SI80xni6hEPwiCBEc/Pz8/tVc/Pz8IxoxnsqhEPwvG6yMXCIIEPz8/Pz9mRAvG6yMXDMjkP28AegMjTwDGgm8ASoADI0++d0D0PAjGSyMHxIjzSXpU3klHPwiCQyM/Pz8/CMYLI0cHxIjzSWfjqEQ/CIIDI0c/Pz8/tVc/Pz8IxotnCahEP88AxoJvSoACT753QPQ4B8ZKB8SI80x6VFVJRz8HgkI/Pz8/B8YKRwfEiPNMZ1yoRD8HggJHPz8/P7VXPz8/B8aKZ0eoRD/PAMaCb0qA/k++d0D0OAfGRgfEiPNMelSTTEc/B4I+Pz8/PwfGBkcHxIjzTGeSp0Q/B4L+Rz8/Pz+1Vz8/PwfGhmd9p0Q/zwDGgm9KgAFPvndA9DgHxkkHxIjzTHpUyUxHPweCQT8/Pz8HxglHB8SI80xn0KdEPweCAUc/Pz8/tVc/Pz8Hxoln+6dEP89vBEqA+U8AvnpA9DcIxkkHxIjzTHpUCExHPwiCQT8/Pz8IxglHB8SI80xnC6dEPwiCAUc/Pz8/tVc/Pz8IxolnMqdEPwjGhAfGzM8/Pz8HLotnhKJEPwfG2yNfQD8/B8CDn0A/PwAaABkAHAAbGhkcfrhJP0K/Z2+FRD/PuEk/Qr9nZIVEP8+4ST9Cv2eVhUQ/z7hJP0K/Z4qFRD/PuEk/Qr9ng4VEP8+4ST9Cv2e4hUQ/z7hJP0K/Z6mFRD/PuEk/Qr9nnoVEP4uLiwfIGyNHB8gTI08UERIAEwAUABEAEge+a98IxncLxnUELnEDyPMjHwvILYIDIx9APz8/DMR/SsMoQT8/txs/Pz8EzOF6xo8HxopnmZREPwvGZ7hXPz8/B8R/SsNFQz8/4QPIL2dLokQ/B8aXB8jDI7c/Pz8HxH/zIgvI70eC/09APz8/B8aKelRTS0c/B8g+B8R/9EkHxHpKxGxEPz9mPgjGmQfIGyMnB8SWSsNbQT8/uFc/Pz9ntaFEPwfGbwfIAyMvB8R/SsN8Pz8/C8jvR4L/T0A/Pz8IxkIHxH/zTQfGRwfEiPNFelTbRkc/xmdmPgDGaQfGRgfEiPNIelTCRkc/A8ZvAMw7KQA2eUq9w0Q/P8aCBz5/uHp6enoHNoBKwvBEPz/MUzouiHpUEEZHPwfGhwfIQQfEf/RFxHpKxA5EPz9m+gjGQgfEf/M5B8ZPB8SN8zEDzARAA8wKQAw+iAw+f/MhDDaH7UJnDWBEP2ZVDMaALo1nwYlEP2dwE0E/gj8dPz8/Z2ENQT8Hxk4HxI3zMATMAUAMPn/GjAfGQQfMSwfzWgfEiPRUZ30TQT+CP1E/Pz9nsg1BPwQucWZMZ3xfRD8ELnFmPgjGcQfEcUrDSUQ/PwjGOgfEevP/AMaDb0qAAk++d0D0LwfGSgfEiPNIelSgRUc/C8gyB8YKRwfEiPNIZ6ekRD8LyPJHtVc/Pz8Hxopn0qREPwzIMgjIMgDGg29KgP5PvndA9C8HxkYHxIjzSHpUGUVHPwvILgfGBkcHxIjzSGfkpEQ/C8juR7VXPz8/B8aGZxOkRD+4Vz8/P2dJpEQ/B8aXB8gDIzcHxH/zIQvI70eC/09APz8/B8xMJjpHP3pUVEVHPwfIPgfEf0rDSEM/P2Y+CMaZB8gbI/8HxJZKwx1DPz+4Vz8/P2d/o0Q/B8ZvB8gDIwcHxH9Kw3w/Pz8LyO9Hgv9PQD8/PwjGQgfEf/NNB8ZHB8SI80V6VJ1IRz/GZ2Y+AMZpB8ZGB8SI80h6VMxIRz8Dxm8AzDspADZ5Sr2fPj8/xoIHPn+4enp6egc2gErCzD4/P8xTOi6IelQSSEc/B8aHB8hBB8R/9EXEekrE6j4/P2b6CMZCB8R/8zkHxk8HxI3zMQPMBEADzApADD6IDD5/8yEMNoftQmcXmkQ/ZlUMxoAujWfLi0Q/Z3INQT+CPx0/Pz9naw9BPwfGTgfEjfMwBMwBQAw+f8aMB8ZBB8xLB/NaB8SI9FRnhw1BP4I/UT8/P2e8D0E/BC5xZkxnPppEPwQucWY+CMZxB8RxSsNIPj8/CMY6B8R68/8AxoNvSoACT753QPQvB8ZKB8SI80h6VKJHRz8LyDIHxgpHB8SI80hnqZ5EPwvI8ke1Vz8/PwfGimfcnkQ/DMgyCMgyAMaDb0qA/k++d0D0LwfGRgfEiPNIelTjR0c/C8guB8YGRwfEiPNIZ+aeRD8LyO5HtVc/Pz8HxoZnFZ5EP7cbPz8/4QDIBD8IzPw9aJZ2enpnQZ5EPwfGlwfIwyOvPz8/B8R/8yILyO9Hgv9PQD8/PwfGinpUSUdHPwfIPgfEf/RJB8R6SsROPT8/Zj4IxpkHyBsjDwfElkrDUT0/P7hXPz8/Z7OdRD8Hxm8HyMMjrz8/PwfEf0rDfD8/PwvI70eC/09APz8/CMZCB8R/800HxkcHxIjzRXpUzkJHP8ZnZj4AxmkHxkYHxIjzSHpU+UJHPwPGbwDMOykANnlKvaJAPz/Gggc+f7h6enp6BzaASsLTQD8/zFM6Loh6VAdCRz8HxocHyEEHxH/0RcR6SsTxQD8/ZvoIxkIHxH/zOQfGTwfEjfMxA8wEQAPMCkAMPogMPn/zIQw2h+1CZwicRD9mVQzGgC6NZ/yFRD9nZw9BP4I/HT8/P2ecCUE/B8ZOB8SN8zAEzAFADD5/xowHxkEHzEsH81oHxIj0VGe4D0E/gj9RPz8/Z6kJQT8ELnFmTGdzm0Q/BC5xZj4IxnEHxHFKw50/Pz8IxjoHxHrz/wDGg29KgAJPvndA9C8HxkoHxIjzSHpU10FHPwvIMgfGCkcHxIjzSGfaoEQ/C8jyR7VXPz8/B8aKZ8mgRD8MyDIIyDJvA0qA3k8AvntA9C8HxkYHxIjzSHpUEUFHPwvILgfGBkcHxIjzSGccoEQ/C8juR7VXPz8/B8aGZwugRD8IxoIHxtsjnz8/Pwe+g98AGgAZABwAGxoZHH64ST9Cv2dSg0Q/z7hJP0K/Z0uDRD/PuEk/Qr9nQINEP8+4ST9Cv2dxfkQ/z7hJP0K/Z2Z+RD/PuEk/Qr9nX35EP8+4ST9Cv2eUfkQ/z7hJP0K/Z4V+RD/PuEk/Qr9nun5EP8+4ST9Cv2ezfkQ/i4uLiwfICyNHFA4REgATABQAEQASB8yrI2d8enoHwGtXPj8/C8ZwBC56A8i85z0/P0oSf25K+gMj/wDMCi9nBJ9EPwfIPwfI/0cHyP9P4YL/V0BAB8gDI/8ExmoDyLzvPT8/DDjpV0rDGVk/PwDMCldnTZ9EPwfGlwfIxPc9Pz8HxH/zWwvI90eC/09APz8/B8xMDP5HP2eHhEQ/B8g+Zj4IxpoHyBsjLwfElkrDe1k/PwjGAU8HxjcHzEzHOEc/ALt6enp6BzZ3SsOlUz8/SloDPz8LxvpPC8j8xwjGAicHxH/zRAc4R/MWCMwKJ2cAinp6uFc/Pz9nxtpEPwfGbwfIxF9APz8HxH/zJQeC/0c/Pz8/gv9PQD8/PwfMTCE4Rz96VMtDRz8HyEEHxH9KwyxZPz9mPS5xCMjyJwfEcUrDBFo/PwTEbErDU0A/P7hXPz8/Zy/aRD8Hxm8HyMRnQD8/BC5sB8R/81sLyOdHgv9PQD8/PwfMTIM7Rz9nXoNEPwfIQWY+CMZ0B8i0Zz8/PwfEcUrDcFk/P7hXPz8/Z2TZRD8HyMR3Pz8/B8R/81gLzMRnPz8/B8wTIy8HxodnMGF6egvGb2Y+DMZ0DMRxSsNkXD8/B8SW8/0AxoNvSoD+T753QPQ0B8YbIy8HxkYHxIjzSHpUrj5HPwvIJgfGBkcHxIjzSGe12UQ/C8jmR7VXPz8/B8aGZ6jZRD8LyPMjLwDGg29KgAFPvndA9C8HxkkHxIjzSHpU8D5HPwvIKQfGCUcHxIjzSGf32UQ/C8jpR7VXPz8/B8aJZ+LZRD8HxhsjL7hXPz8/Z1vZRD8Hxm8HyMQ/QD8/BC5xB8R/81sLyO9Hgv9PQD8/PwfMTBcARz9nin5EPwfIQWY+CMZxB8i0R0A/PwfEcUrDnFw/P7hXPz8/Z5DcRD8LxmcHyATXB8jET0A/PwfEf0rDWUA/PwvI70eC/09APz8/B8SW804HxkYHxIjzRnpUrz1HPwPGd2Y+BMZ5B8ZJB8SI80Z6VNU9Rz8Dxl9mPgTGYQLMMzsENnNKvRRbPz8AxoEHPn+4enp6egc2gErCAFs/P/7MUzEuiHpUHD1HPwfGhwjIBD8HxH/0SQTEcUrEH1s/P2jLPz8/B8SW8wALxkYMxIjzOATMAkAAzBFABz6NDD5/8ygINo/tRQjGkGcYl0Q/ZlULxn0ujWfMhEQ/Z3cGQT+CPx0/Pz9nbAhBPwfGUQfEjfM5BMwDI0AMPn8AxooIxgQ/B8xLB/MoB8SI9FpngQZBP4I/UT8/P2e2CEE/ALt6enp6C8b8xwQucWZWZ3KSRD8Au3p6enoLxvzHBC5xZkIMxmkLyPTXDMRsSsO+Wz8/B8SW8/0AxoNvSoD+T753QPQ0B8YbIy8HxkYHxIjzSHpUxkBHPwvILgfGBkcHxIjzSGfN20Q/C8juR7VXPz8/B8aGZ8DbRD8LyOsjLwDGg29KgAFPvndA9C8HxkkHxIjzSHpUCEBHPwvIMQfGCUcHxIjzSGcP20Q/C8jxR7VXPz8/B8aJZzrbRD+4Vz8/P2d41kQ/C8ZfB8jEV0A/PwfEf/NcC8jvR4L/T0A/Pz8HzEwTOkc/Z6qARD8IyEMjZj4MxmELyKRvPz8/DMRjSsOhVj8/CMZCB8R/80QLxj9mPgzGgQfMFAcHxszfPT8/ZyFzenoHxm+4Vz8/P2fM1kQ/B8aXB8jEH0A/PwfEf/NbC8jvR4L/T0A/Pz8HzEyPOUc/Z/6ARD8HyD5mPgjGmQfIHJ8HxJZKwy5WPz++zOc9Pz9AuFc/Pz9nANZEPwfIxCdAPz8HxH/zUwvGgQfMFJ8HxodnzV16egfGb2Y+CMZxB8RxSsNxVT8/t3p6enpvSoD+T753QPQvB8ZGB8SI80h6VFs/Rz8LyC4HxgZHB8SI80hnHtZEPwvI7ke1Vz8/PwfGhmdN1kQ/B8j0nwfI9A9vegFPvsznPT8/PbhXPz8/Z7jVRD8HyMQvQD8/B8R/81ELzMRvPz8/B8wUDwfGh2dBXXp6C8ZvDMRxSsPjVT8/t3p6enpvSoABT753QPQ3B8ZJB8SI80x6VNR6Qj8HgkE/Pz8/B8YJRwfEiPNMZ9fVRD8HggFHPz8/P7VXPz8/B8aJZ77VRD8LyPQPuFc/Pz9nONVEPwfIAyMPB8jEN0A/PwfEf0rDJ0A/PweC/0c/Pz8/gv9PQD8/PwjGDD8HxIjzRnpUVXpCPwPGZ2Y+BC5sCMZJB8SI80Z6VEN6Qj8DxndmPgQuev7MWyoANppKvVJYPz/Gfgc+f7h6enp6BzaASsJDWD8/zFNWLoh6VIh5Qj8HxocLxgsjDwjIQAfEf/RRxJZKxGBXPz8MxngLxuzXLpZopD8/PwvGDNcMxkgMxIjzNwTMBEDMDkAHPo0MPn/zKAg2j+1FCMaQZ7aTRD9mVQvGfS6NZ2qARD9nFQdBP4I/HT8/P2cKAUE/CMZRB8SN8/0EzAJADD5/AMaMC8b7Iw8IxkIHzEsH8yoHxIj0V2ckB0E/gj9RPz8/Z1UBQT8LxuzXLpZmI2cck0Q/C8bs1y6WZlILxvsjDwvG7NculmZFLpYDxnYHyBsjDwzEekrDulc/P7d6enp6bwBKgARPvndA9C0Ixgw/B8SI80V6VGl8Qj8IyBw/CMYMRwfEiPNIZ3PXRD8IyBxHtVc/Pz8IxoxnXtdEPwvI+yMvvqTnPT8/fAC8enp6egDGhG8ASoABT753QPQvCMZJB8SI80h6VNx8Qj8IyFkIxglHB8SI80hno9dEPwjIGUe1Vz8/PwjGiWfO10Q/vqTnPT8/eQDGhG9KgAFPvndA9C8HxkkHxIjzSHpUGHxCPwfIWQfGCUcHxIjzSGff10Q/B8gZR7VXPz8/B8aJZwrXRD8ELnELyPSfB8YcBwfElvMBAMaEb0qA/k++d0D0NAfElvMvB8ZGB8SI80h6VEJ8Qj8LyC4HxgZHB8SI80hnSddEPwvI7ke1Vz8/PwfGhmd80kQ/C8j0BwDGhG8ASoADI0++d0D0MwjGSyMHxIjzRXpUfntCPwzIMyMIxgsjRwfEiPNFZ4fSRD8MyPMjR7VXPz8/CMaLZ7HSRD+4Vz8/P2fv0kQ/C8ZfB8jE/0A/PwfEf/NcC8jvR4L/T0A/Pz8HzEyGNUc/ZyG8RD8IyEMjZj4MxmELyOQXDMRjSsN6UT8/C8YExwjG/0cHxH/zRAvGP2Y+DMaBB8wUXwfGzN89Pz9n1mp6egfGb7hXPz8/Zz3SRD8HxpcHyMQHQD8/B8R/81sLyO9Hgv9PQD8/PwfMTOQ1Rz9nt7tEPwfIPmY+CMaZB8gcpwfElkrDwlE/P77M5z0/P0O4Vz8/P2ex0UQ/B8jED0A/PwfEf/NTC8aBB8wUpwfGh2dCmXp6B8ZvZj4IxnEHxHFKwwVRPz8AxoRvSoD+T753QPQvB8ZGB8SI80h6VM52Qj8LyC4HxgZHB8SI80hn1dFEPwvI7ke1Vz8/PwfGhmfI0UQ/B8j0pwfI9JdvegFPvsznPT8/R7hXPz8/Zy/RRD8HyMQXQD8/B8R/804LzAQXB8wUlwfGh2e/nHp6C8ZvDMRxSsO8VD8/AMaEb0qAAU++d0D0NwfGSQfEiPNMelRQdkI/B4JBPz8/PwfGCUcHxIjzTGdT0UQ/B4IBRz8/Pz+1Vz8/PwfGiWd61EQ/C8j0l7hXPz8/Z7TURD8HyAMj9wfEf0rDIEA/PweC/0c/Pz8/gv9PQD8/PwjGSgfEiPNGelTZdUI/A8ZnZj4ELmwIxkkHxIjzRnpUx3VCPwPGd2Y+BC56/sxbKgA2mkq9oVM/P8Z+Bz5/uHp6enoHNoBKws5TPz/MU1YuiHpUDHVCPwfGhwfGAyP3B8hHB8SI9FjElkrE71M/PwvG6yP3C8b7Iw8ulmjSPz8/C8YLIw8MxkgMxIjzNwTMBEDMDkAHPo0MPn/zKAg2j+1FCMaQZzaPRD9mVQvGfS6NZ+q8RD9nlf5BP4I/HT8/P2eKAEE/CMZRB8SN850EzAJADD5/AMaMC8brI/cIxgQ/B8xLB/PJB8SI9Fhno/5BP4I/UT8/P2fYAEE/C8b7Iw8ulmZOZ5aKRD8LxvsjDy6WZkQulgPGZgzEbErDLFM/P7d6enp6bwBKgAJPvndA9C8IxkoHxIjzSHpU+XhCPwjIWgjGCkcHxIjzSGfE00Q/CMgaR7VXPz8/CMaKZ/PTRD8LyOsjL76k5z0/P3IAunp6enoAxoJvAEqAAU++d0D0LwjGSQfEiPNIelQpeEI/CMhZCMYJRwfEiPNIZzTTRD8IyBlHtVc/Pz8IxolnI9NEP76k5z0/P3YAxoJvSoABT753QPQvB8ZJB8SI80h6VGV3Qj8HyFkHxglHB8SI80hncM5EPwfIGUe1Vz8/PwfGiWdfzkQ/LnEHyPSnB8YcXwfElvMBAMaCb0qA/k++d0D0NAfElvMvB8ZGB8SI80h6VNh3Qj8HyC4HxgZHB8SI80hnn85EPwfI7ke1Vz8/PwfGhmfKzkQ/B8j0XwDGgm8ASoADI0++d0D0MwjGSyMHxIjzRXpUFHdCPwjIMyMIxgsjRwfEiPNFZxXORD8IyPMjR7VXPz8/CMaLZwfORD+4Vz8/P2c9zkQ/B8aXB8jE30A/PwfEf/NbB8jvR4L/T0A/Pz8HzEwcMUc/Z7e3RD8HyD5mPgfGmQfIHG8HxJZKw4hNPz8LxvTHCMYBTwfIBGcHxH/zQ296/0+4Vz8/P2enzUQ/B8aXB8jE50A/PwfEf/NbB8jvR4L/T0A/Pz8HzEweMUc/Zxm3RD8HyD5mPgfGmQfIHLcHxJZKw1JNPz++zOc9Pz9PuFc/Pz9nG81EPwfIxO9APz8HxH/zTgvMBGcHzBS3B8aHZ6uYenoHxm8HxHFKw5lQPz8Au3p6enoAxoNvSoD+T753QPQ3B8ZGB8SI80x6VDJyQj8Hgj4/Pz8/B8YGRwfEiPNMZzXNRD8Hgv5HPz8/P7VXPz8/B8aGZyTNRD8HyPS3B8j0r296AU++zOc9Pz8fuFc/Pz9ni9BEPwfIxPdAPz8HxH/zVAvMBG8HzBSvB8aHZ1uYenoHxpdmPS6WB8SWSsM6UD8/AMaDb0qAAU++d0D0NwfGSQfEiPNMelSocUI/B4JBPz8/PwfGCUcHxIjzTGer0EQ/B4IBRz8/Pz+1Vz8/PwfGiWfS0EQ/B8gcr7hXPz8/ZwzQRD8HyMS/QD8/B8R/81ELzASvB8wTIy8Hxodn25d6egvGd2Y+BC56DMR6SsO5Tz8/AMaDbwBKgARPvndA9DUIxgw/B8SI80l6VCFxQj8IggQ/Pz8/PwjGDEcHxIjzTGcn0EQ/CIIERz8/Pz+1Vz8/PwjGjGdO0EQ/C8j7Iy++pOc9Pz+aAMaDb0qA/k++d0D0NwfGRgfEiPNMelSTdEI/B4I+Pz8/PwfGBkcHxIjzTGeSz0Q/B4L+Rz8/Pz+1Vz8/PwfGhmd9z0Q/vqTnPT8/agDGg29KgAFPvndA9DcHxkkHxIjzTHpUx3RCPweCQT8/Pz8HxglHB8SI80xnxs9EPweCAUc/Pz8/tVc/Pz8Hxoln8c9EPy5xB8j0twfMDGdnkrp6es8HzAxvZ4y6enrMCVdnWM9EPwfGlwfIxMdAPz8HxH/zWwfI70eC/09APz8/B8xM8y5HP2eKtEQ/B8g+Zj4HxpkHyBx3B8SWSsPtSj8/CMYBVwfEf/NEC8Y/Zj4ELn8HzBTfC8as3z0/PwjGjGcBZ3p6B8ZvuFc/Pz9nrMpEPwfGlwfIxM9APz8HxH/zHweC/0c/Pz8/gv9PQD8/PwfMTDMuRz9nGrREPwfIPmY9LpYHyBy/B8SWSsN3ST8/vsznPT8//7hXPz8/ZxnKRD8HyMTXQD8/B8R/81MLxoEHzBS/B8aHZ6qRenoHxpdmPS6WB8SWSsO7ST8/B8wMv2eRuXp6B8gcvwfIGyMXb3r+T8DM5z0/P78/Pz+4Vz8/P2dIykQ/B8jEn0A/PwfEf/NRC8wEdwfMEyMXB8aHZxeRenoHxpdmPS6WB8SWSsMVST8/B8wLIxdn+bl6egfIGyMXuFc/Pz9nfslEPwfIxKdAPz8HxH/zUgvMAyMXB8wTIy8HxodnUJF6egvGb2Y+BC5xDMRxSsNNST8/AMaDbwBKgAJPvndA9DcIxkoHxIjzTHpU225CPwiCQj8/Pz8IxgpHB8SI80xn2slEPwiCAkc/Pz8/tVc/Pz8IxopnxclEPwvI8yMvxrTnPT8/SrVxQgfMCyMXZ2C8enq+YbrItOc9Pz8HzAy/Z4q8enrPB8wM32eEvHp6zwfMDHdntrx6erhXPz8/Z0TJRD8HxpcHyMSvQD8/B8R/8x8Hgv9HPz8/P4L/T0A/Pz8HzEyzMEc/Z7KuRD8HyD5mPS6WB8gcPwfElkrDNUw/PwvGBMcIvn8fB8wU5wjGjGdaYHp6C8Z3uFc/Pz9nocxEPwfGlwfIxLdAPz8HxH/zHweC/0c/Pz8/gv9PQD8/PwfMTDwwRz9nF65EPwfIPmY9LpYHyBzPB8SWSsOPSz8/SrVpR8i05z0/P7hXPz8/ZxPMRD8HyMR/QD8/B8R/81IMxoIHzBTPB8aHZ6STenoHxpcELnpmQQQuegDGmgfElkrDxUs/PwfMDM9nhLt6egfIHM8HyBsj3296/k/AzOc9Pz8/PT8/uFc/Pz9nd8tEPwfIxIdAPz8HxH/zUQvMBD8HzBMj3wfGh2cCk3p6B8aXZj4IxpoHxJZKwyJLPz8HzAsj32fru3p6B8gbI9+4Vz8/P2ewy0Q/B8jEj0A/PwfEf/NSC8wDI98HzBMjLwfGh2d6jnp6B8ZvZj4IxnIHxHFKw5pGPz8AxoNvAEqAAU++d0D0LwjGSQfEiPNIelTFcEI/DMg5CMYJRwfEiPNIZ9DLRD8MyPlHtVc/Pz8Ixolnv8tEPwfI8yMvxtznPT8/SrVuSAfMCyPfZ5K2enpKtW5HyNznPT8/B8wMz2eDtnp6zwfMDOdntbZ6es8HzAw/Z6+2enq4Vz8/P2d1xkQ/B8aXB8jEl0A/PwfEf/NbC8j3R4L/T0A/Pz8HzEywKkc/Z6+wRD8HyD5mPgjGmgfIHEcHxJZKw4BGPz+4Vz8/P2e0xkQ/B8gEjwfEf/NRC8wERwfMEyMvB8aHZ0KOenoHxpdmPgjGmgfElkrDm0U/PwDGg29KgAFPvndA9C8HxkkHxIjzSHpUzm9CPwvIOQfGCUcHxIjzSGfVxkQ/C8j5R7VXPz8/B8aJZ8jGRD8HyBsjLwfMDEdnZrV6egPGrO89Pz8AeoQDyKzvPT8/B8ZCB8Z3C8a03z0/Pwg2AU/zSwfMTJMjRz9oFmZ6erhXPz8/Z0TGRD8HxncHyMTvPT8/B8R/81sLyPdHgv9PQD8/PwfMTH8pRz9ntq9EPwfIQmY+CMZ6B8j8TwfEekrDi0U/P7hXPz8/Z3/FRD8HyMTvPT8/B8R/81ELzARPB8wTIy8HxodnSo16egvGX2Y+DMZiDMRjSsPaRT8/ALx6enp6B8SW8/0AxoRvSoD+T753QPQ0B8YbIy8HxkYHxIjzSHpUxmpCPwvINgfGBkcHxIjzSGfNxUQ/C8j2R7VXPz8/B8aGZ8DFRD8LyOMjLwfMDE9nXrh6egvI+yPvB8wEVwfIxO89Pz8HzATvB8jE9z0/PwvI5FdvAHoDI08HzFRyLEc/B8wM72c5jnp6B8Z3uFc/Pz9ndMhEPwfGlwfIBI8HxH/zWwvI90eC/09APz8/B8xMLiJHP2epqkQ/B8g+Zj4IxpoHyBwnB8SWSsOUSD8/uFc/Pz9nrshEPwfGlwfIBI8HxH/zIQvI90eC/09APz8/B8xMkCxHP3pUtmlCPwfIPgfEf0rD7Uc/P2Y+CMaaB8gcHwfElkrD00g/PwvMBCcHzBT3B8wMH2fbkXp6zwfMCyPvB8gLIx8LzAxXC8aCB8aPCMaJZ6osPz8DxncHzAwfZ163enrPB8wMJ2eYt3p6BMR6SsQaRD8/B8YbI+8HxJZKwxBEPz8HxkYHxIhKwwREPz96VFdpQj/Ef0rDMkQ/PwfGPgfIxL8/Pz8LzAsj/wvMxL8/Pz8HzBMj5wjGiWd0WT8/zwfMVOQsRz8HzMzHPz8/Z9CQenoLxocLzAMj/wfMFP8IxolnrCQ/P88Hxhz/B8SW80QHxkZmPS6IB8xUNCxHP2dvMkE/xH9Kww8+Pz8HxJbzRAfGRmY9LogHzFRcLEc/Z48yQT/Ef0rDLz4/PwfMVEwsRz8HzMzPPz8/ZySQenoLxocLzAMj/wfMFC8IxolnACQ/P88HxgQvB8R/80QHxkdmPS6ItRY/Pz9nXbFEPwe+fz0HyMTXPz8/CMYBTwfGVwc2l0rDmkA/P+Hh4Upawz8/Pz8/C8buTwvMCyP/C8zE1z8/PwfM1J8/Pz8HxrTfPT8/B8aJZ3VcPz8HxncHzAMj5wc2gvNWB8wLI+dn7rJ6egfGQgfIAyPnB8R/80Nvev9PB8zMnz8/P2cRsnp6B8YDI+cHxH9Kw+RAPz8HxkcHxIhKwxhAPz96VNlrQj/Ef0rDBkA/PwfMVDorRz8HzMynPz8/Z6aPenoLxocLzAMj/wfM1K8/Pz8HxolnEyM/PwfGRwfEiPM+B8ZIB8xUdSZHP2fcMUE/xncHzMyvPz8/Z5qxenoIzPE3xHpKxLc/Pz8HzFRzJkc/B8zMtz8/P2cPj3p6C8aHC8wDI/8HzNR/Pz8/B8bM3z0/P2d0Hj8/B8Z3BzZv81IHxoln1LF6egfGQgfIQQfEf/NDb3r/TwfMzH8/Pz9n9bF6egfMVN4kRz8HzMyHPz8/Z3KKenoLxocLzAMj/wfM1I8/Pz8HxszfPT8/Z9sePz8Hxm8IzPkvBzZ381IHxopnN7F6egfGQQfIQgfEf/NDb3r/TwfMzI8/Pz9nXLF6emZaB8xUJx9HPwfGiWdbjXp6CMwJLwfMVFQfRz9nS416egfGPgfGlwvGtN89Pz8INgFPSsQ0eXp6ZkILxrTfPT8/CMYBTwfGVwc2l0rDlj8/PwfMTEwmRz9KWgM/PwfG7k8HxgEvB8R/8yEHxkcHxIjzUnpUTGZCPwfMTGElRz/Ef0rE1D8/P2ZCB8xMlCVHPwC/+S8/81QLzAMj7wfGkQjGiWdhMD8/A8Z3ZugHxgE3B8R/80QHOEfz3QfMCTdnFbR6erhXPz8/Z6PERD8HxncHyMTvPT8/B8R/8yUHgv9HPz8/P4L/T0A/Pz8HzEzuJUc/elSkZUI/B8hCB8R/SsPiQz8/Zj0uegfI+TcHxHpKw8VEPz8HzEwIJUc/B8Y+B8aXCDYBT0rEMHp6egfMDC9oF0A/PwfMVDglRz8HzMyXPz8/Z+SJenoLxocLzAMj/wfMFDcIxolnUB0/P88HxgQ3B8R/SsNbQD8/B8ZHB8SISsNPQD8/elRIZUI/xH9Kwz1APz8IxgFPB8Y3BzZ3SsN0Pz8/4Upawz8/Pz8/C8byT7hXPz8/Z4HDRD8HxpcHyMTvPT8/B8R/8x8Hgv9HPz8/P4L/T0A/Pz8HzEy0KEc/Z/elRD8HyD5mPS6WB8gchwfElkrDET4/PwvMBIcHzNRvQD8/B8wLI/9nqoh6egvMBIcHxtQ/PT8/B8wLI/9n9YV6egfGCyP/w38HSgTMPz0/PwfG8CcHxpkHyBx/B8Rx80dvegFPB8Ycfwi+gScHzAR/CzZv81MIxolnia56egjIWQfEcfNDb3oBTwfMDH9nuK56egfMDIdnr656egfGQgfGdwvGtN89Pz8INgFPSsRYenp6Zj4ELnoHzAw3Z8auenrPB8wM/2fArnp6zwfMCyPnZ/GuenpoMkA/Py5xxpkHyBsjNwTEekrDMz0/PwDAemc/Pz/0BMwJV2edvkQ/B8aXB8jE7z0/PwfEf/MhB8jvR4L/T0A/Pz8HzEw8HUc/elSiZ0I/B8g+B8R/SsPzPT8/Zj4HxploIz0/PwTGggfM1F8/Pz8IxolnalI/PwfMCyM3BzaH81EHxlcHyBsjNwfElvNIb3r+TwfGGyM3B8zMXz8/P2eOrXp6CMYBTwfGNwc2d/P/Slq/Pz8/PwfG8k8HvoEnB8wDIzcHNm/zWAfGiWehrXp6B8hZB8SW80hvev5PB8YbIzcHxkIHxncINgFP9IgucQC6TD8/PwfElvP9AMaEb0qA/k++d0D0NAfGGyM3B8ZGB8SI80h6VJNiQj8HyC4HxgZHB8SI80hnlr1EPwfI7ke1Vz8/PwfGhmeFvUQ/CMYJTwfGAEcuegfINwfGSAfEiPNVSloDPz8Hxli1Vz8/P2eevUQ/B8aGB8SW9GYIxgFPB8g/CMYBTwfI/0cIyPlXB8YbI+8HxJbz/gDGhG9KgP5PvndA9DEHxhsj7wfGRgfEiPNIelQBYkI/B8g2B8YGRwfEiPNIZwy9RD8HyPZHtVc/Pz8HxoZnO71EP89vBEqA6yNPAL58QPQ0CMZLIwfEiPNFelRCYkI/CMg7IwjGCyNHB8SI80VnS71EPwjI+yNHtVc/Pz8IxotndcBEP88LxgMj/wzG/0cHzBMj/wfMCyP/ZxCBenq1Lz8/PwfGCyP/Z43ARD8AxoIHwINXPj8/ABoAGQAcABsaGRYcfrhXPz8/Z/TARD8HxpcHyMTvPT8/B8R/8x0HyO9Hgv9PQD8/PwfMTBcfRz96VPVhQj8HyD4HxH/zEWY+B8aZB8SWB8gbIzfzDWhGeXp6uEk/Qr9nE6NEP8+4ST9Cv2cIo0Q/z7hJP0K/ZzmjRD/PuEk/Qr9nLqNEP8+4ST9Cv2cno0Q/z7hJP0K/Z1yjRD/PuEk/Qr9nTaNEP8+4ST9Cv2dCo0Q/z7hJP0K/Z3ueRD/PuEk/Qr9ncJ5EP8+4ST9Cv2dhnkQ/z7hJP0K/Z5aeRD/PuEk/Qr9nj55EP8+4ST9Cv2eEnkQ/z7hJP0K/Z7WeRD/PuEk/Qr9nqp5EP8+4ST9Cv2ejnkQ/z7hJP0K/Z9ieRD/PuEk/Qr9nyZ5EP8+4ST9Cv2e+nkQ/z7hJP0K/Z/eeRD/PuEk/Qr9n7J5EP8+4ST9Cv2fdnkQ/z7hJP0K/ZxKeRD/PuEk/Qr9nC55EP8+4ST9Cv2cAnkQ/z7hJP0K/ZzGeRD/PuEk/Qr9nJp5EP8+4ST9Cv2cfnkQ/z7hJP0K/Z1SeRD/PuEk/Qr9nRZ5EP8+4ST9Cv2d6nUQ/z7hJP0K/Z3OdRD+Li4uLB8gLI0cUDhESABMAFAARABIHzOsjtwfAawdAPz8HxnAELmMDyKTXPz8/ShJ/bkr6AyMPAMwLIy9nwvpEPwfIPwfI/0cHyP9P4YL/V0BAB8gDIw8ExnsDyKSfPz8/Czj5J/RFumc/Pz9oJE0/P7hXPz8/Zwz6RD8HxncHyMSnPz8/B8R/81sLyN9Hgv9PQD8/PwfMTJdbRz9nPqREPwfIQmY+CMZ7B8j8dwfEekrDVU4/P7hXPz8/Z0f6RD8Hxm8HyMSnPz8/B8R/81sLyN9Hgv9PQD8/PwfMTP5bRz9nuaNEPwfIQWY+CMZzB8j0bwfEcUrDX00/P7hXPz8/Z375RD8HxpcHyMSnPz8/B8R/81sLyN9Hgv9PQD8/PwfMTAFbRz9n+KNEPwfIPmY+CMabB8gcvwfElkrDxE0/P4LE1z8/P0A/Pz+4Vz8/P2fz+UQ/B8jEpz8/PwfEf/NUC8wEbwfMFL8Hxodng4R6egvGb2Y+DMZzDMRxSsMDTT8/ALx6enp6AMaEb0qA/k++d0D0LwfGRgfEiPNIelQFXkI/C8geB8YGRwfEiPNIZxD5RD8LyN5HtVc/Pz8HxoZn//lEPwvI9L8LzAR3B8wTIy8HzAy/ZyWGenrPA8ik1z8/PwDGhG8ASoABT753QPQwCMZJB8SI80h6VGldQj8MyCEIxglHB8SI80hndPxEPwzI4Ue1Vz8/PwjGiWdj/EQ/zwDGhG9KgAFPvndA9DAHxkkHxIjzSHpUr11CPwvIIQfGCUcHxIjzSGey/EQ/C8jhR7VXPz8/B8aJZ6H8RD/PAMaEb0qAAk++d0D0LwfGSgfEiPNIelTtXUI/C8giB8YKRwfEiPNIZ/j8RD8LyOJHtVc/Pz8Hxopn5/xEPwvGtM8/Pz8IxgEfB8Y3BzZ3SsN+Qz8/B8xMiVFHPwvG8k8LyLSnPz8/CMYBJwfEf/NEBzhH8xQIzAknZ9erenq4Vz8/P2dd+0Q/B8aXB8gETwfEf/MhC8jfR4L/T0A/Pz8HzEzDUUc/elRlYEI/B8g+B8R/SsMfTz8/Zj4IxpsIyBknB8SWSsOTTz8/BMR6SsNcPT8/uFc/Pz9nzPtEPwfGlwfIBFcHxH/zWwvI30eC/09APz8/B8xMIlVHP2cBnUQ/B8g+Zj4IxpsHyBwnB8SWSsPITz8/uFc/Pz9nBvtEPwvGdwfIBB8HxH9KwyJAPz8LyN9Hgv9PQD8/PwfGCyMvB8SI804HxkgHxIjzRnpUK2BCPwPGZ2Y+BMZrB8ZGB8SI80h6VFFgQj8Dxl8CzDMrBDZzSr3mSj8/AMaBBz5/uHp6enoHNoBKwhJKPz/+zFMxLoh6VJlfQj8HxocIyEIHxH/0SQTEcUrEMko/P2jOPz8/B8bzIy8HxHHzAAvGSQzEiPM4BMwEQADMEUAHPo0MPn/zKAg2j+1FCMaQZ5GxRD9mVQvGfS6NZ0WjRD9n9CVBP4I/HT8/P2flJ0E/B8ZOB8SN8/8EzAMjQAw+fwDGjAjGQgfMSwfzKwfEiPQdZwMlQT+CP1E/Pz9nOCdBPwvGtKc/Pz8AvHp6enoELmNmVWftsUQ/C8a0pz8/PwC8enp6egQuY2Y+DMZ7DMR6SsMhSj8/B8bzIy8HxHHz/QDGhG9KgAFPvndA9DQHxHHzLwfGSQfEiPNIelQ9X0I/C8ghB8YJRwfEiPNIZ0j2RD8LyOFHtVc/Pz8Hxolnd/VEPwvI+yMvAMaEb0qA/k++d0D0LwfGRgfEiPNIelR/mkI/C8geB8YGRwfEiPNIZ4L1RD8LyN5HtVc/Pz8HxoZnsfVEPwjG8U8HxpkHyBsj3wfEcfNIb3oBTwfGGyPfuFc/Pz9nEfVEPwvGdwfIAyP3B8R/SsMeQD8/C8jfR4L/T0A/Pz8HxgsjLwfEiPNOB8ZIB8SI80Z6VDGaQj8DxmdmPgTGawfElvNQB8ZJB8SI80h6VFaaQj8Dxl8CzDMrBDZzSr32TD8/AMaBBz5/uHp6enoHNoBKwuJMPz/+zFMxLoh6VF6ZQj8HxocIyEIHxH/0SQTEcUrEAkw/P2jQPz8/B8bzIy8HxHHzAAvGSQzEiPM4BMwEQADMEUAHPo0MPn/zKAg2j+1FCMaQZ5azRD9mVQvGfS6NZ0qdRD9n9SdBP4I/HT8/P2fqIUE/B8SW8wAHxk4HxI3zOATMAyNADD5/AMaMCMZCB8xLB/MkB8SI9FZnAydBP4I/UT8/P2c4IUE/ALx6enp6BC5jZk5n+LNEPwC8enp6egQuY2Y+DMZ7DMR6SsM6TD8/B8bzIy8HxHHzAgDGhG9KgAFPvndA9DQHxHHzLwfGSQfEiPNIelRPmUI/C8ghB8YJRwfEiPNIZ1L4RD8LyOFHtVc/Pz8HxolnQfhEPwfGGyPfC8j7Iy8HxJbz/QDGhG9KgP5PvndA9DQHxhsj3wfGRgfEiPNIelS6nEI/C8geB8YGRwfEiPNIZ4H3RD8LyN5HtVc/Pz8HxoZntPdEPwPGvJ8/Pz8AeoIDyLyfPz8/B8ZCB8Z3C8a0zz8/Pwg2AR9oMnZ6egvI4yPvB8wExwfIxJ8/Pz8HzATPB8jEpz8/PwfGAyMvB8gExwfEf/NDb3r/T7hXPz8/Z1b3RD8HxpcHyAMj9wfEf/MhC8jfR4L/T0A/Pz8HzEy3VEc/elQdnEI/B8g+B8R/SsP4Rj8/Zj4IxpsHyBzPB8SWSsNSSz8/uFc/Pz9nifJEPwfGlwfIAyP3B8R/8yELyN9Hgv9PQD8/PwfMTI5URz96VJSbQj8HyD4HxH9KwzJGPz9mPgjGmwfIHNcHxJZKw5RGPz8HzAMj7wfIAyMfC8wMxwvMBM8HzBTXCMaJZ5hWPz8Dxl/Ef0rEakI/PwfGGyPvB8SWSsNgQj8/B8ZGB8SISsOUQj8/elQRm0I/xH9Kw4JCPz8HxlYHyByfAMwTIxYHxoZnmaREPwfEf/NUAMwTIxYHxoZni6REPwe+fz0HyASfLpYHyBsj/wjGAR8HxjcHNndKwx1CPz8DzPZ6C8bqTwvMCyMPC8wEnwfMFKcIxolnc0s/PwfGbwfMAyP/BzaB8+QHxJbzBQDGim9KgAZPvnhA9DwHxhsj/wfGRgfEiPNMelSFlkI/B4I+Pz8/PwfGBkcHxIjzTGeM8UQ/B4L+Rz8/Pz+1Vz8/PwfGhme38UQ/B8ZZB8gbI/8HxJbzSG96/k8Hxhsj/wfG9KcHxHHzEgDGgm9KgAFPvndA9DwHxHHzNwfGSQfEiPNMelTglkI/B4JBPz8/PwfGCUcHxIjzTGfj8UQ/B4IBRz8/Pz+1Vz8/PwfGiWcK8UQ/B4IEpz8/Pz8Hxhsj/wfElkrDJUE/PwfGRgfEiErDWUE/P3pUepVCP8R/SsNPQT8/uFc/Pz9nmPREPwfGbwfIxKc/Pz8HxH/zJQeC/0c/Pz8/gv9PQD8/PwfMTEdTRz96VJWVQj8HyEEHxH9KwwJIPz9mPS5xB8j0rwfEcUrDc0c/PwvMDK8LzAMjDwfMFLcIxoln900/PwfGRwfEiPM+B8ZIB8xUtU5HP2eAI0E/xH8AStOBB8b0twfEcfMSAMaCb0qAAU++d0D0PAfEcfM3B8ZJB8SI80x6VBWVQj8HgkE/Pz8/B8YJRwfEiPNMZxz0RD8HggFHPz8/P7VXPz8/B8aJZwf0RD8HggS3Pz8/PwfGGyP/BMNxSsNKRD8/uFc/Pz9na/NEPwfGlwfIAyP3B8R/8yUHgv9HPz8/P4L/T0A/Pz8HzEw8Tkc/elRqmEI/B8g+B8R/SsPiRz8/Zj0ulgfIHH8HxJZKwy1IPz8LzAx/C8wDIw8HzBMjBwfGtM8/Pz8HxolnxFA/P8+4Vz8/P2f580Q/B8aXB8gEHwfEf/MlB4L/Rz8/Pz+C/09APz8/B8xMZ01HP3pUvZhCPwfIPgfEf0rDREc/P2Y9LpYHyBxnB8SWSsO1Rz8/C8wMZwvMAyMPB8wTI+cHxolnWlA/P8+4Vz8/P2dX80Q/C8ZvB8gEVwfEf/MlB4L/Rz8/Pz+C/09APz8/B8xMyU1HP3pUW5hCPwjIQQfEf0rDpUI/P2Y+BC5xC8j0PwzEcUrDB0c/PwfGGyMHB8gchwfElvNIb3r+TwfGGyMHvszXPz8/Q7hXPz8/Z6XuRD8HyARPB8R/81QLzAQ/B8wUhwfGh2d8tXp6B8ZvZj0ucQfEcUrDa0I/PwfElvMFAMaCb0qA/k++d0D0PAfGGyMHB8ZGB8SI80x6VL+XQj8Hgj4/Pz8/B8YGRwfEiPNMZ77uRD8Hgv5HPz8/P7VXPz8/B8aGZ+nuRD8HyPSHB8j0j296AU++zNc/Pz9HuFc/Pz9nVO5EPwfIBC8HxH/zUQvMAyPnB8wUjwfGh2fitXp6B8aXZj0ulgfElkrDBkI/PwDGgm9KgAFPvndA9DcHxkkHxIjzTHpUc5JCPweCQT8/Pz8HxglHB8SI80xncu1EPweCAUc/Pz8/tVc/Pz8HxolnXe1EPwzM/DcHzASPCzZ380oIxopnPJ16egjIWm96/k++pNc/Pz9yALp6enp6AMaCb0qA/k++d0D0NwfGRgfEiPNMelTBkkI/B4I+Pz8/PwfGBkcHxIjzTGfI7UQ/B4L+Rz8/Pz+1Vz8/PwfGhmfz7UQ/vqTXPz8/dgDGgm9KgAFPvndA9DgHxkkHxIjzTHpUNZJCPweCQT8/Pz8HxglHB8SI80xnPO1EPweCAUc/Pz8/tVc/Pz8HxolnJ+1EP88AxoJvAEqAAU++d0D0NwjGSQfEiPNMelRukUI/CIJBPz8/PwjGCUcHxIjzTGdx8EQ/CIIBRz8/Pz+1Vz8/PwjGiWdg8EQ/uFc/Pz9n1vBEPwfGlwfIBDcHxH/zJQeC/0c/Pz8/gv9PQD8/PwfMTFRPRz96VNqRQj8HyD4HxH9KwzdEPz9mPS6WB8gclwfElkrDpkQ/PwvMDJcLzAMjDwfMFF8LxrTPPz8/CMaJZzFJPz8Hxm8IzBwvBzaX81IHxoZnjZ96egfGQQfIPgfEf/NDb3r/TwfGHF8HxJbzDQDGgm9KgP5PvndA9DwHxJbzNwfGRgfEiPNMelRNkUI/B4I+Pz8/PwfGBkcHxIjzTGdU8EQ/B4L+Rz8/Pz+1Vz8/PwfGhmc/8EQ/LnEHyPRfZj0ucQfGigfGUgfGdQfGAEcHyE8HxlAHxgBHB8j9Rwh6CSe1Vz8/P2eM70Q/zwfGAyPnB8R/8wIAxopvSoAHT754QPQ0B8YbI+cHxkYHxIjzSHpUxZRCPwfILgfGBkcHxIjzSGfQ70Q/B8juR7VXPz8/B8aGZ7/vRD8HyPMj5wfGAyMHB8R/8wIAxopvSoAHT754QPQ0B8YbIwcHxkYHxIjzSHpUOJRCPwfILgfGBkcHxIjzSGf/70Q/B8juR7VXPz8/B8aGZyrvRD8HyPMjBwfGGyP/ZkUHxjoLxrTPPz8/CDb5H0rEXXd6erl6enp6B8SWSsNdQD8/xoFvSoD+T753QErEjUA/PwfGGyP/B8ZGB8SI80x6VIGTQj8Hgj4/Pz8/B8YGRwfEiPNMZ4jqRD8Hgv5HPz8/P7VXPz8/B8aGZ7PqRD9oz0A/Py6WB8gbIzcExGNKw+k9Pz+6Zz8/PwM2YvQHzAZXZxDqRD8HxpcHyMSfPz8/B8R/8yUHgv9HPz8/P4L/T0A/Pz8HzExnTEc/elQNk0I/B8g+B8R/SsNxPT8/Zj0ulmjgPT8/BMaDB8wURwjGiWfZPj8/B8wLIzcHNofzUQfGVwfIGyM3B8SW80hvev5PB8YbIzcHxvxHB8R68woAxoRvSoACT753QPQ8B8R68zcHxkoHxIjzTHpUnI5CPweCQj8/Pz8HxgpHB8SI80xnX+lEPweCAkc/Pz8/tVc/Pz8HxopnhulEPwfGGyM3CMYBHwfGNwc2d/MA4eFKWsM/Pz8/PwfG8k8HvoEnB8wDIzcHNm/zWAfGiWdB2Xp6B8hZB8SW80hvev5PB8YbIzcHxkIHxncINgEf9IgAu0w/Pz8HxJbzBQDGhG9KgP5PvndA9DwHxhsjNwfGRgfEiPNMelQxjkI/B4I+Pz8/PwfGBkcHxIjzTGc46UQ/B4L+Rz8/Pz+1Vz8/PwfGhmcj6UQ/uXp6enoAxnsHxhsj7wfElvMFxoFvSoD+T753QPQ5B8YbI+8HxkYHxIjzTHpUlo1CPweCPj8/Pz8HxgZHB8SI80xnmexEPweC/kc/Pz8/tVc/Pz8HxoZniOxEP88HxhsjLwfElvMPb0qA7k++eUD0PAfElvM3B8ZGB8SI80x6VMiNQj8Hgj4/Pz8/B8YGRwfEiPNMZ8vsRD8Hgv5HPz8/P7VXPz8/B8aGZ/LsRD8HggMjLz8/Pz8LxgMjDwzG/0cHzBMjDwfMCyMPZ4Gwenq1Lz8/PwfGCyMPZwLsRD/GggfAgwdAPz8AGgAZABwAGxoZFhx+uFc/Pz9nZutEPwfGlwfIxJ8/Pz8HxH/zJQeC/0c/Pz8/gv9PQD8/PwfMTIVGRz96VGuQQj8HyD4HxH9Kw9Y/Pz9mPS6WB8SWB8gbIzdKw9M/Pz9oTnl6erhJP0K/Z7rKRD/PuEk/Qr9ns8pEP8+4ST9Cv2eoykQ/z7hJP0K/Z9nKRD/PuEk/Qr9nzspEP8+4ST9Cv2fHykQ/z7hJP0K/Z/zKRD/PuEk/Qr9n7cpEP8+4ST9Cv2fiykQ/z7hJP0K/ZxvKRD/PuEk/Qr9nEMpEP8+4ST9Cv2cBykQ/z7hJP0K/ZzbKRD/PuEk/Qr9nL8pEP8+4ST9Cv2ckykQ/z7hJP0K/Z1XKRD/PuEk/Qr9nSspEP8+4ST9Cv2dDykQ/z7hJP0K/Z3jJRD/PuEk/Qr9naclEP8+4ST9Cv2deyUQ/z7hJP0K/Z5fJRD/PuEk/Qr9njMlEP8+4ST9Cv2d9yUQ/z7hJP0K/Z7LJRD/PuEk/Qr9nq8lEP8+4ST9Cv2egyUQ/z7hJP0K/Z9HJRD+Li4uLi4sHyBsjRwfI8yMfEgfAa99HPz8HxkSap0U/By6DB8jDIw9HPz8AxpcHxnUHyBMj/y5x4cjzIw8HyPMjL4IDIyc/Qz8/B8wDIw8HyAMjHwQuiC6NuD9NPz96VIaKQj/Ef/Q3B8xMh0NHP3pUDYtCPwfGjwfI8yMvggMjJz9DPz8HzAMjDwfIAyMfBC6IA8Z+uD9FPz96VMqKQj8HzAsjD+E48yMP8zUujWfv2EQ/B8aXB8wDIw8HNpfxN0pavz8/Pz8HvmY9SrJGZzNXQT/Ef/Mg4cguB8wDIw8HNpfyXmZNA8aGA8Z+B8xUG0NHP2f6sHp6uFc/Pz9n6OVEPwfGlwfIAyP/B8R/8x8HyO9Hgv9PQD8/PwfMCyMPelTtikI/B8g+B8R/8/9mPgfGmQfIWgfElvMnB8aCB8bLIw9HPz8HLotndehEPwvM2yPfRz8/CMYWTwjG7icIxl4afrhJP0K/ZybMRD/PuEk/Qr9nH8xEP4uLi4uLi4uLi4uLi4uLi4sHyBMjTwfICyNHFA4REgATABQAEQASB8zrI2AHwGu3Pz8/DMZgDMZnC8ZwBC56A8j80gvINYIE0kA/Pz8AzPpA/y1xCMZYC8b+RwjGkAjGiGc2qXp6B8gWRwfIVgfIFk8MyPsjR8wS9QjGDD9nJtdEPwvGdwfEf0rDdEA/Pwi+gj0MxnIASrJK4cSISsMuQD8/tZp6Pz/hvnj89EX/v3lA80PEevMJDDZy9EHhvngd80Hhvngd9Ej/w3H/StOBZln/w3H0WMwApOHEffNKzACe4cR99Ei+akDzUGY9eoIIvoE9AEqySeHEiPSm4cSISsOPPz8//8NxSsSCPz8/LnHhAMgxB8b86gfGWgfElvNEB8Y+Zj4HxoEINoJKw8k/Pz8HxJbz/bd6enp6b0qA/k++d0D0LwfGRgfEiPNIelSBjEI/B8guB8YGRwfEiPNIZ4znRD8HyO5HtVc/Pz8HxoZnu+dEPwfIMrhXPz8/Z+7nRD8HxpcHyATyB8R/8x0HyO9Hgv9PQD8/PwjGinpU+oxCPwfIPgfEf0rDWD4/P2Y+B8aZB8haB8SWSsNZPj8/t/w/Pz/hAMhBDMj0PwvG9OJosz8/PwfG/OoHxloucQfElvNEB8Y+Zj4HxoEINoLzlwfElvP9t3p6enpvSoD+T753QPQvB8ZGB8SI80h6VEKMQj8HyC4HxgZHB8SI80hnSedEPwfI7ke1Vz8/PwfGhmd84kQ/B8gyuFc/Pz9ns+JEPwfGlwfIBPIHxH/zHQfI70eC/09APz8/CMaKelR/i0I/B8g+B8R/SsPkPT8/Zj4HxpkHyFoHxJZKwxo9Pz9oBHp6egfG/OoucQfGQgfEf0rDVD0/PwfGRwfEiErDSD0/P3pU3YtCP8R/SsN2QD8/B8ZCB8R/80QHxj9mPgfGgQfIBKLhvjc/SsOcQD8/CLwUFBQUFBQUROHhSlrDPz8/Pz8AuDU/Pz8LzASiB8wU2gjGiWd1QD8/zwC4Kz8/PwvMBKIHzBT6CMaJZ15APz/PB8b82gfI/MIHxHrzR296Ak8HxvzCB8Yc+gfIHMoHxJbzS296/k8HxhzKB8b8wgvMBMIHzBR6CMaLZ2OmenpKTz9KUAS6bUpP/09tSlAEcgvMBMIHxhRyCMaLZ56renrDf/TwDDjrI0dKwwNAPz8IxjMjC8jkqgQuegvI/LIAzAovZ9/hRD/PB8j3HwfEevNHb3oCTwfGHMoHyBcnB8SW80Nvev5PB8gvB8jvRwfI70/hgv9XPz8ucQfI9LJKTwS6SigEkgvGfwfMFJIIxotnKjk/P88HzAzKZ7TUenoHzAzCZ6vUenrPB8Yc+gfElvMHt3p6enpvSoD+T753QPQ0B8SW8y8HxkYHxIjzSHpUd4VCPwfILgfGBkcHxIjzSGd65EQ/B8juR7VXPz8/B8aGZ2nkRD8HyPT6B8Yc2gfElvMHt3p6enpvSoD+T753QPQ0B8SW8y8HxkYHxIjzSHpUooVCPwfILgfGBkcHxIjzSGep5EQ/B8juR7VXPz8/B8aGZ9zkRD8HyPTaB8YEouG+Nz9KxDZ5enoHxvzqB8aCB8CDtz8/PwAaABkAHAAbGhkWHH5nZjo/P8+4ST9Cv2cPx0Q/z7hJP0K/ZwTHRD/PuEk/Qr9nNcdEP4uLi4uLi4uLi4sHyBsjRwfI6yMfB8gTI08REgATABEAEge+ay8ESrJwCMZvC8Z1BC5jA8jjIx8ELZYExpMLyB2CAyMfQD8/PwjGV0qyPuHEf/NaB8aGSlr/P+G+dx/0TQfMGD0IyFdKsj4HxobhxH/0ZwfGfuG+Nh30TACuQAe+fj0IyFcHxn7hvjY/8+wHxoYExI30RgTDlvRB4QM4MPMVA0qyQOEAvncd9EoEw5bzRATEjfMEB8aQZi8HxpDhAL53FvREAHp9ZiDhAL53HPREAHqFZlThAL53G/RJB8YBR+G+Nx30QwfMED0HzP09B8hBB8aH4b43P/TRSrIn4QPIHwjGOgfEevMGBzhaSsO9Pz8/t3p6enpvSoACT753QPQvB8ZKB8SI80h6VD2IQj8LyCIHxgpHB8SI80hnSONEPwvI4ke1Vz8/PwfGimd33kQ/DMgiuFc/Pz9nqt5EPwfGdwfIAyPvB8R/81kLyN9Hgv9PQD8/PwfGhnpUtYdCPwfIQgfEf/PrZj4IxnsIyDoHxHrzEwfGQeHIJwfGQUqyR+HEiPNbB8aPz+EANonzTQfM/T0HyEFKskcHxo/hxIj0Z+EDOC/0Qge+fz0HyEEIxoIHxhsj3wfG6yP3B76DLwAaABkAGxoZfrhJP0K/ZwLBRD/PuEk/Qr9nO8FEP4uLi4uLi4uLi4uLiwfIGyNHB8gTI08UERIAEwAUABEAEge+a98Hgj0/Pz8/DMZgCMZYDMZ3B8jbI68/Pz8Lxm0HxJbzQ296/k8MxicHzBMjJwvMwyOvPz8/CMaKZ2aienoHxusjNwvMwyOvPz8/B8aUCMaKZ66nenrDf/Q+CMYquXp6enoHxJbzA8aBb0qA/k++d0D0NwfGRgfEiPNMelTPgkI/B4I+Pz8/PwfGBkcHxIjzTGfO3UQ/B4L+Rz8/Pz+1Vz8/PwfGhmf53UQ/CDZsSsPgQD8/CMZDIwfIwyOnPz8/B8R/80Nvev9PC8zDI6c/Pz8IxooHzBMj/2cGonp6B8YbIw8LzMMjpz8/PwfGjgjGimdOp3p6w3/0PgjGWgfGFicHxJbzQ296/k8HzAMjHws2b/PgCMY5B8R68wbGgW9KgAJPvndA9DcHxkoHxIjzTHpUloFCPweCQj8/Pz8HxgpHB8SI80xnmeBEPweCAkc/Pz8/tVc/Pz8HxopniOBEPwiCQT8/Pz8IyFkHxJbzCm96/k9mRAfElvMDxoFvSoD+T753QPQ3B8ZGB8SI80x6VPyBQj8Hgj4/Pz8/B8YGRwfEiPNMZ7/gRD8Hgv5HPz8/P7VXPz8/B8aGZ+bgRD8HxsMjpz8/PwfEf/MFb0qA70++eUD0/wfG2yOnPz8/B8ZGB8SI80x6VCGBQj8Hgj4/Pz8/B8YGRwfEiPNMZyjgRD8Hgv5HPz8/P7VXPz8/B8aGZ1PgRD8Ixotn+896egfG2yOfPz8/CMaBB76D3wAaABkAHAAbGhkcfosHyBsjRwfI8yNPB8j7I1cUABMAFAARABIHxmsHvmvvDMZ3C8ZdBC5sBMZ0A8jsgwDGnAfIHJcAxnwDyOx/C8jrIycHzAR/B8gDIx8ELogELn8AzBROCMaLelSliEI/xH/0HXpUP35CP7539fNSelR0fUI/xnfEf/kXSrJ3wIo/P0K/ZgzGDH9n+0VBPwfGbwvI6yMnB8wEfwfIAyMfC8aJBC5/AMwPTgjGi3pUF4hCP8R/9Dl6VKl9Qj/Gd8R/+UhKsnfAij8/Qr8HxolnHkVBPwC8enp6egvMTI17Qj/EekrHmUA/Py56B8SW8xMHxk5mDbhXPz8/Z7caRD8HxpcHyARfB8R/8yILyOdHgv9PQD8/PwfGiXpUg4NCPwfIPgfEf/RJB8RxSsRYPj8/Zj4IxpwHyByXB8SWSsNNPj8/ZscHxpIHxorhSlrDPz8/Pz9KskMFB3qA4QA2Awh5SsTeQD8/B754Q/RiSlq/Pz8/P8j8BwfMFAcIxot6VK+HQj/Ef0rDJUA/P8YMB3qAZ9HgRD8Hxm8HxH9Kw0dAPz8DxgQHAHp/Lo0Hxodn0MJEPwvMDIMDxgQHB8aRCMaLelQsh0I/xH/0SXpU1oBCPwPGb2i5Pz8/uFc/Pz9nlBlEPwfGlwfIBGcHxH/zVwfI90eC/09APz8/B8aJZ83DRD8HyD5mPgfGmgfIHF8HxJZKwyc9Pz+4Vz8/P2fSGUQ/B8gEbwfEf/NNC8wEXwjGkgfGh2dmpHp6B8Z3B8R6SsNWPT8/CMaKZ1LJenoIyDoAxoRvSoD+T753QPQ3B8ZGB8SI80x6VPB+Qj8uegfINmY9LnoHxgZHB8SI80hn7RlEPwfI9ke1Vz8/PwfGhmfgGUQ/Zj0uegfGiWcUGUQ/vvwHP/FVaIV5enrI/AcHxhyXaB5APz96VK9/Qj8Dxm8HxhyXaFBAPz8uegfElvNEB8ZOZj4HxpIHxooLzERedUI/Slo/SrJDBQd6gOEANgMHefRQB754Q/RmALlnPz8/aJQ/Pz8HyByPB8SW80xvev5PB8YclwfGTmY+B8aSB8aKSlr/P0qyQwUHeoDhADYDCHn0Uge+eEP0ZgfMDI9nHcx6egPGcmjKPz8/B8SW80QHxk5mPgfGkgfGigvMTBZ1Qj9KWj9KskMFB3qA4QA2Awh59FIHvnhD9GYHzAyPZ13LenoAuUQ/Pz9mCgfElvNEB8ZOZj4HxpIHxorh4Upawz8/Pz8/SrJDBQd6gOEANgMHefRSB754Q/RmB8wMj2edy3p6ALmzRD8/ZkoHzAyPZ9DLenoAuVo/Pz8HxJbz/28DSoDmTwC+fED0MwfGHJcHxkYHxIjzSHpUX4BCPwfINgfGBkcHxIjzSGdiG0Q/B8j2R7VXPz8/B8aGZ5EbRD8AxoELzBsj7wjGFi8Ixu43CMb2/wjGXgAaABkAHAAbHH64ST9Cv2fW+kQ/z7hJP0K/Z8/6RD/PuEk/Qr9nxPpEP8+4ST9Cv2f1+kQ/i4uLi4uLi4uLi/8OB75rL0qxAyPnB8aYxwAvSrEDI98HggMjJz8/Pz/HAyMfZ6elenrDf/RGt3p6enoHvoMvFn4ELoiCAyMfPz8/PwQufwfMTLN3Qj8ujXpUW4RCPwfIPgfEf/MtALe2QD8/B8xUqndCPwQuiAfGh3pUPoRCPwfI/kcHxH/0WwfGRnpUYINCPweCPj8/Pz8HvoMvFgd6JBm5Qj8ufwe+gy8WfouLi4uLi4uLi4uLi4uLB8gbI0cLyAsjHwvIAyNXB8gTI08UERIAEwAUABEAEgfAa78/Pz8IxngMxncLxl0LxmgHxj0ulgfEf/NEC8Y/Zj4Lxn6CAyMvPz+/PwfIGyMnB8gbIx8ELogHzFS/d0I/B8YIR3pU0YNCPwfGb4IDIxdAPz8/ggMjGz4/Pz+CAyPzQD8/PwvMCyP/C8wDIxcHzFRNd0I/CMYMP3pU/4NCP8R/81cAuFc/Pz8LzAMj/wDMEEkHxol6VAuDQj8HxkIHxH/zTgfGRwfEiPNGelSRukI/A8ZvZj4Dxm4HxkIHxH/zTQfGRwfEiPNFelS3ukI/xmdmPcZmB8ZaB8SW81ULxgZHDMSI9FMHxkZnAPpEPwfI/kcLxodmPgQuiAjGQgfEf/NEB8ZPZj0ujQeCAyMvPz8/PwPI8yMnyOsjHwQufwfGiXpUr35CP8R/8yMujQfGiXpU2H5CP8R/81QLxsMjXz8/PwfGkQjGjGfteHp6ZkF6VI27Qj/GlwfGiXpUMn5CP88Ixotnsch6es8IxopnrMh6es8Hxopno8h6esZ+B8bbI38/Pz8HwIO/Pz8/ABoAGQAcABsaGRx+i4uLi4uLi/8OB75r3wfGSAvMCyMfB8aVggMjN0A/Pz8HzFSHcUI/ggMjOz4/Pz8LzAMjN4IDIxNAPz8/elRkfUI/xH/zVwC4Vz8/PwvMAyMfB8aGAMwQSXpUcH1CPwe+g98WfouLiwfIGyNHB8jzI08SB75rLwfGbQfMGE8HxjYHt6WlpaWlpaVFBzj+R/P9B8gbIx8HggMjJz8/Pz+4Vz8/P2cuGEQ/B8jvTwd6/kcHxgpHB8g3B8gHRwfIAkcHyEAHxhsj/wfG8yMHB76DLxp+B8xMWXlCP2cE5kQ/i4uLi4uLi4uL/xQAEwARB8zrI7gHwGt/Pz8/B8ZE6tFFPwcugwfIBEoLzOBHC8ZtB8ZQALhYPz0/B4KAQD8/vwvI5GIELn8LyOMjH3pUArFCP8R/SsTyQz8/CL45P0rDGkM/PwfI2yNvPz8/B8xUQTF6egfIsyO3Pz8/CL6BVwfIuyOvPz8/CLc/Pz8/Pz8/vwvIqyOnPz8/ALxAv3p6C8i7I58/Pz8Aunr6Pz9KKLMjzz8/P0pa/z8I3vFvvnlISsK5Pj8/xsut84k/Pwc+hXpgCMYZdwfMBLIIxhFnBC6ICMZLIwQuf20ISis5B8gDIycHyBsjH4IEskM/Pz96VMy0Qj8HzFTpNHp6CLc/Pz8/Pz8/v8R/SsPiPj8/yDZo3z4/PwjG+XcELogIxhFnBC5/CMZLI20ASitZSrFCyASyB8wEugfIAyMnB8wEsgfIAyMfggS6Qz8/P3pUMLRCP0qxFLLEf0qxhkoEkMdSaD8+Pz8Ixhl3B8wEugjGEWcELogIxksjBC5/bQBKTzEHyAMjJwfIGyMfggS6Rz8/P3pUa7NCPwfMVIwzenoItz8/Pz8/Pz+/xH9Kw4E9Pz9tSlAuaLw9Pz8Ixvl3BC6ICMYRZwQufwjGSyNtAEorWUq6QsgEsgfMBLoHyAMjJwfMBLIHyAMjH4IEukM/Pz96VMmzQj9KsgyyxH/hSgSG4chKvnk+SsQVPT8/xlQlo0U/A8wBHEq6iHpUpLZCPwA2hPxLAEqyhOHIQmgxPT8/ADaC4QBKCoLhyEJoIT0/P20ASk9BLn/hSipEjHZCP+1UbUobRH52Qj/hSipEtnZCP+4+CMZ/CMb5dwQuiAjGEWcELn8IxksjbQdKK5cHPpcAxgFzyASyB8wEsgfIAyMnB8j7Ix96VGiuQj/Ef0rDfkA/PwfElkrDtUA/P8YUsgvGfgfGimclekQ/aKJAPz8AxvFzB8wEkgjGEWcAuFg/PT8IxksjBC5/CMb5d4BpPQfIAyMfelSdrkI/xH9KxPNAPz8ulsRx8wVKWv8/A8Z+ggSGQz8/PwfMVKJqQj8HzAxqZ8HbenoHxgySB8wEhgfIAyMnB8wUagQuiAfI+yMfBC5/elQLrkI/en4HvoJDNpnttQfGDJJ6VAeuQj9oVEA/PwTG+XMHzASaCMYRZwC4WD89PwjGSyMELn8Ixvl3AJBqB8gDIx96VE+uQj/Ef0rErD8/Py6WBMR6SsPXPz8/ALt6+j8/Slq/Pz8/PwPGfoIEikM/Pz8HzFRCakI/B8wMamdh1np6B8YMmgfMBIoHyAMjJwfMFGoHzASCBC6IBC5/B8gDIx96VKetQj/Ef/QzvnlC9CfGVBCdRT8DzP/fxgyCelSLuEI/ADaE/EEASrKEZkkANoPhAEoKg2ZDSrIEguHIQnp+B76CPQA2mkq9+Hp6egvG5GIHxgyaelTerUI/ALp6+j8/ZiwAxgFzBC6ICMYRZwQufwjGSyPIBLoHzAS6B8gDIycIxgF3B8gDIx96VFmtQj8Itz8/Pz8/Pz+/B8xUdDB6egi+gR8IvvlnP0rEIXt6ekonsyPPPz8/C8a7I58/Pz8Lxqsjpz8/PwfGuyOvPz8/B8azI7c/Pz8Hxtsjbz8/PwjGSyN6VJOwQj+vQGY9LX8HxgxKBy6LZ3UORD8HwIN/Pz8/ABkAGxx+zxiFPz+mhT8/dYU/PwmGPz8Jhj8/k4Y/Pw6LPz9kiz8/ZIs/P4yMPz+Li4uLC8gDI1cHyBMjTwfICyNHFA4REgATABQAEQASB8yrI3d8enoHwGtHPj8/DMZvB8Z1B8ZwBC5sA8jrIwtKEn9uSvoExwDMDC9n1w5EPwfIPwfI/0cHyP9P4YL/V0BAB8gExwjGQQvMPDhsQj8HxH/zRAs4N/MNCMaJZ06+enq4Vz8/P2ccDkQ/B8aXB8jE5z0/PwfEf/MdC8jnR4L/T0A/Pz8Ixop6VOG3Qj8HyD4HxH9Kw6QePz9mPgjGnAjIWQfElkrDCyQ/PwfMAlcHyAMj5wfGPwfIAyPfB8R/81Rvev9PB8YDI98HxkcHxrwXPT8/Zj4IxowLyOsjLwPI6yMnggMjHz4/Pz8ELoi1Pz8/vwTMAEJ6VKK0Qj8HxpcHvnd68+kHzBTXB8aHelS4tEI/B8YE1wc8Pz8/PflNALmaPz8/B8wLI99nBL16emYaxodnY3tEPwvGbwfIBL8LyOsjHwvMzAdAPz8DxgTXB8aPB8aGelR4s0I/xH9KxIU/Pz8Ixoln3HtEPwfGhnpUD7RCP3pUPbRCPwPGbwfMCyPfZ2zAenoExHFKw88/Pz8ExoEHzBMj7wfGiWeDYXp6B76CJwfMAyPvBzZ381wHxopnucB6egfGAyPvB8hCB8R/SsMuHT8/b3r/TwfGAyPvB8R/SsMgHT8/ALp6enp6bwNKgPdPAL56QErERh0/PwfGGyPvB8ZGB8SI80h6VGWxQj8LyCYHxgZHB8SISsOVID8/Z2wQRD8LyOZHaIsgPz8HxsTnPT8/B8gEv2ZVB8aGelTJs0I/xgTXyAMjFwfMCyPfZyzAenoLyOsj/7hXPz8/Z+0QRD8Hxm8HyMTnPT8/B8R/8yELyOdHgv9PQD8/PwfMTGRvQj96VPKxQj8HyEEHxH9Kw4AgPz9mPgjGdAfItI8/Pz8HxHFKwwkePz+4Vz8/P2cfEEQ/C8ZvB8jE5z0/PwfEf/MhC8jnR4L/T0A/Pz8HzEw2b0I/elQksUI/CMhBB8R/SsP1ID8/Zj4MxnQLyLSHPz8/DMRxSsNNHj8/uFc/Pz9niQ9EPwfGdwfIxOc9Pz8HxH/zIQvI50eC/09APz8/B8xMOG9CP3pUjrRCPwfIQgfEf0rDLiA/P2Y+CMZ8B8i8fz8/PwfEekrDbR8/P4IDIwtAPz8/uFc/Pz9n8w9EPwfIxOc9Pz8HxH/zVgvMxIc/Pz8HzNR/Pz8/B8aHZ7nSenoHxpdmPgjGnAfElkrDrB8/PwC6enp6egDGgm9KgAJPvndA9C8HxkoHxIjzSHpUA7RCPwvIKgfGCkcHxIjzSGcGD0Q/C8jqR7VXPz8/B8aKZzUPRD8HyNx/Pz8/B8gcf296/k+CAyMLPj8/P7hXPz8/Z5wKRD8HyMTnPT8/B8R/81cLzMSPPz8/B8wUfwfGh2cl0np6C8ZfZj4MxmQMxGNKw8gePz8AxoJvSoD+T753QPQvB8ZGB8SI80h6VLGzQj8LyCYHxgZHB8SI80hnvApEPwvI5ke1Vz8/PwfGhmerCkQ/C8jkf7hXPz8/Z90KRD8HxncHyMTnPT8/B8R/8+4LyOdHgv9PQD8/PwjGSyMHxIjzSHpUDLNCPwPGZwDGhAc+f7h6enp6BzaASsKEWj8//cxT7D8/Pz8uiHpUWbNCPwfGhwfIQgfEf/RGBMRsSsSgWj8/ZlIIxlMjB8SN80kEzARADD5/80RnMMVEPwQubGY+CMZ8B8R6SsOvHT8/B8j7I/8AxoJvAEqAAyNPvndA9DQIxksjB8SI80V6VJSuQj8MyCsjCMYLI0cHxIjzRWeVCUQ/DMjrI0e1Vz8/PwjGi2eHCUQ/zwDGgm9KgP5PvndA9DAHxkYHxIjzSHpU065CPwvIJgfGBkcHxIjzSGfWCUQ/C8jmR7VXPz8/B8aGZ8UJRD/PAMaCbwBKgAFPvndA9DAIxkkHxIjzSHpUFK5CPwzIKQjGCUcHxIjzSGcbCUQ/DMjpR7VXPz8/CMaJZwYJRD/PAMaCb0qAAU++d0D0LwfGSQfEiPNIelRSrkI/C8gpB8YJRwfEiPNIZ1kJRD8LyOlHtVc/Pz8HxolnTAlEP7hXPz8/Z4IMRD8HxpcHyMTnPT8/B8R/8yELyOdHgv9PQD8/PwfMTP1sQj96VIutQj8HyD4HxH9Kw/1ZPz9mPgjGnAfI3HdAPz8HxJZKw55aPz+4Vz8/P2f0DEQ/B8ZvB8jE5z0/PwfEf0rDbj8/PwvI50eC/09APz8/B8ZKB8SI80h6VBytQj8DxmcHxkYHxIjzRnpUC61CPwPGX2Y+BC5jAswzKwQ2c0q9m1w/PwDGgQc+f7h6enp6BzaASsKHXD8//sxTMS6IelRKrUI/B8aHB8hBB8R/9EYExHFKxKdcPz9m+AfGUgfEjfMxBMwEQATMCUAMPogMPn/zIQw2h+1CZ1LHRD9mVQzGgC6NZwb0RD9nsXZEP4I/HT8/P2emeEQ/B8ZOB8SN8y4EzAMjQAw+fwDGjAfGQQfMSwfzWgfEiPRUZ8R2RD+CP1E/Pz9n9XhEPwQubGZMZ3/CRD8ELmxmPgjGdAfEcUrDp1k/PwDGgm9KgAJPvndA9C8HxkoHxIjzSHpU67BCPwvIKgfGCkcHxIjzSGfuC0Q/C8jqR7VXPz8/B8aKZ90LRD8HyPMj/wDGgm9KgP5PvndA9C8HxkYHxIjzSHpUJbBCPwvIJgfGBkcHxIjzSGcwC0Q/C8jmR7VXPz8/B8aGZx8LRD+4Vz8/P2eVBkQ/C8ZnB8jE5z0/PwQuYwfEf/MiC8jfR4L/T0A/Pz8HzEwFZkI/elSbr0I/CMgEPwfEf0rD4ls/P2Y+DMZrC8isXz8/PwzEbErDrVw/P7hXPz8/Z8MGRD8Lxm8HyMTnPT8/B8R/81sLyN9Hgv9PQD8/PwfMTLpnQj9nNfBEPwjIQWY+DMZzC8i0lz8/PwzEcUrD0Vw/P7hXPz8/ZzsGRD8HxpcHyMTnPT8/B8R/8yELyN9Hgv9PQD8/PwfMTKplQj96VACvQj8HyD4HxH9Kw5dWPz9mPgjGmwfI3GdAPz8HxJZKwwpcPz8HyByHb3r+T4IDIwtDPz8/uFc/Pz9nlQVEPwfIxOc9Pz8HxH/zVwvMxJc/Pz8HzBSHB8aHZyLNenoHxndmPgjGewfEekrDT1w/PwDGgm9KgP5PvndA9C8HxkYHxIjzSHpUrqpCPwvIHgfGBkcHxIjzSGe1BUQ/C8jeR7VXPz8/B8aGZ6gFRD8HyPyHB8j8j296Ak+CAyMLSz8/P7hXPz8/ZwoFRD8HyMTnPT8/B8R/81ELzMRfPz8/B8wUjwfGh2fb0Hp6C8ZfC8jjI/cMxGNKw29cPz8AxoJvSoACT753QPQ3B8ZKB8SI80x6VCeqQj8HgkI/Pz8/B8YKRwfEiPNMZyYFRD8HggJHPz8/P7VXPz8/B8aKZ1EFRD8LyOSPuFc/Pz9niwhEPwvGXwfIxG9APz8HxH9KwzRAPz8Hgv9HPz8/P4L/T0A/Pz8HxkkHxIjzSXpUr6lCP8jE5z0/P2ZFgsTnPT8/Pz8/PwfGAyP3B8ZHB8SI80d6VMapQj9mPS5/yAMjB8bM5z0/Pz6HNodKvThVPz/GgAc+f7V6enp6BzZ9SsIhVT8/zFNILoh6VAypQj8HxocIyEMjB8R/9FTGAyMHPsTnPT8/SsR6WD8/aNo/Pz8LxlkDxtTnPT8/xhMjBwzElvMCBMz9QATMBUADPoUMPogMPn/zMww2h+1FCMaOZzjDRD9mVQzGgC6NZ+zwRD9nl3JEP4I/HT8/P2eMdEQ/A8bU5z0/P8YTIwcHxgMj9wvGRwzEiPM3A8z9QAw+fwDGhQjGQyMHzEsH8yMHxIj0TWfSckQ/gj9RPz8/Z8t0RD9mTAjGkGeNvkQ/Zj4ELmMMxGNKwwhbPz8AxoJvSoABT753QPQ3B8ZJB8SI80x6VMCsQj8HgkE/Pz8/B8YJRwfEiPNMZ8MHRD8HggFHPz8/P7VXPz8/B8aJZ+oHRD8LyOMj/wDGggfG8yP3b0qAAU++d0D0NwfGSQfEiPNMelQtrEI/B4JBPz8/PwfGCUcHxIjzTGc0B0Q/B4IBRz8/Pz+1Vz8/PwfGiWcfB0Q/LnHI8yMLAMaCb0qAAk++d0D0MAfGSgfEiPNIelRiq0I/B8gyB8YKRwfEiPNIZ2kCRD8HyPJHtVc/Pz8HxopnnAJEP88AxoJvSoD+T753QPQwB8ZGB8SI80h6VKirQj8HyC4HxgZHB8SI80hnrwJEPwfI7ke1Vz8/PwfGhmfaAkQ/zwDGgm8ASoABT753QPQwCMZJB8SI80h6VOWrQj8IyDEIxglHB8SI80hn8AJEPwjI8Ue1Vz8/PwjGiWffAkQ/zwDGgm8ASoAET753QPQtCMYMPwfEiPNFelQlq0I/CMj0PwjGDEcHxIjzSGcvAkQ/CMj0R7VXPz8/CMaMZ1oCRD+4Vz8/P2eYAUQ/B8aXB8jE5z0/PwQucQfEf/MhC8jvR4L/T0A/Pz8HzEwIYUI/elSWpkI/B8g+B8R/SsPHUj8/Zj4IxpkHyBxfB8SWSsM9WD8/uFc/Pz9nwgFEPwfGlwfIxOc9Pz8HxH/zIQvI70eC/09APz8/B8xMnWRCP3pUy6ZCPwfIPgfEf0rDA1I/P2Y+CMaZB8gclwfElkrDuVc/P7hXPz8/ZzcBRD8HxpcHyMTnPT8/B8R/8yELyO9Hgv9PQD8/PwfMTJ5kQj96VDymQj8HyD4HxH9Kwz9SPz9mPgjGmQfIHJ8HxJZKw7hYPz+CAyMLTz8/P7hXPz8/Z2AERD8HyMTnPT8/B8R/81QLzASXB8wUnwfGh2cwzHp6B8Z3Zj4IxnkHxHpKw/VYPz8AxoJvSoD+T753QPQvB8ZGB8SI80h6VLylQj8LyC4HxgZHB8SI80hngwREPwvI7ke1Vz8/PwfGhmeuBEQ/B8j8nwvMBF8HzNRnPz8/B8wMn2fWzXp6B8aXuFc/Pz9nDQREPwfIxOc9Pz8HxH/zVAvGfgfMEyP/B8aHZ53LenoHxpdmPgjGmQfElkrDq1I/PwDGgm8ASoADI0++d0D0MwjGSyMHxIjzRXpUJqVCPwzIMyMIxgsjRwfEiPNFZy8ERD8MyPMjR7VXPz8/CMaLZ1kERD8HyBsj/wfMzGc/Pz9n/PN6es8AxoJvSoACT753QPQwB8ZKB8SI80h6VJioQj8LyDIHxgpHB8SI80hnXwNEPwvI8ke1Vz8/PwfGimeKA0Q/zwfMDJdnNPN6es8HzAxfZybzenq4Vz8/P2f0A0Q/B8Z3B8jE5z0/PwfEf/MhC8jvR4L/T0A/Pz8HzEwPY0I/elT1qEI/B8hCB8R/SsMHVD8/Zj4IxnkHyPxnB8R6SsMTUT8/uFc/Pz9nIQNEPwfIxOc9Pz8HxH/zUQvMBGcHzBMj/wfGh2f0xnp6B8Z3Zj4IxnkHxHpKw8VRPz8AxoJvSoD+T753QPQvB8ZGB8SI80h6VECoQj8LyC4HxgZHB8SI80hnRwNEPwvI7ke1Vz8/PwfGhmdy/kQ/B8j7I/8HzAxnZxjuenq4Vz8/P2ee/kQ/B8aXB8jE5z0/PwfEf/MhC8jvR4L/T0A/Pz8HzExRXkI/elSnp0I/B8g+B8R/SsPAUz8/Zj4IxpkHyBx3B8SWSsN2VD8/C8bEFz0/Pwi+fx8HzNQ/QD8/C8asDz0/PwjGjGeo0Xp6B8ZvuFc/Pz9nL/5EPwfGlwfIxOc9Pz8HxH/zIQvI70eC/09APz8/B8xMnl1CP3pUNKdCPwfIPgfEf0rDWFM/P2Y+CMaZB8gcbwfElkrDzlQ/PwvGgQfM1Hc/Pz8HzAxvZ1PPenrPC8wEdwfM1G8/Pz8HxodnP896egfGl7hXPz8/Z7L9RD8HyMTnPT8/B8R/81QLxn4HzBMj/wfGh2dCxXp6B8aXZj4IxpkHxJZKwzxUPz8AxoJvSoACT753QPQvB8ZKB8SI80h6VM6iQj8LyDIHxgpHB8SI80hn1f1EPwvI8ke1Vz8/PwfGimfI/UQ/B8gbI/8HzMxvPz8/Z2fwenrPB8zMdz8/P2eW8Hp6zwfMDG9nkPB6es8HzMw/QD8/Z4PwenrPB8wMd2e18Hp6C8akFz0/PwjGSyMHxIhKw0w+Pz8HxkgHxIhKw0A+Pz96VHuhQj/Ef0rDbj0/P7hXPz8/Z5EARD8HxpcHyMTnPT8/B8R/8yELyO9Hgv9PQD8/PwfMTAhgQj96VJahQj8HyD4HxH9Kw4VNPz9mPgjGmQfIHEcHxJZKwwpTPz+4Vz8/P2fCAEQ/B8aXB8jE5z0/PwfEf/MhC8jvR4L/T0A/Pz8HzEydX0I/elTLoUI/B8g+B8R/SsPBTT8/Zj4IxpkHyBw/B8SWSsNGUz8/C8wEPwfMVH5fQj8HzMxPQD8/Z8LMenrPC8wERwfM1EdAPz8HxodnDsl6es8Hxo8HzAsj/2eUyXp6zwfMzEdAPz9np+96es8HzMxPQD8/Z9bvenrPB8wMP2fQ73p6zwfMDEdnwu96erhXPz8/Z5D/RD8HxpcHyMTnPT8/B8R/8yELyO9Hgv9PQD8/PwfMTCtgQj96VJGkQj8HyD4HxH9Kw5ZQPz9mPgjGmQfIHE8HxJZKw69NPz+4Vz8/P2e9/0Q/B8jE5z0/PwfEf/NRC8wETwfMEyP/B8aHZ5DCenoHxndmPgjGeQfEekrDJ04/PwfGAyP/B8R/8wgAxopvSoAHT754QPQ0B8YbI/8HxkYHxIjzSHpUCaRCPwvILgfGBkcHxIjzSGcU/0Q/C8juR7VXPz8/B8aGZwP/RD8LxqQXPT8/B8j7I/8HzAxPZ9rqenq4Vz8/P2doOkQ/B8aXB8jE5z0/PwfEf/MhC8jvR4L/T0A/Pz8HzEwbmkI/elRpo0I/B8g+B8R/SsN5Tz8/Zj4IxpkHyBwfB8SWSsO+TT8/uFc/Pz9n1TpEPwfGlwfIxOc9Pz8HxH/zIQvI70eC/09APz8/B8xMTJpCP3pU2qNCPwfIPgfEf0rDtU8/P2Y+CMaZB8gcVwfElkrDOk0/PwzGgwfM1B9APz8HzAxXZ/nLenrPC8wEHwfM1FdAPz8Hxodn5ct6es8Hxo8HzAsj/2dry3p6zwfMzFdAPz9nuul6es8HzMwfQD8/Z63penrPB8wMV2en6Xp6zwfMDB9n2el6egfGGyP/CMzzI0cHxkEHxH9Kw0w+Pz8HxkcHxIhKw0A+Pz96VJmeQj/Ef0rDbj0/P7hXPz8/Z7c5RD8HxpcHyMTnPT8/B8R/8yELyO9Hgv9PQD8/PwfMTCaZQj96VLyeQj8HyD4HxH9Kw15KPz9mPgjGmQfIHC8HxJZKw+dQPz+4Vz8/P2foOUQ/B8aXB8jE5z0/PwfEf/MhC8jvR4L/T0A/Pz8HzEzDnEI/elTpnkI/B8g+B8R/SsPaSj8/Zj4IxpkHyBwnB8SWSsMjUD8/C8wEJwfMVKScQj8HzMwvQD8/Z+jFenrPC8wELwfM1CdAPz8HxodnNMZ6es8Hxo8HzAsj/2eyxnp6zwfMzCdAPz9nxex6es8HzMwvQD8/Z/zsenrPB8wMJ2fu7Hp6zwfMDC9n6Ox6erhXPz8/Z648RD8HxpcHyMTnPT8/B8R/8yELyO9Hgv9PQD8/PwfMTMmZQj96VLedQj8HyD4HxH9Kw3NJPz9mPgjGmQfIHDcHxJZKw81KPz+4Vz8/P2fjPEQ/B8jE5z0/PwfEf/NRC8wENwfMEyP/B8aHZ67DenoHxndmPgjGeQfEekrDAE8/PwfGAyP/B8R/8wgAxopvSoAHT754QPQ0B8YbI/8HxkYHxIjzSHpUL51CPwvILgfGBkcHxIjzSGcyPEQ/C8juR7VXPz8/B8aGZyE8RD8LxqQXPT8/B8j7I/8HzAw3Z8Drenq4Vz8/P2eGO0Q/B8aXB8jE5z0/PwfEf/MhC8jvR4L/T0A/Pz8HzEw5m0I/elSPoEI/B8g+B8R/SsNSST8/Zj4IxpkHyBwHB8SWSsPbSj8/uFc/Pz9n+ztEPwfGlwfIxOc9Pz8HxH/zIQvI70eC/09APz8/B8xMapZCP3pUwKBCPwfIPgfEf0rDjkw/P2Y+CMaZB8gc/wfElkrDF0o/PwvGgQfM1P9APz8HzAz/Z9/IenrPC8wEBwfM1DdAPz8HxodnC8h6es8Hxo8HzAsj/2eJyHp6zwfMzDdAPz9noOZ6es8HzMz/QD8/Z9PmenrPB8wM/2fF5np6zwfMDAdnv+Z6egfGGyP/uFc/Pz9nhDZEPwfGdwfIxOc9Pz8HxH/zIQvI70eC/09APz8/B8xMN5ZCP3pUhZ9CPwfIQgfEf0rDIkw/P2Y+CMZ5B8j8FwfEekrDq0k/P7hXPz8/Z/E2RD8HxncHyMTnPT8/B8R/8yELyO9Hgv9PQD8/PwfMTNCVQj96VPafQj8HyEIHxH9Kw15LPz9mPgjGeQfI/A8HxHpKw+dJPz8LzAQPB8xUrZVCPwfMzA9APz9n8cJ6es8LzAQXB8zUn0A/PwfGh2f9x3p6B8Z3uFc/Pz9neDVEPwfIxOc9Pz8HxH/zVAvGggfMEyP/B8aHZwi9enoHxndmPgjGeQfEekrDSUk/PwfElvMIAMaCb0qA/k++d0D0NAfGGyP/B8ZGB8SI80h6VIbaQj8LyC4HxgZHB8SI80hnjTVEPwvI7ke1Vz8/PwfGhmeANUQ/C8akFz0/PwfI+yP/B8zMn0A/P2dY5Xp6zwfMzA9APz9nS+V6es8HzAwPZz3lenrPB8wMF2d36Hp6uFc/Pz9n/TVEPwfGlwfIxOc9Pz8HxH/zIQvI70eC/09APz8/B8xMTJtCP3pUAtpCPwfIPgfEf0rDtUY/P2Y+CMaZB8gc5wfElkrDBUw/P7hXPz8/Z244RD8HxpcHyMTnPT8/B8R/8yELyO9Hgv9PQD8/PwfMTOGYQj96VHfZQj8HyD4HxH9Kw/FGPz9mPgjGmQfIHN8HxJZKw0FMPz8LxgMj5wfMVFmWQj8HzMznQD8/Z23EenrPC8wE5wfM1N9APz8HxodnucF6es8LzATfB8zUF0A/PwfGh2elwXp6zwfGjwfMCyP/ZyvCenrPB8zMF0A/P2d653p6zwfMzN9APz9nbed6es8HzMznQD8/Z2TnenrPB8wM32eW53p6zwfMDOdnkOd6erhXPz8/Z1Y4RD8HxpcHyMTnPT8/B8R/8yELyO9Hgv9PQD8/PwfMTMmXQj96VB/ZQj8HyD4HxH9Kw6hFPz9mPgjGmQfIHO8HxJZKwzhLPz8LzATvB8xUgpVCPwfMzO9APz9nVsR6es8Hxo8HzAsj/2f8wXp6zwfMzO9APz9nD+d6es8HzAzvZwHnenoLyPMjD7hXPz8/Z8Y3RD8HxpcHyMTnPT8/B8R/8yELyO9Hgv9PQD8/PwfMTHGSQj96VM/cQj8HyD4HxH9KwyNFPz9mPgjGmQfI3Nc/Pz8HxJZKw7BGPz+4Vz8/P2c4N0Q/B8aXB8jE5z0/PwfEf/MhC8jvR4L/T0A/Pz8HzEyjkkI/elQ53EI/B8g+B8R/SsOcSD8/Zj4IxpkHyNzPPz8/B8SWSsPlRj8/uFc/Pz9nYjJEPwfGlwfIxOc9Pz8HxH/zIQvI70eC/09APz8/B8xMFZJCP3pUa9tCPwfIPgfEf0rD0Ug/P2Y+CMaZB8jcxz8/PwfElkrDHkY/P7hXPz8/Z9QyRD8HxpcHyMTnPT8/B8R/8yELyO9Hgv9PQD8/PwfMTK+RQj96VNXbQj8HyD4HxH9KwwpIPz9mPgjGmQfI3L8/Pz8HxJZKw5tFPz+4Vz8/P2f+MkQ/B8aXB8jE5z0/PwfEf/MhC8jvR4L/T0A/Pz8HzEyxkUI/elQH20I/B8g+B8R/SsNHSD8/Zj4IxpkHyBz3B8SWSsPXRT8/C8zEzz8/PwfM1M9APz8HzAz3Zx7DenrPC8zEvz8/PwfM1MdAPz8HxodnS8N6es8LzMTXPz8/B8zUv0A/PwfGh2d0vnp6zwvMxMc/Pz8HzNT3QD8/B8aHZ5m+enrPB8aPB8wLIw9n38N6es8HzMz3QD8/Zy7henrPB8zMv0A/P2ch4Xp6zwfMzMdAPz9nWOF6es8HzMzPQD8/Z0vhenrPB8wM92c94Xp6zwfMzL8/Pz9ndOR6es8HzMzHPz8/Z2fkenrPB8zMzz8/P2eW5Hp6zwfMzNc/Pz9nieR6eoIDIy8/P78/C8jzIycLyPMjHwQuiAvMRBWXQj8HzFQGjkI/CMYMR3pU4NpCPwfGbwfGjwjGjGdOm3p6uFc/Pz9nnDREPwfGlwfIxOc9Pz8HxH/zIQvI70eC/09APz8/B8xMD5RCP3pUXdVCPwfIPgfEf0rDrEI/P2Y+CMaZB8jcrz8/PwfElkrDNUg/P7hXPz8/Z8Y0RD8HxpcHyMTnPT8/B8R/8yELyO9Hgv9PQD8/PwfMTKGTQj96VM/VQj8HyD4HxH9Kw+FCPz9mPgjGmQfI3Kc/Pz8HxJZKw25HPz+4Vz8/P2c4NEQ/B8aXB8jE5z0/PwfEf/MhC8jvR4L/T0A/Pz8HzEzTkkI/elQ51UI/B8g+B8R/SsNaQj8/Zj4IxpkHyNyfPz8/B8SWSsOrRz8/C8zEpz8/PwfM1NdAPz8HzMyfPz8/Z069enrPC8zErz8/PwfM1Lc/Pz8Hxodne8B6es8HzMzXQD8/ZxrjenrPB8zMnz8/P2cN43p6zwfMzKc/Pz9nBON6es8HzMyvPz8/ZzfjenoHxhsj/wfElvNQB8ZGB8SI80h6VMfYQj8Dxm8HxvsjDwfEevNNB8ZKB8SI80V6VOzYQj/Gh2Y9LogHxsS3Pz8/B8R/80QHxk9mPS6N/cxDMD4DIxcHggMjLz8/Pz/IAyMnggMjHz8/Pz8ELogELn8Hxol6VPfcQj/Ef/TpC8b0vwjGiWcDmUQ/BC5/B8wUpwjGjGfQh3p6CL6DJwfMBKcLNl/zHgjGi2fL3np6B8YEpwjIQyMHxH/zSW96/08Hxhsj/wfG+yMPB8aJelRf20I/CMaJZ3OcRD96VN3RQj8Dxm8HzAynaFk+Pz8HxJbzLAfGRgfEiPNGelSe10I/A8ZvZj4ELnEHxv5HB8R/9E4HxkZnLRdEPwfI/kdmRAQucS5/C8wLIxsExoEHxo8Hxol6VNbbQj8LzAsjGwPGAyMXB8YUvwfGiXpUw9tCPwfEevMsB8ZKB8SI80Z6VADXQj8Dxm9mPgQucQfGAkcHxH/0TgfGSmePEkQ/B8gCR2ZEBC5xLn8LzAsjGwTGgQfGjwfGiXpUONtCPwfGDL9nK5xEPy6NB8aJelQ820I/xH/033pUxtRCPwPGfwfMFK8Ixoxn44J6egi+gycHzASvCzZf8x4IxotnGt16egfGBK8IyEMjB8R/80lvev9PB8YbI/8HxvsjDwfGiXpUrtZCP3pUPNRCPwPGbwfMDK9oeEA/PwvGxN89Pz8HxpEIxoxnspB6egPGbwfGiXpUvtZCPwTEcUrEykA/PwfGxN89Pz8Hxj8HxH/zRAfGR2Y9LogHyMxfQD8/C8wMxwvMxF9APz8HzBMj5wjGjGc8h3p6zwfGAyPnB8R/SsMDQD8/B8ZHB8SISsM3QD8/elRT0kI/xH9KwyVAPz8HzFSMk0I/B8zMp0A/P2cg9np6C8aHC8wExwfM1K9APz8Ixoxnhol6egfGjwjMCyMvZzn8enoHzMyvQD8/Z93genoIxgsjLwfEiPMkB8ZIB8SI81x6VK3RQj/Ef/NOCMwLIzcHzFR9k0I/ZwT8enpm4QfMVPOTQj8HzMy3QD8/Z6/1enoLxocLzATHB8zUh0A/PwjGjGcViXp6zwvGfwfMVBqTQj8HzMx/QD8/Z578enoIzAsjJwfGj2ex+3p6B8zMf0A/P2eV33p6zwfMzIdAPz9njN96egfMVOGTQj8HzMyPQD8/ZwX1enoLxocLzATHB8zUl0A/PwjGjGdzjHp6CMwLI08Hxo9n4vt6egfMzJdAPz9nxt96egjMDB8HzNQXPT8/Z6ZGPz/PB8wLI+dm/gTGgQfMFLcIxoxnE4R6egi+gycHzAS3CzZf8x4IxotnCt96egfGBLcIyEMjB8R/80lvev9PB8YbI/8HxvsjDwfMDLdnJt96es8HzMy3Pz8/Z1nfenrPB8R68woAxoJvSoACT753QPQ8B8YbIw8HxkYHxIjzTHpU79RCPweCPj8/Pz8HxgZHB8SI80xn7i9EPweC/kc/Pz8/tVc/Pz8HxoZnGS9EPwfGGyP/B8SW8wVvA0qA9k8AvnpA9DkHxhsj/wfGRgfEiPNMelRc1EI/B4I+Pz8/PwfGBkcHxIjzTGcfL0Q/B4L+Rz8/Pz+1Vz8/PwfGhmdGL0Q/zwvGBMcMxv9HB8wUxwfMDMdn5PN6erUvPz8/B8YMx2diKkQ/AMaBB8CDRz4/PwAaABkAHAAbGhkWHH64ST9Cv2exDUQ/z7hJP0K/Z6YNRD/PuEk/Qr9nnw1EP8+4ST9Cv2fUDUQ/z7hJP0K/Z8UNRD/PuEk/Qr9n+g1EP8+4ST9Cv2fzDUQ/z7hJP0K/Z+gNRD/PuEk/Qr9nGQ1EP8+4ST9Cv2cODUQ/z7hJP0K/ZwcNRD/PuEk/Qr9nPA1EP8+4ST9Cv2ctDUQ/z7hJP0K/ZyINRD/PuEk/Qr9nWw1EP8+4ST9Cv2dQDUQ/z7hJP0K/Z0ENRD/PuEk/Qr9ndhBEP8+4ST9Cv2dvEEQ/z7hJP0K/Z2QQRD/PuEk/Qr9nlRBEP8+4ST9Cv2eKEEQ/z7hJP0K/Z4MQRD/PuEk/Qr9nuBBEP8+4ST9Cv2epEEQ/z7hJP0K/Z54QRD/PuEk/Qr9n1xBEP8+4ST9Cv2fMEEQ/z7hJP0K/Z70QRD/PuEk/Qr9n8hBEP8+4ST9Cv2frEEQ/z7hJP0K/Z+AQRD/PuEk/Qr9nERBEP8+4ST9Cv2cGEEQ/z7hJP0K/Z/8QRD/PuEk/Qr9nNBBEP8+4ST9Cv2clEEQ/z7hJP0K/Z1oQRD/PuEk/Qr9nUxBEP8+4ST9Cv2dIEEQ/z7hJP0K/Z3kPRD/PuEk/Qr9nbg9EP8+4ST9Cv2dnD0Q/z7hJP0K/Z5wPRD/PuEk/Qr9njQ9EP8+4ST9Cv2eCD0Q/z7hJP0K/Z7sPRD/PuEk/Qr9nsA9EP8+4ST9Cv2ehD0Q/z7hJP0K/Z9YPRD/PuEk/Qr9nzw9EP8+4ST9Cv2fED0Q/z7hJP0K/Z/UPRD/PuEk/Qr9n6g9EP8+4ST9Cv2fjD0Q/z7hJP0K/ZxgPRD/PuEk/Qr9nCQ9EP8+4ST9Cv2f+D0Q/z7hJP0K/ZzcPRD/PuEk/Qr9nLA9EP8+4ST9Cv2cdD0Q/z7hJP0K/Z1IPRD/PuEk/Qr9nSw9EP8+4ST9Cv2dAD0Q/z7hJP0K/Z3EKRD/PuEk/Qr9nZgpEP8+4ST9Cv2dfCkQ/z7hJP0K/Z5QKRD/PuEk/Qr9nhQpEP8+4ST9Cv2e6CkQ/z7hJP0K/Z7MKRD/PuEk/Qr9nqApEP8+4ST9Cv2fZCkQ/z7hJP0K/Z84KRD/PuEk/Qr9nxwpEP8+4ST9Cv2f8CkQ/z7hJP0K/Z+0KRD/PuEk/Qr9n4gpEP8+4ST9Cv2cbCkQ/z7hJP0K/ZxAKRD/PuEk/Qr9nAQpEP4uLi4uLi/8UDgATB8zrI7gHwGuPPz8/B8ZEz+hFPwcugwfIBFoufwvM4EcHyAMj/wfGlQfGUAQuiAvI4yM3BC5/B8gDIy8HgoBAPz+/ggMjJ0E/PT/IAyMfC8jkcnpUzshCP8R/SsT6Pj8/B742P0rD5j4/PwfIsyM/QD8/B8xUTUh6egfIuyOHPz8/unr6Pz8LyKsjfz8/PwC8QL96egvIsyO3Pz8/C8i7I68/Pz8LzPZPSlo/CN7yd755SErCYD0/P8bLret1Pz8HPoV6YAjGQgC4Qz8/P4IDIydDPz8/xkcHzASCyAyCaNg9Pz8IxkIAuEM/Pz+CAyMnQz8/P0qxRwfMBIrIDIpo+D0/PwjGQoIDIydHPz8/bUpPPwfMBGptSlAEamgRPT8/CMZCCMYab0q6R755PvQeA8ZEJPdFP8wRHHpUo8pCPwA2hPxBAEqyhGZGNoLhSgqCZj5KsoDXALhDPz8/yASOB8aOB8wEjoIDIydDPz8/B8gDIx9oTD0/PwjGSgeCf3p6enrhSlrDPz8/Pz/hvvsAPT8HzP9A9HPMQwQ9Pz8/ALhAPz8/yAMjJwfICyMfaIpAPz8AxvJ7B8wEmgjGEm8ulgjGSyMELogMxjIELn8HyBsj/wfIAyM3B8gbIy+CAyMnQT89P8gbIx+AaT16VHXCQj/Ef0rE2EA/P8Rx8+EIxnnh4eFKWsM/Pz8/PwPGfgfMVLl+Qj8HzAx6Z9zvenq+Oj8HzBR68yfGfgC4Qz8/P4IDIydDPz8/BC5/CMxLwQfICyMfB8YMmnpUqcJCP2ZFB8YMmnpU1cJCP3p+B76CQzaZ7acHxgyaelQBwkI/aB9APz8ExvJ7B8wEYgjGEm8ulgjGSyMELogIxjoELn8HyBsj/wfIAyM3B8gbIy+CAyMnQT89P8gbIx8AkGl6VDXCQj/Ef0rEmD8/PwTEcUrD3D8/PwC7evo/P0paPwPGfgfMVHl9Qj8HzAx6Z5zqenpKukLhxH/zF755QvQkA8ZE6PFFP8wRGMaHelRhzEI/ADaE/EEASrKEZkcANoPhAEoKgwfGDGIHzBR61wC4Qz8/P8gEkgQufwfMBJKCAyMnQz8/PwfIAyMfelS6wUI/ZkkHxgxiB8wUenpUosFCP3p+B76CPQA2mUq973p6egvG5HIHxgxielQFwUI/ZiIAxgJ7yAMjJwjGQgC4Pj8/PwfIAyMfCMYSbwjGSyMELn96VOjBQj8HzFRtRHp6CL6CH7p6+j8/CL76bz9KxHl7enoLxrsjrz8/PwvGsyO3Pz8/C8arI38/Pz8Hxrsjhz8/PwfGsyM/QD8/CMZLI3pUk8RCPwfGDFoHLotnPydEPwfAg48/Pz8AGxYcfjhyPz8Xcj8/93I/P9RyPz/Ucj8/bHI/PyJ3Pz9idz8/Ync/P194Pz+Li4uLi4uLi4uLi4sHyBsjRwfI+yNPB3oARwzGlwfGOAfGmAfGPQjI/0cHNoL0WQvIQgjGfwvIAkcLyAJPAIH/V0AHxhsjRwfG+yNPfr71Rz/0TwvIF08HNgJP9FALyBpPZkYLyFcHNkL0PgvIWgjG/0cIxo6/91c/SsRzQD8/Slr/P+FKWsM/Pz8/PwfGBUcLzAVHC8YARwvMEEcIxj8HNodKxGQ/Pz8Ixv9Pv/dXP0rDnD8/PwvGAE8INo/0FgjGPwfGkAfIAE8Ixj+/91g/9EMHyAdHCMY9CMj/RwfGPgc2B0f0SgvI/0cMxoUIyEcMyD1mJwjGPQc2R/RJC8g/DMaFCMhHDMg9Zk0LyP9PDMaFCMhHDMg9Zj4LxoAAgf9XQAjGQAfGB0eBAFc/CMZAB8YHRwvGQAjG/08HyEAIxv9Pv/dYP/RDB8gHRwfGAEcIyP9HB8Y+BzYHR/RMC8j/RwjIB09ocj8/PwfGAEcHNgdP9EwLyP9PCMgHT2hfPz8/C8g/CMgHT2iTPz8/v/dXP/RagQBXQIH/V0AIxkAHxgdHgQBXPwjGQAfGD0dorj8/PwfGQAc2j/QMB8aQB8aHB8b/TwfIPQfGAE+/91g/9EMHyA9HCMY9B8gARwfGPgc2D0f0QQfIB0dmTQjGPQc2D0/0QQfIB09mPgfIRwfIEE8MxoUIyEWBAFdACMZAB8YHR4EAVz8IxkAHxgdHC8YATwjGPwfIAE8Ixj+/91g/9EMHyAdHB8YARwjI/0cHxj4HNgdH9EELyP9HZk0HxgBHBzZH9EQLyD9mQwvI/08IyEcLyABHB8b9R7/3Vz9Kw1h5enoHxgJHB8YbI0cHxvsjT4H/V0AIxn5+i4uLB75rBwfMCyMfZ53qenoHzFRuU0U/B8wLIx9ngBpEP4sHvmsnB8xMZLlCP2f7MkQ/i4uLi4uLi4uLi4uLi4uLiwfIGyNHB8jzI08SB75rLwfGbQfGmAfGOAe3paWlpaWlpUUHOABH8wQHyAsjHweCAyMnPz8/P7hXPz8/Z2MjRD8HxkkHyAdPB3r+RwfGCkcHyDcHyAdHB8gCRwfIQAfGGyP/B8bzIwcHvoMvGn4HzEyLiEI/Z24xRD+Li4uLi4uLB8YQRwfMRGS8Qj8HxI0HSgR9fouLi4uLi4uLi4uLi4sHyAsjRwfIEyNPC8gDI1cLyAsjHw4REge+ay8HxngHzPMjF7hAPz8/Z/6RRD8Hxpdn5g56egQuiAfI8yMfC8aCB8aOB8ZHZwyFRD8HvoMvGhkWfouLi4uLi4uLi4uLi4v/ERIHwGvnPT8/B8ZEouBFPwcugwfIwyMPPT8/CMZwB8Z4wGVPQD8/SsPEPz8/vmVA8yS+dSL0MbVzQD8/elTMy0I/BzZv9CG4RD8/P3pU5MtCP2h/QD8/AEqyh75oQPM6vmhA8yXAeG5APz/zQi5/aJ5APz+1c0A/PwfGinpUDMtCPwfGh2fUPj8/aL5APz8ujQfGinpUPMtCP2juQD8/tUA/Pz8Hxop6VCXLQj9o30A/PwfGTDEbRT8At0A/Pz8HyNsjxz0/PwvIsyPfPT8/C8w0WBtFPwfEiPMjLo3hzweCf3p6enoHen+/O0A/9HIIxguRRwd6fQM+fwfEiPRfAMaHZ++MRD8LxkRgFkU/BC6NB8aXDMR/8wEELpZKWj8ExoUIxocMJocLPoZKWv8/SrFAAMdDSAfMCEDDf/RwB4J/enp6egd6fwC/Oz8/9HEKxgOZRwh6fgM+jwzEf/R/AIFDVT8HzEQzSz8/B8gDIzMLzEQ3J0c/B8wDIx8HyBsjHwvGiQfIAyMntUNAPz+CAyMvPz8/PwfMCyP/Z9oVenoHzBMj/wfGinpUWMZCP7VzQD8/B8aKelROxkI/ALg/P08/BC5/B8aHtTRDPz96VFPGQj+1c0A/PwfGinpUacVCPwvMCyMntQhDPz8HxocAtz0/Pz96VGzFQj8HxoZn4ItEPwvGsyPfPT8/B8bbI8c9Pz+3QD8/PwfGyyMPPT8/By6LZ5cgRD8HwIPnPT8/Ghl+i4uLi4uLi4uLi4uLi4sHvmsHLn8AuEBAPz8HyAMjLwQuf8gDI98HzAMjLwfIAyMfelQX+kI/xH/03wfGCyMvB8wDI+cHyAMjJwfMVGEnRz8HzAMj3wfIGyP/BC6IB8gDIx8ELn+CAyPnQz8/P3pUTvpCPwfGCyMvxpd6VFH6Qj/ElgfGGyP/9FC++yPfP/NFt0A/Pz8HvoMHfi5/B76DB36Li4uLi4uLi4uLi4uLB8Br5z0/PwfGRIUZRT8HLoMHyMMjDz0/PwfICyMfC8xMHiZHPwfMCyP/tUNAPz8LzEQ1t0I/ZyQYenoHzFRBJkc/B4KAPT8/v2dNenp6xH9KxIQ/Pz8HzFRmJUc/B4KAQD8/v2dyeXp6xH9KxKU/Pz8ufwfMEyP/B8gDIzcAuEBAPz/IAyMvBC5/B8wDIzcHgoBAPz+/B8gDIx96VDr5Qj/Ef/QbB8YLIzcHzAMjMwfIAyMnB8xUjCJHPwfMAyMvB8jbI989Pz8ELogHyAMjHwQuf4IDIzNDPz8/elRy/EI/B8YLIzfGl3pUdfxCP8SWB8bbI989Pz/0Qr77Iy8/9FUufwfGyyMPPT8/By6LZ0wfRD8HwIPnPT8/frdAPz8/B8bLIw89Pz8HLotnb1pEPwfAg+c9Pz9+i4uLi4uLi4v/FAASB8zrI5cHwGsnQD8/B8ZEwBxFPwcugwfIBD9KEn8LxnhKUAMjHwfICyMnLn8uiAfIBM9KUAMjL4IDIx/3Pz8/SlADI/9KUAMjD0pQAyPfSlADI+9KUAS/elR6v0I/B8wLIx+CAyMHC0A/PwfIAyMXelSS+UI/xH9Kw009Pz8HyNsjB0A/P7U9+j8/B8izIw9APz8uiAfIuyMXQD8/C8ijIx9APz8LyKsjV0A/PwvIsyNPQD8/elSFwkI/B8aHelSYwkI/B8YLI/+1Rz8/PwvGX3pUEfpCPwfGCyP/tUU/Pz8Dxm96VP76Qj8Hxgsj/7UXPz8/xnd6VDD6Qj8Hxgsj/7UVPz8/xm96VFr6Qj8Hxgsj/wQubEoSfwvI7HfGlwPI7KNuSvoErwDMFEALyOx/elRq+UI/B8YLI//GgtgHyAyHcnYHyAyP6IefRD8/AMaB2AvI7GdyecgMc7XfdXp66IefRD8/A8Z9yAxvB8wMl0pPBGdKUASXelRKwkI/B8YLI/8HzESOHkc/B8wUnwfIBKcDyOx3ggR7enp6eoIEnyc/Pz96VO75Qj8ELogAzBRJBC5/CMaKelRHwkI/B8YLI/8Hxnd6VP35Qj8LzAyHtThDPz8EzARACMaKelRjwUI/B8YLI/8Hxpd6VFH5Qj8LxrMjT0A/PwvGqyNXQD8/B8azIw9APz82mvz/4c8Hxgsj/8gcd4IEe3p6enp6VGb8Qj8LzAyHtThDPz8At0A/Pz8Ixop6VMbBQj8Hxgsj/8aXelS5/EI/Npr7fQQuiAQuf7U4Qz8/CMaKelThwUI/B8YLI/96VKb8Qj8Ixot6VCXBQj8LxqMjH0A/P7dAPz8/B8a7IxdAPz8HxtsjB0A/PwfGDD8HLotnAFxEPwfAgydAPz8AGhx+i4uLi4uLB75rJwfGVNwSRT8HzEwRIUc/Z7h3enoHzEwNIUc/Z6x3enoHzExhIUc/Z6B3enq4QD8/P2c2kkQ/i4uLi4uLi/8UDhESABEAEgfMqyPne3p6B8Br10M/PwfGRMgVRT8HLoMHyMS/Pj8/C8ZwyBMjLwvGiAvMRNEdRz8uegfMzO9APz+1Q0A/PwfI+yMPZ5kTeno4+yMvSsTlQz8/CMaJZ+t2enrIAyMvxH9KxBFDPz8LzAMj/wfI+yP/B8xUGiNHP4IDIztHPT8/B4KAPT8/v8j7Izd6VPH1Qj/Ef0rEgD8/PwfGCyP/B8wDIzsHyAMjJwvMCyM3B8wDI98ELn8HzFT2I0c/B8gDIx96VJf4Qj/Ef0rEvz8/PwfMEyPfB8xM8yNHP2fChkQ/xH/05gfGCyP/elR/+EI/B8ZM6BFFP/8tcQPGcmcRQT8/A8z6QOHPB8xMeCNHP2djRD8/Z/KSRD9KuY8HzEx4I0c/xpdniUQ/P8wGonGAmvRCBMZyAEqxcr9mCXF+mvNEADVy9H0DyPMjL2jnPj8/B8YLI/96VBT4Qj8LzAMjBwfI+yMHB8xUex5HP8j7IzsHgoA9Pz+/ggMj/0M/Pz/I+yM3elT6+EI/xH/0CgfGCyMHB8wDI/8HyAMjJwvMCyM3B8wDIzsELn8HzFT/I0c/B8gDIx96VGT3Qj/Ef/RNvvsjN0P0Rr77IztASsPmPj8/B8YLIwd6VJP3Qj+4dHp6enpUiPpCPwfGh3pUn/xCP753PkrDCT4/PwvIoyNfQz8/tWc+Pz+4/z8/PwvIqyPPQz8/elQa+0I/ALpAPz8/B8xMlR9HPwDGkgfGb2cSSnp6B8xMZx9HP4JBj0eHvwfMEVHI+UUHJpAHggFJN0CzP+HI+UdKWv8/SrJA4chDRQfMCD3hxH/0b7dHPz8/B8xMkx9HPwfMETvhyAE1ByaQ4Upawz8/Pz8/SrJA4chDRQfMCD3hxH/0b7hxQD8/B8wBGAe+X3sLzP9NCMwPQ+HIB08HzEyvH0c/gv9HQj8+PwcmkIL/SyVAST+CPz8/Pw8Agj96er0/4c9KskDhyENFB8wIPeHEf/Rv4QDIt9E/Pz8IzL/WPz8/4XoBRwfMTHkfRz8Hvl97C8z/TQjMD0MHJpCC/0eIP9o/gv9LLT9JP+EDyPdPgj8/P0APAII/enq/P0pavz8/Pz9KskDhyENFB8wIPeHEf/Rv4QDI900IzP9S4XoBRwfMVLMfRz8Hvl97uD0/Pz8LzAdNDMwAQwsmfeHIB08HxoWC/0d6P9o/gv9LLT9JP4I/Pz9ADwCCQHp6vz/hSloDPz9KskDhAMhDRwfMCD3hxH/0agvGoyNfQz8/CMwAVuEAyPhRB75fe+F6AUcLzAdNuHRAPz8MzABD4cgHTwfMTAkfRz+C/0dCP9o/CyaAgv9LLT9JP4I/Pz9ADwCCQHp6vz9KskDhAMhDRwfMCD3hxH/0agvGqyPPQz8/CMwAUge+X3vhAMj4TeF6AUe4c0A/PwvMB03hyAdPDMaAgv9HQj9JPwfMTHdaRz+C/0slQMs/CyaAgj8DV6APSlrDPz8/Pz9KskDhAMhDRwfMCD3hxH/0agjMCE0HJoVKWsM/Pz8/P0qyPeHIQ1AHzA094cR/9G/hAMj4IwQuf+F6AUcLzEwMc3p6B8aRC8jzIx8uiHpUXMBCPwfGicgDIy96VGf7Qj84+yMv8xgLzAMjDweCgEA/P78HzNTvQD8/elQo8UI/xH/0NwfGCyMPB8wDIy+CAyMnQz8/PwfMVBtaRz8AuEM/Pz8HyAMjHwQuf3pUb/RCPwfGCyMPelTc9EI/OPsjL/9K1ILGggfGzL8+Pz8HLotnu1JEPwfAg9dDPz8AGgAZGhkWHH4HxgsjB3pU6PRCP2frdXp6i4uLi4uLi4uLi4uLB8gbI0cHyOsjTwfI8yNXEgATABQAEQASB75rHwQuegzGXwfGbQvGaADGagDMAkAHxI3zRAzEf/Q5xo8HzExpWUc/Z2hGenoHxocHzFSCWUc/elRA9UI/B8aXB8R/8xgHzDSd40U/elRj9kI/B8aHB8aReo4Lxl8Axpo4Wfk1DMZyBsZLcwbMO3MHzFS3WUc/Z/aBRD/Ef/MWB8ZKB8xUvFlHP2fngUQ/xH/zB3p+CHqBAMZqNln7iAC5QD8/P8aUCMaMZ5d4enoHxhsjD8R/B8bzI98ASgRpxGwHxusjFwBK1IIAxoIHvoMfABoAGQAcABsafsZJALlAPz8/AMZpzAB6Npf8H+HhSlrDPz8/Pz8HxgJHen4HyEIHzPpHxknMAHo2l/tlzAB6yEFm0IuLiwfIGyNHB8jzI08HyPsjVwARB75rHwzGcAjedwvGhQfGcAfGUAeCf3p6enpKWgM/Pwd6f787PT/0cgc2dwjGiEoKdwfemgvGfme+EEQ/AMg5B0BZB8YbIy8ufwfG8yM3B8b7I/8HvoMfABl+i4uLi4sHyAsjRwfIEyNPC8gDI1cLyAsjHw4REge+ay8HxngHzPMjF7hAPz8/Z46CRD8HxpdndgN6egQuiAfI8yMfC8aCB8aOB8ZHZ4S1RD8HvoMvGhkWfouLi4uLi4uLi4uLi4sHyAsjRwfIEyNPC8gDI1cLyAsjHw4REge+ay8HxngHzPMjF7hAPz8/Z+6CRD8Hxpdn1gN6egQuiAfI8yMfC8aCB8aOB8ZHZ3C1RD8HvoMvGhkWfouLi4uLi4uLi4uLi4sHyBMjTwvIAyNXC8gLIx8OERIHvmsvB8Z1B8zzI98HxphnBQN6egQuiAfI8yMfC8aCB8aOB8ZHZ5+1RD8HvoMvGhkWfouLi4uLi4uLi4uLiwfIEyNPC8gDI1cLyAsjHw4REge+ay8HxnUHzPMj3wfGmGd1/np6BC6IB8jzIx8LxoIHxo4Hxkdnm7VEPwe+gy8aGRZ+i4uLi4uLi4uLi4uLB8gbI08SB75rHwfGWAfGeAfElvPnB8jzIy8HxvBHBzaZ81MHxkZniLlEPwe+fkcHNpn0agfGWgfGEk8HxvMjLwcmjge+XXcHwHU/Tz8/7VcHxv53B759Igcmlwe+fncHvnZa8h4HxpcHxoZnv1NEPy5/B8hCB8gCRwfIAk8HxhsjNwe+gx8afmf+gEQ/i4uL/w4HvmsfB8aYB76AR2cZenp6B8ZGB76DHxZoBLlEP4sHyBMjTwfICyNHDhQREgATABQAEQASB75rNwjGdwfGlQfGcLg9Pz8/Zya5RD8LxmcHyMMj1z8/Py5/4QDIBD+BAyMfQAiCgXp6enoExokLxkIHxo4HxolnM0A/P8jDI88/Pz8HzExJWkc/Z3C8RD8HxpcuiGeGvEQ/B8ZSC8wkAKxCPwjGiwfEjQdKBIVnibxEPwvGdy6IZ6e8RD+8enp6+gjGeQd6guEAvjv6P/R0BzZ8B0r9auHhSlrDPz8/Pz8IeoHh/b477j/0dATEcflYCN6RBz6SB8xTFEM/Pz8IxopnebxEPwvGdwjMM+oHJnwLzEP8PT8/PwjegQc+hAjMSwIHxpFnAQlEPwrMQzEHxo4HxolnMglEPwfGhmcevEQ/DMR6DEoEYgjGi2cvvEQ/B8aXB8jDI9c/Pz8IxoxnQLxEPwjGimd4u0Q/gQMjHz8Dxssjzz8/PwvGfgfG0yPHPz8/B8bLI78/Pz9nHz8/P88HxoYHvoM3ABoAGQAcABsaGRwWaLa7RD+Li4uLi4uLB8gbI08LyAMjVwfICyNHFBESABMAFAARABIHzKsj73p6egfAa59APz8ExnAMxncLxl0HxngELmwAxnQAzAw9Z8O7RD8HyATH4QPIJwDMDD1n7rtEPwfIBGfhA8gnAMwMPWfdu0Q/B8gEz+EDyCcAzAw9ZxC7RD8HyARf4QPIJwDMDD1n/7tEPwfIBE/hA8gnAMwMPWcqu0Q/B8gEL+EDyCcAzAw9Z1m7RD8HyAQn4QPIJwDMDD1nTLtEPwfIBEfhA8gnAL55ekrEMT0/PwvI7JcHzEwbpkI/Z262RD8HyASXLohni7ZEP88LyOyPB8xM/6ZCP2eStkQ/B8gEjy6IZ6+2RD/PC8jsvwfMTCOmQj9ntrZEPwfIBL8uiGfTtkQ/zwvI7IcHzExHpkI/Z9q2RD8HyASHLohn97ZEP88LyOx/B8xMa6VCP2e+tkQ/B8gEfy6IZxu2RD/PC8jstwfMTI+lQj9n4rZEPwfIBLcuiGf/tkQ/zwvI7K8HzEyzpUI/Zwa2RD8HyASvLohnI7ZEP88LyOynB8xc16VCPwzEeghKBJoHxoZnJLZEPwfIBKcuiGd5tUQ/zwvI7J8HzEztpUI/Z0i2RD8HyASfLohnXbVEP88LyOzXB8aGZ3C1RD8HyATXLohnhbVEP88LzAyvC8wEpwjGkwfMDHdnALRAPwfGlwvMDJ8LzATXCMaTB8wMP2cltEA/z0qxzG8/Pz8DyLMjvz8/PwvI6yP3C8jrI+8HzBSXB8gTI+fICyPfC8jrIxcHzAyPB8gLIw8HzAy/B8gLIwcHzAyHB8gLI/8HzAx/B8gLIzcHzAy3B8gLIy8HyBsjJwfIAyMfBC6ILo0ExoEHxopnUjE/PwPGbwfGDD9nWrVEP88Hxgx3Z1S1RD/PB8YM12dGtUQ/zwfGDJ9nQLVEP88HxgynZ3K4RD/PB8YMr2dsuEQ/zwfGDLdnXrhEP88Hxgx/Z5i4RD/PB8YMh2eKuEQ/zwfGDL9nhLhEP88HxgyPZ7a4RD/PB8YMl2ewuEQ/xkzO7UU/elRg7kI/TFg/PT8HzAxvB8gLIx8DxocELn8IxpIIxotnzb1AP8R/SsTBQT8/Lo0LzATPB8YMb2fmij0/xH9KxONBPz/GTAjtRT96VNLuQj9MWD89PwfMDB8HyAsjHwPGhwQufwfGFM8HxgxvZwG9QD/Ef0rEIUE/PwvMBGcHxhTPB8YMb2dskD0/xH9KxD5BPz8HxgTH4QPIJwfMBMcHyAMjHwQuiAQufwfMVGpYRz8HxgwfZ3mPPT/Ef/RFB8YEx+G+Nz/0LAfMBMcHyAMjHwQuiAQufwfMVF1YRz8HxgwfZ5CPPT8HxgTH4b43P0rDoEQ/PwfGHGfhvjY/9FcHzEyNWEc/Z7y3RD8HyARnB8aGZ9S3RD+4PT8/P2fat0Q/B8gEN+EDyCdKEn9uSvoE/wvI7A8HzBQ3B8YMx2fhzUA/B8YExwfGHEcHzEyWokI/B8R/B0oEh2fmt0Q/B8gERwfGhmf+t0Q/BC6IC8wENwfGkgfMDBdn67w/PwfGTwfGHF8HzEydokI/B8SNB0oEhWctt0Q/B8gEXwfGhmdFt0Q/B8YMF2dAt0Q/C8wMLwvMBE8HxhRfB8aKZ7i4Pz8DxmculgfIHL8LzDwcokI/B8bEXz8/PwfEfwtKBHcIxopnXrJEPwfIBL8uiGe7skQ/zwfIHI8HzEwvokI/Z4KyRD8HyASPLohnn7JEP88HyByXCMaKZ6qyRD8HyASXLohnx7JEP88LzAzPC8wEvwjGkwfMDOdnerBAPwfGlwvMDI8LzASXCMaTB8wM32dnsEA/zwfMzL8/Pz8HyAsjNwfMDCcHyAsjLwfMDE8HyAsjJwfMDF8HyAsjHwvMDGcLxn4Hxo8HxopnuSU/P0qxlwfGDN9nUbJEP88HxgznZ0uyRD/PB8YMl2c9skQ/zwfGDI9nd7FEP88Hxgy/Z2mxRD/DlkrDBD4/PwC+eXpKxDc9Pz8ELnELyPS/B8xMCaFCP2dksUQ/B8gEvy6IZ7mxRD/PC8j0dwfMTC2hQj9niLFEPwfIBHcuiGedsUQ/zwvI9FcHzExRoUI/Z6yxRD8HyARXLohnwbFEP88LyPTXB8xMdaRCP2fQsUQ/B8gE1y6IZ+WxRD/PC8j0nwfMTJmkQj9n9LFEPwfIBJ8uiGcJsUQ/zwvI9KcHzEx9pEI/ZxixRD8HyASnLohnLbFEP88LyPSvB8xMoaRCP2c8sUQ/B8gEry6IZ1GxRD/PC8j0twjGimcksUQ/B8gEty6IZ3m0RD/PC8j0fwfMTO2kQj9nSLFEPwfIBH8uiGddtEQ/zwvI9IcIxopncLREPwfIBIcuiGeFtEQ/zwvMDK8LzAS3CMaTB8wM92cAr0A/B8aXC8wMfwvMBIcIxpMHzAzvZyWvQD/PSrG8bz8/P4LDI78/Pz96enp6C8jzI/cLyPMj7wfMDL8HyAsj58j7I98LyPMjFwfMDHcHyAsjDwfMDFcHyAsjBwfMDNcHyAsj/wfMDJ8HyAsjNwfMDKcHyAsjLwfIGyMnB8gDIx8ELogujQTMAXoHxtyPPz8/B8aGZ0swPz8Dxm8HxgzvZ1O0RD/PB8YM92dFtEQ/zwfGDIdnP7REP88Hxgx/Z3GzRD/PB8YMt2drs0Q/zwfGDK9nXbNEP88HxgynZ5ezRD/PB8YMn2eJs0Q/zwfGDNdng7NEP88HxgxXZ7WzRD/PB8YMd2evs0Q/zwfGDL9nobNEP2ZJSrG8bz8/PwfG3I8/Pz8HggS/Pz8/PwfMTEKjQj9n2bNEPwfIBL8uiGfys0Q/zweCBD8/Pz8/CMaKZ72zRD8HyAQ/LohnFrNEP88LzAzPC8wEPwjGkwfMzMc/Pz9niqlAP8+CwyO/Pz8/enp6ei6IB8gLI/cHyAsj7wfMDL8HyAsj58j7I98Hxsy/Pz8/B8gLIxcHzAxHB8gLIw8HzAwnB8gLIwcHzAwvB8gLI/8HzAxPB8gLIzcHzAxfB8gLIy8HyAMjJwfMBGcHyAMjHwC4Pj8/PwTGgQDGlAfGhmeqKj8/zwfGzMc/Pz9nsa5EP88Hxgw/Z6uuRD/PB8YMv2edrkQ/zwfGHP8HxJbz6gfG/AcHNprzVAfGRmfCrkQ/B75+Rwc2mvRqB8Yc/wfGBA8HJn4HgHc+B8xThD8/Pz8Hxn4HwHU/Tz8/7VgHvn0iB8YWdwcmfge+f3cHvndaSsKyPz8/B8aGZzFIRD9KEn9uSvoE/wQubAvI7A9mPgQubAfGDDdnXK5EPwfGvI8/Pz8HxgwfelTv4UI/eoHGkWjCeHp6B8YMb3pUHOFCP88HxgxHZ2qtRD/PB8YMJ2dkrUQ/zwfGDC9nlq1EP88HxgxPZ5CtRD/PB8YMX2eCrUQ/zwfGDM9nvK1EP88HxgxnZ66tRD/PB8YMx2eorUQ/AMaBB8bbI2dAPz8HwIOfQD8/ABoAGQAcABsaGRx+Z920RD/Pi/8SABEHvmsnB8Y4C8ZwB8R6SsN2Pz8/B8gbI/8HyOsjBwfG6EcHyPMjDwvI+yMfBC56BzZ8SsPDPz8/SloDPz8HxhpHB8SW890HxvJPBzaZ81QHxkZnJa1EPwe+fkcHNpn0agfGGkcHxhJXByaOB75ddwfAdT9PPz/tWwfG/ncHvn0iByaXB75+dwe+dlpKwsE/Pz8HxpcHxoZnYEJEPwvI+kcLyPpPC8j6VwfGSmeQsEQ/B76CHwc2fPTDCMY5CMYRTwcmkge+XV8HwHU/Tz8/7VcHxgp3B759IgcmeAfMAncHvnda8i0HxngHxopnzEJEPwfG8yMPB8brIwcHxhsj/wzIOQzI+UcMyPlPC8b7Ix8HvoMnABkafmcAs0Q/iwvICyMfB8gTI08HyAsjRw4UERIAEwAUABEAEge+awcIxpgIxncHxm0Hxmi4PT8/P2f+sEQ/C8ZnB8gDIy8uf+EAyAQ/gQMjJ0AIgoF6enp6A8jzIx8LxoYLxkIHxpEHxoxnNUA/P8jDI58/Pz8HzEwjTUc/Z0KwRD8HxpcuiGdgr0Q/B8ZSC8wkEp9CPwjGiwfEjQdKBIVnY69EPwvGdy6IZ7mvRD+8enp6+gjGeeHPB3qC4QC+O/o/9HQHNnwHSv1qCHqB4f2+O+4/9HQExHH5WAjekQc+kgfMUxRDPz8/CMaKZ1uwRD8LxncIzDPqByZ8C8xD/D0/Pz8I3oEHPoQIzEsCB8aRZ+MARD8KzEMxB8aOB8aJZxQARD8HxoZnAK9EPwzEegxKBGIIxotnCa9EPwfGlwfIAyMvCMaMZx2vRD8IxopnVa9EP4EDIyc/xsMjnz8/P8gDIx8Lxssjpz8/PwvGfgfG0yPXPz8/B8bLI88/Pz9nIT8/P88HxoYHvoMHABoAGQAcABsaGRwWaJCqRD+Li4uLi4uLi4uLi4uLB8gbIx8LyAMjVwfIEyNPB8gLI0cUERIAEwAUABEAEgfMqyPvenp6B8Brn0A/PwzGaAzGbwfGbQfGmLg9Pz8/Z9OqRD8HyAQnBC5j4QPIHwDMCyM9Z/qqRD8HyASP4QPIHwDMCyM9Z+yqRD8HyARf4QPIHwDMCyM9ZxaqRD8HyAQf4QPIHwDMCyM9ZwiqRD8HyARX4QPIHwPGvG8/Pz8Avnp6SsT+PT8/C8jkhwfMTNDZQj9nJ6pEPwfIBIcuiGdAqkQ/zwvI5H8HzEz02UI/Z0uqRD8HyAR/LohnZKlEP88LyOS3B8xMGNlCP2dvqUQ/B8gEty6IZ4ipRD/PC8jkvwfMTDzZQj9nk6lEPwfIBL8uiGesqUQ/zwvI5K8HzEwg2UI/Z7epRD8HyASvLohn0KlEP88LyOSnB8xMRNlCP2fbqUQ/B8gEpy6IZ/SpRD/PC8jknwfMPGjcQj8MxGwISgR8B8aKZ/GpRD8HyASfLohnCqlEP88LyOTXB8xcftxCPwzEcQhKBJkHxoZnD6lEPwfIBNcuiGcoqUQ/zwvI5M8HxopnN6lEPwfIBM8uiGdQqUQ/zwvI5McHxoZnH6lEPwfIBMcuiGd4rEQ/zwvMDJ8LzATXB8aRB8wMl2fvp0A/B8aXC8wMzwvMBMcHxpEHzAxnZxinQD/PSrHMdz8/PwPIuyO/Pz8/C8jjI/cLyOMj7wfMFIcHyBMj58gLI98LyOMjFwfMDH8HyAsjDwfMDLcHyAsjBwfMDL8HyAsj/wfMDK8HyAsjNwfMDKcHyAsjLwfIGyMnB8gDIx8ELogujQTGggfG3I8/Pz8HxoZnOig/PwPGdwfGDGdnAqxEP88HxgyXZzysRD/PB8YMx2curEQ/zwfGDM9nKKxEP88HxgzXZ1qsRD/PB8YMn2dUrEQ/zwfGDKdnRqxEP88HxgyvZ0CsRD/PB8YMv2dyq0Q/zwfGDLdnbKtEP88Hxgx/Z16rRD/PB8YMh2eYq0Q/xky25EU/elRI4kI/TFg/PT8HzAwvB8gLIx8DxocELn8IxpEHxolntfRAP8R/SsSvQT8/B8wEJwfIAyMfBC6IBC5/CMaUB8YML2fSgz0/xH9KxL1BPz9KEn9uSvoENwvI5AfMDysDzAcfC8wENwfGDCdnysJAPwjGewvG9P8IxoEHxgw3ByaAB4B3RAfEf0rD6kQ/PwvMJLnWQj8MxGwMSgRkC8wsr9ZCPwfGxF8/Pz8HxH8LSgRnLnFKWv8/SlrDPz8/Pz8HzENJB8gEZwQuiAvGfwfGjgfMDA9nMbA/PwfGTwfGHI8HzEzr1kI/B8SNB0oEhWd7pkQ/B8gEjwfGhmeTpkQ/B8YMD2eGpkQ/C8wMHwvMBF8HxhSPB8bMjz8/P2f6rD8/yMRvPz8/LpYHyBy/CMaLZ7amRD8HyAS/Lohn06ZEP88HyBy3CMaMZ56mRD8HyAS3Lohn+6ZEP88HyBx/CMaLZ8amRD8HyAR/Lohn46ZEP88HyByHCMaMZ+6mRD8HyASHLohnC6ZEP88LzAy/C8wEtwvGtJc/Pz8IxpEHzAzfZ7ukQD8HxpcLzAx/C8wEhwjGkQfMDBdnpKRAP88HzAz3B8gLIzcHzAxXB8gLIy8HzAxfB8gLIycHzAyPB8gLIx8LxgxnC8Z+B8aPB8bMjz8/P2f1WT8/SrGXB8YMF2eNpUQ/zwfGDN9nh6VEP88HxgyHZ7mlRD/PB8YMf2ezpUQ/zwfGDLdnpaVEP88Hxgy/Z5+lRD/DlkrD0T4/PwC+enpKxC09Pz8ELnoLyPy/B8xMP9VCP2fSpUQ/B8gEvy6IZ++lRD/PC8j8PwfMTGPYQj9n9qVEPwfIBD8uiGcTpUQ/zwvI/HcHzEyH2EI/ZxqlRD8HyAR3LohnN6VEP88LyPxvB8xMq9hCP2f+pUQ/B8gEby6IZ1ulRD/PC8j8xwfMTM/YQj9nIqVEPwfIBMcuiGc/pUQ/zwvI/M8HzEzz2EI/Z0alRD8HyATPLohnY6hEP88LyPzXCMaLZ26oRD8HyATXLohni6hEP88LyPyfCMaMZ5aoRD8HyASfLohns6hEP88LyPynCMaLZ36oRD8HyASnLohn26hEP88LyPyvCMaMZ6aoRD8HyASvLohnw6hEP88LzAzXC8wEnwjGkQfMDO9ndp5APwfGlwvMDKcLzASvCMaRB8wM52djnkA/zwNKsbR3Pz8/gsMjvz8/P3p6enoLyPsj9wvI+yPvB8wMvwfICyPnA8jzI98LyPsjFwfMDD8HyAsjDwfMDHcHyAsjBwfMDG8HyAsj/wfMDMcHyAsjNwfMDM8HyAsjLwfIGyMnB8gDIx8ELogujQTMAnoHxtyPPz8/B8aGZ4MjPz8DxncHxgznZ4unRD/PB8YM72d9p0Q/zwfGDK9nt6dEP88HxgynZ6mnRD/PB8YMn2ejp0Q/zwfGDNdn1adEP88HxgzPZ8+nRD/PB8YMx2fBp0Q/zwfGDG9n+6dEP88Hxgx3Z+2nRD/PB8YMP2fnp0Q/zwfGDL9nGadEP2ZKA0qxtHc/Pz8HxtyPPz8/B4IEvz8/Pz8HzEy50kI/ZxSnRD8HyAS/LohnKadEP88HggSXPz8/PwfMTNnSQj9nNKdEPwfIBJcuiGdJp0Q/zweCBE8/Pz8/CMaLZ1inRD8HyARPLohnbaJEP88HggRHPz8/PwjGjGd8okQ/B8gERy6IZ5GiRD/PC8wMTwvMBEcHxtSXPz8/B8zMvz8/P2cBnUA/z4LDI78/Pz96enp6LogHyAsj9wfICyPvB8wMvwfICyPnA8jzI98Hxgz3B8gLIxcHzAyXB8gLIw8HzAxXB8gLIwcHzAwfB8gLI/8HzAxfB8gLIzcHzAyPB8gLIy8HyAMjJwfGBGcHyAMjHwC4RD8/PwTGgsbUbz8/PwfGhmckHj8/zwfGzL8/Pz9nK6JEP88HxgxHZx2iRD/PB8YMT2dXokQ/zwfGDJdnSaJEP88Hxgy/Z0OiRD9mQgfG3I8/Pz8HeoIHvoEfC8b0/wjGgQfGDDcHJoAHgHdEBzZ3Sr2EdXp6BC5jB8SISsOLPz8/CDaJSsPNPz8/B8z4RwfGWgfElvPnB8byRwc2mfNTB8ZGZ6KhRD8Hvn5HBzaZ9GoHxloHxgJPByZ+B4B3PgfMU4Q/Pz8/B8B1P08/P+1bB759IgfG/ncHJpcHvn53B752WkrCuj8/PwfGlwfGhmcSe0M/C8giC8jiRwvI4k8Hxgp3ZwKhRD8HvoIfB8wCdwg2gUrE8Xp6egfGDDcHxhQHByaQB75dXwfGgAfAdT9PPz/tVAe+fSIHxgh3ByaAB75/dwe+d1ryGmd8dkM/B8YML3pUFhhCP88HxgxXZ2ykRD/PB8YMH2depEQ/zwfGDF9nmKREP88HxgyPZ4qkRD/PB8YMJ2eEpEQ/AMaCB8bbI3dAPz8HwIOfQD8/ABoAGQAcABsaGRx+Z/mnRD/Pi4uLi4uLi4uLi4uLiwfIGyNPB8jrI1cHyPMjHxIAEwASB75rHwfGcAzGXwjGhwvGdQcmhQeAeD4HxulHB8Y5B8acByaaB4B2Pgc2hkrBVEA/PwfGEU8Lxn0LyPMj/wsmggiAdz4INodKwa4/Pz8IuXp6enp6enpaCDaJSsIgQD8/DMaHCMaBCJBoCCaACzZ/8kYKzDNACzZwC0r9cC6WB8R6898HNnzzW0pa/z8Hxkpna6NEPwe+gkcHNnz0agfGEU8HxjkHJpIHvl13B8B1P08/P+1bB8YKdwe+fSIHJngHzAJ3B753WkrCqT8/PwfGeAfGimejdUM/B8hZB8gZRwfIGU8IxpEHxolnqdg9PwfIQQfGdwfIAUcFzENvB8gBTwjMW5oLxoIHxo4Ixopn9T8/PwvGAUcLxokIxpMHxoZnx0c/PwvG8yP/B8gBRwfGGyMHB8brIw8HxvMjFwe+gx8AGgAbGn4HzCuKC8aCCMaKCMaTZzM/Pz8HxvlHB8acBzZq81AHxkZnU6NEPwe+fkcHNpr0agfI6UdmrWeboUQ/i2fB1z0/i4uLi4uLB8gbI08HyOsjVxEHvmsfCMaXB8ZlB8ZwBzaF8wgHyPsjL0pa/z/h4Upawz8/Pz8/B8ZBB8xMNc5CPwfGNgfEfwdKBIdngp5EPwfGigfIPmefnkQ/B75+Rwe+gUcHNnT0igfG+yMvB8brI/8Hxn4HxhsjNwe+gx8ZfouLi4uLi4sLyAMjVwfICyNHDhESABMAFAARABIHvmsfC8ZdB8Z4C8ZIC8Z1DCZ4CIB6PgfGAEcIJoAHgHc+CLd6enp6enp6Wgg2f0rDCEA/PwvM50AHxghPCCaIB4B4PgfGkAeQZQjGfwcmfQc2h0rCWkA/PwfMQ0UIxnQINoQHSv5vCDZvSsJHQD8/C8wzdD8/Pz8HyPMj5wjAeT9PPz/tKAjMCSIINolKwWQ/Pz9nwndDPwfEf0rDXj8/PwfMFyIHvl5fB8j+d2YeDMRx81IIxoln3ndDPwfGlwfIAyP3B8jzI+dmSy6WB8jzI+cHyBsj9wXMM3YHxgMj7wfGPwfIQQvGAkcHxlIHxoYMNl/0RAsmfWZYDMaDCyZ9Z+EuRD8HzAlHC8YCRwwmgwjGk2cOLkQ/zwfGSgfEiPMwB8YSTwcmkAe+XXcHwHU/Tz8/7VcHvn0iC8YAdwgmhwfMAHcHvnda8jUIxodnSHdDPwfIWgXMS2YHyApHCMxLWQfICk8HxoEHvoMfABoAGQAcABsaGRZ+ZzmNenqLZ+fRPT+LZ62jRD+LiwfIEyNPB8gLI0cOERIAEwAUABEAEge+a98Mxl8HxpUHxnAHyAsj/wvGSAgmmAfGAEcIJoAHgHdECLd6enp6enp6Qgg2f0rDmUA/PwvM50AHxghPCCaIB4B4RAfGkAeQZQjGfwcmfQc2h0rCs0A/PwfMQ0UMxnwINoQLSv53DDZ3SsLcQD8/CMaKB4BgRAvI+yMfB8B4P08/P+0rB8wAIgc2gErB9kA/PwfGh2djcUM/B8R/SsPxQD8/C8zvIgi+YV8IyAF3ZlIHxIjzRWd+cUM/C8ZvZj4ELnELyPsjHwvI8yM3B75eXwXMOy4HyPsjJwfMGh8HyBsjLwfI2yO3Pz8/CMaTB8aKZ8NBPz8HyLsjtz8/PwvG4UcHxjkHxsMjpz8/Pwg2g/Q4C8jzIwcIxpkHyBsjDwfI8yMX4UpaAz8/CDZ781UHxpIHxoZn/0E/Pwe+fh8HyBsjDwe+gh9mYGYwDMaJC8Z/B8aSB8aJZ8nOPT8LyLMjtz8/PwvGhgvGAUcHxtMjpz8/PwfGiWfqzj0/zwfGWQfElvMVB8b5Rwc2mvNcB8wGR2czYHp6B8ZGZx+fRD8Hvn4fBzaa9GEHxlkHxhFPByaOB75dXwfAdT9PPz/tVwe+fSIHxgZ3ByaYB8z+dwe+d1ryAQfGmAfGhmebdEM/C8gxCIBkRAw+aQvI6UcIgGJEBsxLMgfICU8HxgMjJwe+g98AGgAZABwAGxoZFn5nR496eotnLdM9P4tn+51EP4uLi4uLi4uLi4uLiwfICyNHDhESABMAFAARABIHvmv/CMZvC8ZdB8Z4B8ZQCMabByaVB4B2PgfGAEcHJn0HgHc+CLl6enp6enp6Wgg2gUrD0UA/PwvM/0ALyAMjHwfGCE8HJoUHgHg+B8aQB5BlCMaBByZ9BzaH8kYLzDNFDDZvDEr9bwvIsyPXPz8/CMaRB8aKZyTTPT8LxncHyAMjNwfMW5cHyBsjJwvM5kcLyOsjLweCPj8/Pz8HxlEHzEwZyUI/B8SNB0oEhWdp2UQ/B8g+Lohnh9lEPwfI2yPHPz8/B8YCRwfGWgs2X/ROC8aKDMaCB8aPB8aGZ4o9Pz9mGgjGcgg2m/M8SloDPz8HgkE/Pz8/B8Y+B8xMPslCPwfEfwdKBIdnztlEPwfIQS6IZ+zZRD8HzPFHB75+Rwg2m/SLB8YCRwvIuyPHPz8/DMaMC8Z/CMaTB8aKZyrNPT/PB8ZaB8SW8xAHxvJHBzaZ81MHxkZnKNlEPwe+fkcHNpn0agfGWgfGEk8HJo4Hvl13B8B1P08/P+1XB759IgfG/ncHJpcHvn53B752WvI3B8aXB8aGZ2RuQz8LyDoHxgMjHwjMS4IHyApHBsxLcgfICk8HxgMjJwe+g/8AGgAZABwAGxoZFn5nzp9EP4tnPM09P4uLi4uLi4uLi4uLi4sHyBsjTwfI6yNXEQe+ax8Av/dYPwjGlwfGbQfGaPQPB8j7Iy9KWv8/SlrDPz8/Pz8Lxv5PB8aRB8aMZ4B6enoHxnYHxlYHzAo3Z30denoHzAonZ7gdenq1/z8/PwfGimc7bkM/v/ZYP/OBB8b7Iy8HxhsjNwfG6yP/B76DHxl+i/8OABEAEge+ax8HxkAMxncLxm2C/Uc/Pz8/B8j9TwfGF0cHyFW/9lg/SsRFQD8/B8jrI/8HyPMjBwfI+yMP4c8Hxv4fCMhZCDZC80dKzX9orz8/PwjG+kcHxu4nBzZy9EIuf2jYPz8/B8Rx9FsHxHrzagfGSgfEiPNielT3EkI/xH/znMwBemb3B8ZJB8R69FMHxIjzhnpUGxJCP8R/84DMAkBmG3pUDBJCPwfGSsZnelT9EkI/B8ZJxpQ2ZwPGj0oCj8SN8yALxkoLJohKWj8ESrJDSHqFSrJAB8wIPeEANn/0T8SN9GcANmXuS7d6enp6ZkwAJn9mRy5/ADZlStR/gGdaw3/zRwfGFk8uf2ZLCMgZT7dAPz8/B8ZWAMgBR7/2WD9Kw1F6enoHxvsjDwfG8yMHB8brI/8IxoEHvoMfABoAGRZ+i4uLi4uLi4uLiwfIGyNPB8jzI1cSB75rHwjGlwfGbQfGeAc2hfMIByZ2B8jrIy8ubOFKWsM/Pz8/PwfIJgfMTFXGQj8HxkNaB8R/B0oEh2eh1kQ/LogHyD5nv9ZEPwe+fkcHzENaBzaB9IoHxusjLwfG8yP/B8Z+B8YbIzcHvoMfGn6Li4uLi4uLC8gDI1cLyAsjHw4UERIHvmsHCMZ3B8yrI8c/Pz8HxpUHxnBnRx96egfI6yMvC8aGB4IDIyc/Pz8/ALdDQD8/B8aRB8j7Ix8Hxkdn5NJEP8R/uHp6enpKB4AHvoMHGhkcFn6Li4uLi4uLi4uLi4uLiwfIEyNPC8gDI1cLyAsjHw4REge+ay8HxpUHzPMj3wfGeGfVWnp6B8jzIycLxoYAt1dBPz8HggMjHz8/Pz8HxpIHxkdn39dEP8R/uHp6enpKB4AHvoMvGhkWfouLi4uLi/8OB75rHweCQD8/Pz8HxpgHxj0HzExlyEI/B8R/B0oEh2f11UQ/LogHyD5nE9VEPwfGfge+gx8WfouLi4uLi4sHyBsjTwfI6yNXB8gLI0cREgARB75rHwfGlQfGeC5sB8goB8Y9B8xM18hCPwfEfwdKBIdnJ9VEPwfIQi6IZz3VRD/PB8jqRwfI6k8HyOpXB8bmRwvG7k8INmnzPAjGmQcmnAeAdj4Hxo4HzApHZ2nJPT8HyAJHB8gCTwfMQ5cHyAJXC8wKRwvGAkcIxpEHxoxnlnx6egfIAk8HxoIHxhsjBwfG6yMPB76DHwAZGhl+iwfIGyNPB8jzI1cHyAsjRxIHvmsfB8ZwuD0/Pz9nwthEPwfIQS6I4chHB8ZE1w1FPwfEf/NXuEA/Pz96j7U/PT8/xkw0DUU/elRuDUI/B8ZEqxFFPwfGWQfMPLHHQj8HxooHxH8HSgSHZ/7YRD8HyEEHxoZnW9hEPwfGRNARRT8Hxlz1EUU/B8R/B0oEdwfGimdW2EQ/B8hE4xFFPwfGhmdv10Q/B8ZU5BFFPwfMTHF7Qj96VE8OQj/PB8aBB8YbIzcHxvMj/we+gx8afouLi4sHyBsjRxIHvmsfB8aYuD0/Pz9ngNdEPy56B8j+R+HIN8wKPWev10Q/B8j+V8wKPeHIN2eg10Q/B8j+H8wKPeHIN2fN10Q/B8j+J8wKPeHIN2e+10Q/B8j+L8wKPeHINwfI9t8HyPbnB8j272fn10Q/B8i+zz8/P8wKPeHIN2cR10Q/B8i+1z8/P8wKPeHIN2cD10Q/B8i+nz8/P8wKPeHIN2ct10Q/B8i+pz8/P8wKPeHIN2cf10Q/B8i+rz8/P8wKPeHIN2dJ10Q/B8i+tz8/P8wKPeHIN2d70kQ/B8i+hz8/P0oSf+HINwfGfsg2/8f2TweC/gd6enp6/8f2TeHI9jcHyPb//8e2gD8/PwfI9vvItsM/Pz9KUL6XPz8/B8i2Zz8/PwfIto8/Pz8Hgr7HPz8/enp6eoL+D3p6enoHxhsjLwe+gx8afouLi4uLi4v/Dge+ax8Hxpi4PT8/P2f00kQ/B8j+Vy6I4chHB8Z+B8gGHwfIBicHyAYvB76DHxZ+i4uLi4uLi4uLi4uLi4uLB8YIRwfEiPNFtf8/Pz9oXGxDP36Li4uLi4uLi4uLi4sHyBsjRxIHvmsfB8b4RwfGWAc2mvNVB8wGR2dAl3p6B8ZGZ2zRRD8Hvn4fBzaa9GEHxhsjLwe+gx8afouLi4uL/w4HvmsfB8YQVwfGmAe+dUftMAfGSAfMUxQ9Pz8/B8B1P08/P+1XC8YAdwe+fSIIJocHzAB3B753WvJaCMaHZ8trQz8ufweC/ldCPz8/B8j+T+HIPge+gx8WfmcP2EQ/i4uLi4uLi4uLi4uLi4uLiwfGSGhPQEQ/i4uLi4uLi4v/Dge+ax8HxpgHvoBXZ6lWenoHzAZHB76DHxZon1Z6egfIGyNHEge+ax8HxngHxkQTCkU/B8R/81QuiHqPtT9APz/GTHMJRT96VK0KQj8HxkIHxlznDkU/B8xM9MRCPwfEfwdKBIdnRNFEPwfIRAkORT8HxoZnldREPwfGUgfMTGN4Qj96VHkKQj8HxkoHxhsjLwe+gx8aaLfURD+Li4uL/w4HvmsfB8aYB8ZIB8SI81N6VEAIQj8ufwfIPsj+Rwe+gx8Wfi5/yP5HB76DHxZ+/w4HvmsfB8aYB8xER3hCPwfIQLV7enp6B8YIV3pUORBCPwfMTALwPT8HNoD0TgvG/k+1e3p6egfGBld6VNoQQj8Hgv5XPz8/PwfGBg9nLdREPweC/g8/Pz8/gv4XPz8/PwfMROd3Qj8HyD4HxgZHB8SI80J6VFEXRT/PB76DHxZ+i4uLi4uLi4uLi4uLi4uLB75rJwfMRDR3Qj8HyEAHxghHB8SI80J6VF4SRT/PB76DJ36Li4uLi4uLi4uLi4uLB8YIR2i200Q/i4uLi4uLiwe+gEdoUlV6eouLi4uLi4v/Dge+ax8HxpgHxggfB8SI8zoHxg4vByaQB75ddwfAdT9PPz/tVwvGAHcHvn0iCCaHB8wAdwe+d1ryIwjGh2ccZUM/Ln8HyP4fB8j+JwfI/i8HxgZXB76DHxZoBNNEP2db0kQ/i4uLi4uLi4uLi4uLB8gbI0cSB75rHwfGPQfGeAfGWAfEfwfMTNK+Qj8HSgSHZyXTRD8HxoYHyEJnPtNEPwfGGyMvB8aCB76DHxp+iwfIGyNHEge+ax8HxngHxpUHxkgHxIjzQXpU7QhCPwfGfgfIWgfGGyMvB76DHxp+iwe+aycHxj0INj/zR0rNfwe+gyd+B8gbIy8IxhdHB8j7Ix8HxvVHBzZ29FMHxvsjHy5/B8YbIy+AZ1oHvoMnfgfEevQpB8SW810HxkYHxIjzlXpUAAlCP8R/848HxvsjH7d6enp6B8YbIy+AZ1oHvoMnfgfGSgfElvQhB8SI86t6VE4JQj/Ef/OdB8b7Ix+3QD8/PwfGGyMvgGdaB76DJ34HyPMjN3pUbAxCPwfGRsZvelRdDEI/B8ZKxpE2bwPGj0oCj8SN8yALxkYLJohKWj8ESrJDSHqFSrJAB8wIPeEANn/0T8SN9GcANm3uS7d6enp6ZkwAJn9mRy5/ADZtStR/B8bzIzcHxvsjHwfGGyMvgGdaB76DJ36Li4uLi4uLiwfIGyNHB8jzI08SB75rH8ZtB8aYvjhQ9A0HxrhnPz8/B8R68wEHxkoHxIjzQQfGQHoPTwfGCkcHxIjzQQfGQHoPTwfGCidnGM1EPwfGCh9nD81EPwfGCldnAs1EP8+1Lz8/PwfGimc0Z0M/B8bGhz8/P2cszUQ/B8bGtz8/P2cgzUQ/B8bGrz8/P2dUzUQ/B8bGpz8/P2dIzUQ/B8bGnz8/P2d80EQ/B8bG1z8/P2dw0EQ/B8bGzz8/P2dk0EQ/B8YG3wfEiPM6B8YO7wcmkAe+XXcHwHU/Tz8/7VcHvn0iC8YAdwgmhwfMAHcHvnda8ugIxodnomJDPy5/B8j+3wfI/ucHyP7vB8YGL2fT0EQ/B8YGJ2fG0EQ/B8YGH2e90EQ/B8YGV2f40EQ/B8YGR2fv0EQ//3GBQPNMtW8/Pz8HxoZnGGJDPwfGfgfGGyMvB8bzIzcHvoMfGn5nINNEP4v/DhQREgATABEAEgfAa189Pz8HxkT6I0U/By6DB8jDI489Pz8IxngAxm/GlQvGcLg9Pz8/Z1rQRD8LxncHyAMjLwQuY+EDyB/AdjdAPz9KwuY+Pz9Kw2g9Pz++Zk9Kw4Y9Pz/AZj9APz/z+b52QErEKUM/P0qyiSaGSsOqPT8/JoZKw6I9Pz/AeLTZPz9KxEpDPz8Ixol6VEsMQj8HxodnW+c9P3pUcQVCPwfGh8wOQ2d2nUA/w3/zIS6NCMaJelRzCUI/CMaJelSWC0I/B8aHBC6IBC5/zA5KelRoCUI/vEA/Pz9ouz4/PwjGiQfEevPmC8gkNxFFPwPIJDgRRT+1stk/P3pUoQlCPwfGh7xAPz8/A8aMBC5/tUtRPz96VKQJQj+1QEM/PwjGiXpU+glCPwfGhwfGknpU5glCPwfGimd6ykQ/C8xEo+VHP8aUCMaJelToDEI/aAg+Pz96VAELQj8HxocHzBMj/3pUDwZCPwfMEyMPCMaJelT9BkI/xhMj/759AcgTI/8DxgMjAwC+fzsDyAMjA8YDIxsmAyMTA8YLIxcDJgsjD7xAPz8/yOsjJ8gDIx8Ixol6VAgMQj/ILO4URT+1bz4/PwjGiXpUnAxCPwfIRBEURT/MDE96VHQDQj8HyEQRFEU/C8wDI9/MFBYHxod6VKQDQj//x+sj9AfMCyPfelRkA0I/B8hEMRRFPwfMVGLoRz8HxkyfM0U/elTdDEI/B8hEHhRFP7U/+j8/Loh6VAkMQj8HyERSFEU/ALdDQD8/B8zTI38/Pz8uiHpUMAhCPwfMEyM3B8zLI38/Pz9n2l5DP8aXxodnYclEPwfGbwvGhwPGfi6NB8zLI38/Pz9nw15DPwvMRIJpQj8HxpEHzAsjL2fNqj8/B8ZPB8w8W/lCPwfGigfEjQdKBIVnqMlEPwfGlwjGime9yUQ/B8YLIy9n98lEPwvGfrV1Pj8/CMaJelReBkI/C8xEq2lCPwfGkQfMCyMvZzqqPz8Hxk8HxI0HSgR1B8aKZxzJRD8LxncHxoZnMclEPwfGCyMvZyvJRD8MxoK1PkM/PwjGiXpU0gZCP2jyQD8/Lo0Ixol6VPoLQj+8QD8/P2jdQD8/BzY8YQ5FP0rEDUA/PwfGmbVAPz8/B8aJelQS/kI/uFU/Pz96VCsLQj8HxH/zSrhVPz8/elTzCEI/xo9mRLU/P3o/B8aGelQd/kI/B8ZUpg5FP7482w5FPz8HSgRUow5FPwfGhnpUVv5CP7hKPz8/elRfBkI/xmdoYT8/P8BmPz0/P/PfvnZASsSNPz8/SrKCyAMjLweAak9KsoLIAyMzB8YTIy8Ixol6VHcHQj8HNkQ4DkU/SsSkPz8/vEA/Pz/I6yMnC8jjIx8ELogLzER24kc/B8xUK+dHPwjGiXpUFgdCP2b2SrKCyAMjLweAak9KsoLIAyMzB8YTIy8Ixol6VKAHQj8HxkxdDUU/B8SI8woAxpMHNoBK030DxkSUDUU/AzZ99CAAxoMExH9K03/IRIANRT8ELn8ujXpUuQdCPwPGRKoNRT8ExH8HxkyEDUU/9EIHxkyzDUU/elR5BUI/AMZrCMaKZ9LLRD/GhAfGyyOPPT8/By6LZyBdQz8HwINfPT8/ABoAGQAbGhkcFn6Li4uLi4uLi4uLi4uLi4v/FA4REgATABQAEQASB8zrI7cHwGsHQD8/B8ZE11pFPwcugwfIBC8LyAy/DMZfC8gDIxcLxo0LxnAHxrSvPz8/B8jzIwcHxty3Pz8/B8gbIzcLxqx/Pz8/B8a8hz8/PwfI+yP3ggMj/1M/Pz8ufwfIQjdEVipFP/MAelQIB0I/B8aHC8xEGk9HP7VuPj8/elQLCEI/CMaJelQmB0I/B8aHBC6IBC5/teNDPz96VLoIQj8uiHpU4gRCP4sLzEyqCEU/A8b7I//h4Upawz8/Pz8/xo8MOPB/AEoEkswHQAw4MEoEhcwPPQw48P9KBJADzP8+DDiwvz8/PwNKBH0DzPdDDDiwfz8/PwRKBHe+f0QMzMj/QD8/vndT+7EHzFSqSkc/CMZFZxLPRD/Ef0rD8kQ/P748N1tFPz9Kw51DPz8Hxj4Ixhw/C8wk1/VCPwjGiwfEfwdKBIdnJMZEPwjIBD8HxoZnfMVEPwfMTJ1KRz9nTMZEPwfGly6IZ2LFRD8IxosHxJYHSgSGZ3PFRD8HyAMj3y6IZ4vFRD8ELogAt3p6evoHxlEHzAsj32cNzUA/B8aGZ6nFRD8HzEzeQEc/Z7nFRD8HxpcuiGfXxUQ/B8bzI98IxosHxHEHSgSJZ5/FRD8HyAMj5y6IZ/fFRD8ELogAt3p6evoHxo4HzAsj52d50EA/B8aGZxXFRD8I3oIHgF9BB8xMLwdFPwc+gAfIAyMvB8b7I+cHxlcIxosHxHoHSgSKZwjFRD8HxgsjLwfIQAfGhmdcxUQ/B8aKZ1TFRD8HxolnTMVEPwM2PDEsRT/0WgjGiXpUGgFCPwfGhwfGAyMvC8Y/tW4+Pz96VOACQj+4PT8/P2dqyEQ/C8ZvB8gDI+8uluHIVwfG8yMHB8ZRB8gbIw8IxosHxI0HSgSFZ4nIRD8HyAMjDy6IZ6HIRD8IxpQHzAsjD2dUCUM/vnc9SsR8QD8/B8gbIycHzAMj/wfIAyMfC8wMzwQufy6NB8ZJZ5sJQD8DxnfEf0rD2D8/PwfG+yM3B8ZS4ThVSsPiQD8/CMaZCMaLB8SNB0oEhWcZyEQ/C8ZvB8gDI+8HxoZnLchEPwfMTFpJRz9n/chEPwfGly6IZ1vIRD8IxosHxJYHSgSGZyjIRD8HyAMjNy6IZ0DIRD8ELogAt3p6evoHxlIHzAsjN2fCz0A/B8aGZ17HRD8HzBMjNwjGjGedc3p6B8YLIzdolz8/P777I/8/SsGTPz8/B8YEzwjGiwfEfwdKBIdnhcdEPwfGdy6IZ6PHRD8IxpkIxosHxHoHSgSKZ6nHRD8Lxm8HyAMj7wfGhme9x0Q/B8aKZ/XHRD8HxgTPCMaLB8R/B0oEh2e+x0Q/B8aXLohnHMdEPwfMTOVMRz9n7MdEPwfGdy6IZwLHRD8IxosHxHoHSgSKZxPHRD8HyAMjNy6IZyvHRD8ELogAt3p6evoHxo4HzAsjN2etykA/B8aKZ0nHRD8HzBMjNwjGjGeMbnp6B8YLIzdncsJEPwfGhmdqwkQ/LpYHyBsjBwjGiwzEcQhKBIlndMJEPwfIAyMHLohnjMJEPwfIGyMvB8ZBB8R/C0oEXwjGi2eNwkQ/B8gDIy8uiGelwkQ/C8wDIwcAxpIHzAsjL2dzBUM/aHw/Pz/Ef0rEvj8/PwfMTNdLRz9n1sJEPwfGby6IZ/TCRD8IxosHxHEHSgSJZ73CRD8HyAMjLy6IZxXCRD8ELogAt3p6evoIxhQ/B8wLIy9nmslAPwfG+yMvCMYcPwfEegtKBGIIxotnAsJEPwjIBD8HxoZnWsJEPwfGimdSwkQ/B8aJZ0rCRD8HxvMjB2btCMYEP+G+Nz/z5wfMTB5LRz9nScJEPwfGly6IZ2fBRD8HxJYLSgReCMaLZ3TBRD8HyAMjLy6IZ4zBRD8ELogAt3p6evoIxhQ/B8wLIy9nDclAPwfMEyMvCMaMZ/RtenoHxgsjL2fawUQ/B8aGZ9LBRD/PCMaJZ8nBRD8Hxvsj9wvG4yMXvjzAN0U/P0rDuD8/PwC3Tz8/PwfMVIl3Qj8HxklngZ1EP8R/SsPbPz8/B8ZBB8gDIx8ELogLzAMj9wfMEyMXB8xMTQhFP2cUjz8/zwfGGyMXLnEHxJbzRAfGPmZBB8aBB8aZyPMjJwfIAyMfC8YMvwzGSAzGQyMHxpIuiGdKEEM/zwfElvM6t3p6enpvSoD+T753QPQvB8ZGB8SI80h6VIP/Qj8HyC4HxgZHB8SI80hnhpZDPwfI7ke1Vz8/PwfGhme1lkM/r0AHxgwvBy6LZwuWQz8HwIMHQD8/ABoAGQAcABsaGRYcfouLi4uLi4uLB8gbI0cHyPsjTxQHzOsjsAfAa38/Pz8HxpgLyAyaB8YE+gvGTwvIFGIMxI3zRG8Aev1PB8gUigjGPwfIBJIHxH/zQ296/08HyBSqB8gEsgfEf/NDb3r/TwvIDLoLyBSCDMSN80RvAHr9TwvMBKoHzBQyZ3hienpKTz9KUAR6bUpP/09tSlAEKgvGBCoAv/dYP/RXCL5/HwfMFKoHxoZnLHB6esN/SsPIPz8/B7d6enp6enp6Pgc4/kdKw68/Pz8HxjYHyBxqB4IEcj8/Pz+4/z8/P2f7lUM/C8Z/B8YMqgfIBx8HxgSyCMj/JwfEf/NDb3r/TwfGBLoIyP8vB8YEggjI/zcHxH/zQ296/08IyDcIyPdHCMj3T+EAgv9XPz9KTwR6SigESgfMFEoHxoZnPK16es8HzAyCZ35IenoHzAyyZ7VIenrPB8wMkmevSHp6zwfMDGJnoUh6egvM2yN/Pz8/CMYWTwjG9lcIxl4cfmfbs3p6z4uLi4uLi4uLi4uLB8gbI08UERIAEwAUABEAEgfAa78+Pz8HxkQFUkU/By6DB8jDI+8+Pz8HxsMjZz4/PwvGYMZMgQ1FPy6WB8a7Iy9DPz8ExmcLxrsjXz4/PwfGqyNvPj8/C8azIydDPz8HyAMjDwfGwyN3Pj8/B8gDI98HxsMjP0M/PwfIAyPnB8bDI0dDPz8HyAMj7wfGwyNPQz8/B8gDI/fkB8ZDJBc/Pz/IEyMHtUM/Pz8DyAsjCwfGS4cHyPsjF8ZDRThEKghFP0rKBkQ/P7hvPz8/Zz6YQz8HyMMjvz8/PwfEf/NGB8aHZ+VlenoHxpcLxhw/B4KBenp6egfGgeFKWsM/Pz8/Pwd6f+EAvjv+P/R0B8R/SsPVQD8/B8R68yMHxgsjFwfGtqc/Pz9nQb5EPwfGigfIvqc/Pz9nlr1EPwvGHD8HggMjNz8/Pz8HzL7DPz8/B8gDIy8HzMbPPz8/B8gLIycLzM7HPz8/CMaGC8gTIx8LzL63Pz8/B8zOrz8/PwvMxqc/Pz9nKMA/PwfGBD8HzCw97UI/B8b2LwfEfwfGjAdKBIdnxr1EPwfGigfI/i9n3r1EPwfGAyPfB8aMB8a21z8/PwfGPwfEfwdKBIdn4L1EPwfGigfIvtc/Pz9nMb1EPwfGAyPnB8aMB8a2nz8/PwfGPwfEfwdKBIdnM71EPwfGigfIvp8/Pz9nSL1EP8bDI/9DPz/Ef/dHyP4PaJM/Pz8ujQfMyyOvPz8/ALe3PT8/Zyw/RD8HxgYvC8zDI68/Pz8AuLc9Pz+CAyMfP0A/Py6NZ2vOPT8Hvrsjrz8/Pz/0VLU/+j8/Loh6VJs8Qj8HyMMjrz8/PwQuiAQuf7U9Tz8/CMaLelRP/0I/C8bDI68/Pz/GkQfGh3pUXDFCPwfGyyOvPz8/yP4PelRb/0I/ZgMHxgMjDwfMLJXvQj8HxowHggMj/z8/Pz8Hxj8HxH8HSgSHZxbARD8uiAfIAyP/Zy7ARD8HzM7PPz8/B8wLI/9n+fc/PwjGQgfGjAfG9lcHxH8HSgSHZyfARD8HxooHyP5XZz/ARD/GAyMHB8aMyP4TSrFEdlBFP8e+fz8/PwfGAyPvB8a2hz8/PwfGPwfEfwdKBIdnZb9EPwfGigfIvoc/Pz9nur9EPwfGAyMPB8aMgv73QD8/PwfG9icHxj8HxH8HSgSHZ7i/RD8HxooHyP4nZ9C/RD8HxgMj9wfG9h8Hxj8HxH8HSgRnB8aMZ82/RD8HxooHyP4fZ+W/RD/hgv5PPz8DyOYXxkz9OEU/elTPNUI/yP77xgMjC8g+SrHDIx9DPz/H/k0uf+HI/jcHxsMjN0M/PwfIvmc/Pz8HxsMjV0M/PwfIvo8/Pz8DNmnzXAfGxoc/Pz8HzFTcQUc/ALdFPz8/Z93bRD/Ef/RCgb6APz8/QL/2TT9KxERAPz8Ixkq1Gz8/P2cTQ0Q/B8R/8+4IxkoHzFRwdkI/Z7tDRD8HxmcHxH/zGwfM9z0HxooHzFSRdkI/Z6BDRD8HxH/zKUpa/z8HzFSAdkI/B8aKZ8hDRD8HzFStdkI/B8ZnB8z3PQfGimfuQ0Q/B8R/9JEHzAwf4c9KskDhyACZB8wIPeHEf/Rvv/ZNP/T1B8YGJwfMVPJ2Qj9n/UNEPwfGZwfEf/PdB8z3PQfGigfMVBt2Qj9nIkNEPwfEf/Mz4eFKWsM/Pz8/PwfMVAB2Qj8HxopnSENEPwfMVC12Qj8HxmcHzPc9B8aKZ24+RD8HxH/0kQfMDB/hz0qyQOHIAJkHzAg94cR/9G8IxlEHeoHhvjvtP/RxB8Rx8/4HxgYnZ7w+RD8HyP7/CMZRB8wHPWesPkQ/B8R/8yQHxgb/CMZRB76APWfXPkQ/B8j+/wjGUQfMBz1nxz5EPwfEf/SWC8Z+AMaUCMaLZ7xDPz8Avnx69Ei+PJ8yRT8/8/0IxosLyKMjxz8/PwPIqyPPPz8/B8jbI9c/Pz+BwyOfPz8/QHpUrDVCPwvMyyPHPz8/BC5/B8aHteFDPz96VLM7Qj/G/hsHxssj7z4/Pwcui2e4jkM/B8bbI4c+Pz8HwIO/Pj8/ABoAGQAcABsaGRx+B8xMkv5FP2cFlkM/vjyG/kU/ekrE23V6erg9Pz8/Z278RD8HyESr/kU/B8xMDCVCP+HIV2f8mEM/B8xM2f5FP2ewlUM/aOZ1enqLi4uLB8gbI0cHyPMjTwfI+yNXFAATABQAEQASB8zrI4gHwGtvPz8/BEqxaAjGbwPGXQfGeEoSfy5/SlADIy9KUATCSlAE0kpQBKJKUASyB8gEgswHPWfw/EQ/B8aXB8gDIx8ELnrhA8g3B8aJZy1GPz8MzPJ6w39KwwI+Pz8HxooDOPEXSsMnQD8/AMaTZ0DGPz8LxnfG/wsANoH0UQRKsYwMxoIAxpEHxopnE3p6egDIAgvIAQd6f8gDIzMELogELn+1Q08/PwfGinpU5jZCP8YLIzM2h/wN4eHhSlrDPz8/Pz8LzAsjHwQuf8aQB8aKZwmaPz8HxhsjHwfGjgfGCVdnjMBEP8R/9x96AyMzBC6IBC5/tUNPPz8Hxop6VFg2Qj/GCyMzNof7uAQueoIDIy9aPz8/B4IDIzc/Pz8/xgETyATWAMaCBDZhStR/yASiB8YBVwfIBMqCBMI/bz8/B8j02gvMCyMvBC5/tQxPPz8Hxop6VH01Qj/IAyMzyAELC95/ggRiP28/PwvMDJK1Jk8/PwQ2YUrDyj8/P7c/Tz8/uD8fPz+/+U0/SgSAyAReZvwELogELn+1Q08/P3pU9zVCP8YLIzM2h/wOSlrDPz8/Pz8LzAsjHwQuf8aQB8aKZxmZPz8HxhsjHwfGjgfGCVdnnL9EP8R/SsOAQD8/egMjMwQuiAQuf7VDTz8/B8aKelQkNUI/xgsjMzaH+7SCAyMzenp6+mg9enp6A8j8XgfGinpUPjVCPwC4PT8/PwzGgbVLTz8/B8aKelRrOEI/NgMjM/s7ggRiPj8/P4IEXj4/Pz8AuD0/Pz8MxoG1S08/PwfGinpUgDhCP3p/C95/C8wMkrUmTz8/B8aKelSlOEI/BMNsSsOaPz8/B8xMVTNFP3pUczNCPwQuiAQuf7VDTz8/B8ZMhTdFP3pU+zhCP3p/C95/tSpPPz8AuD4/Pz8HxkysN0U/elQaOEI/xhMjMwfGimcG8z8/B95vALg9Pz8/DMaBtUtPPz8Hxky+N0U/elQ0OEI/Nm/8BIIEYj4/Pz+CBF4+Pz8/zAdAB954C8wMkgvGgrUmTz8/B8ZMDTdFP3pUQzhCPwQuiAvGgrVOTz8/B8ZMNTdFP3pUazdCPwvGgbVUTz8/ALh6enr6B8ZMWjdFP3pUkDdCPwfMTAUuRT96VFszQj9mQXpEDylFP7484FxFPz/0MgfGTHMyRT8HyAySggRi1np6eoIEeko/Pz8DyPRqelTvMUI/C8wMkgQufwDMDwkHxod6VPs3Qj8DxvMjMwfGhmdm+EQ/AMaBC8zbI28/Pz8IxhYvCMbuNwjG9v8Ixl4AGgAZABwAGxx+i4uLC8gDI1cOB75rH7dAPz8/b0qARIAsRT8Hxhsj/wvMVOwyRT96fwvMTOM7RT8ELn/I/hsIxn0HOEfzTQB6fwe+f/8INoD7age+gx8WfgfI+yMvCMwFHwjedweAYkEHPoq+dXr088gOFwvGCEcFxvtSJws2CE/zBQg2ePROB8b7Iy8IyFgHvgBHRwe+gx8WfgjGAHcMxoAIyEALJoIHvgBHRwi+Z0cMJocHxpIIxohnWUVEPwfIWgfG+yMvB76DHxZ+B8aSC8wDI/9nvpR6egfG+yMvB76DHxZ+B8ZAB8YIRwcmhweAeD4HxIjzXQfGRzgQG/NMB8YHRwe+f0c4EBv0bsYIG8gGFwfGRwe+gN8HxhBHBzYQT/OrB8b7Iy8HyFUHvgBHRwe+gx8WfouLi4uLiwfIGyNPB8jzI1cUEgATABEAEgfMqyMvZ3p6t49XPz9na5FDPwcmXwfGRLVGRT8HLoMHyMR/Uj8/C8ZwuD0/Pz9n3vdEPwfIAyMPBC5j4QPIH3pUSC1CPwfGhwvMAyP3AMwTI0d6VGkmQj/Ef0rDu0M/P4IDI+c/Tz8/B8wDI+cHyAMjHwC4P08/PwvMxH9CPz8AzBMjQAfGCyP3elRiJkI/B8YLI/fEf/RGelSfL0I/aPhDPz96VNQvQj8DyOMj/wfMAyMXB8gDIy8HzAMjAwfIAyMnB8wEzwfIAyMfC8wLI/8ELn8HzFRzTEc/Loh6VLMmQj/GCyP/Z6byRD8LxncHzAMjFwfIAyMvB8wDIwMHyAMjJwfMBM8HyAMjHwvMCyP/DMaCB8xUs0xHPy6IelTzJkI/uB9BPz9n5fJEPwfGdwfIBL8HxhMjDwvM/0fhz0qyReEAyEcHzA09DMz/PeHEiPRrSk9EnAxHP0pQ/0dKskRdDEc/4cgCVwfGRIozRT8HJkR/M0U/B4B3PkQnnz8/yAJDB8yyTz0/PwvMTLGYQj8LzESyDEc/B8xUj95CPwfGiWeHdnl6DMRx8zHGGkMIxol6VLIuQj8Hxoe1Pj8/P3pUyC5CPwfGhwfI8yMfA8aGtXp6enoAtz9DPz96VOQuQj8HxtR/Qj8/CMaKelT0JUI/xH/zS4FCQAfIPOoqRT9mPoFCPwfMyldDPz8LzEwbDEc/C8xEpCpFPwfMVAneQj9nCHZ5egfGVE0zRT8HNlROM0U/80wHyDUHvkR5LkU/R2ZPC8wEvwfMTGguRT9nu416esZMTSpFP3pU3y9CP0xYPz0/B8wLI98HyAsjHwPGhwQufwfMVEMMRz8HxkxUQkU/Z0c6QD/Ef0rE+T0/PwvMAyMPLo0Hxgsj32eaxj0/xH9KxBU9Pz9KWr8/Pz8/xkyxKUU/elRDL0I/TFg/PT8HzAzHB8gLIx8DxocELn8HxhMjDwfGCyPfZ7A5QD/Ef0rEekA/P4IDIwdDPz8/B8wDIwcHyAMjJwfMAyPrB8gDIx8ELogELn8HzFRnC0c/B8YMx3pUuSdCP8R/SsS1QD8/cQMj60dKxKpAPz8HxgsjD2co5T8/B8ZvB8R/SsPYQD8/ggMj70NAPz+CAyMDQ0A/PwfMAyMXB8gDIy8HzAMjAwfIAyMnB8wEzwfIAyMfC8wLI+8LzMSfQD8/B8aRLoh6VEgoQj/Ef0rDA0A/P7gfQT8/Z3rzRD8HxncHyAS/ggMjB0c9Pz8HzMdXQz8/B8wDIwcHyAMjJwfICyMfBC6IBC5/B8xUPAtHPwfGDMd6VD4nQj/Ef0rEaT8/PwfGCyMPB8wSR+HhSlrDPz8/Pz9KskDhyD0HzAg9B8wNPeHEf/RsB8ZEMS1FPwcmRCItRT8HgHc+RCefPz/IAkMLzLpPPT8/C8zMn0A/PwvMBM8HzFQ14EI/CMaKZy14eXoMxHHzMcYaQwjGiXpUIDBCPwfGh7U+Pz8/elRuL0I/B8aHC8j7Ix8Dxoa1enp6egC3P0M/P3pUii9CPwfG1H9CPz8Hxol6VJoiQj/Ef/NLgUJAB8g8mCtFP2Y+gUI/B8ZU3DBFPwc2VNkwRT/zTAfINQe+RMgwRT9HZlULzAS/B8xM8zBFP2cCj3p6ZkcHxopnsO5EPwfGiXpU0yJCPwfGDMd6VD0iQj8AeoMLzAMjDwDGkwfGCyPfZ8TIPT/Ef0rDrHx6egfGCyPfelSVIUI/B8xMlpxCP2cBDT8/xH/0KQzEcfNcCMaJelQDL0I/ALc/Qz8/tT4/Pz8Hxod6VHcqQj+BROhRRT9AaGc/Pz8MxHFKw5o/Pz8Ixol6VE0vQj8HxocELn+1F9s/P3pUiCpCPwfGTH0vRT8HxkR+L0U/ByaAB753R+4oCMaJelRgKkI/B8aHtT4/Pz8Atz9DPz96VNQqQj+BREFRRT9AaMQ/Pz8LxkS1JkU/DMR/9EULxkALyESmJkU/CMB/Tz0/PwfMVBwFRz8HzMyvPj8/Z9ByeXoHzNSvPj8/CMaJelR4L0I/B8ZcFTRFPwfMzK8+Pz9n2e1EPwfIRAI0RT8HxoZn7u1EPwjGiXpUESpCPwfGhwC3Rz8/PwfGRAEmRT/GD0N6VCwqQj/PB8YLIw9nAe1EPwfGzH9SPz8HLotnjoJDPwvM2yOPVz8/CMYWNwjG7v8Ixl4AGgAZABsaHH6Li4uLi4uLB8gbI1cUERIAEwASB8yrI395enoHwGv/PT8/B8ZEAURFPwcugwfIxC9APz8Hgn56enp6B8Z4B8bI1z8/PwfGfgd6f+G+OwA/9HEucQvIsyP3PT8/C8w8OOBCPwfEf/P3ODS1PUU/SsSjPz8/B8YCLwjGigfEfwfI8yMnB0oEh2er8EQ/LogHyAMjJ2fD8EQ/B8bC1z8/PwjGigfEfwfI8yMfB0oEh2fE8EQ/LogHyAMjH2cc8EQ/SrHKgD8/PwvMAyMnB8wTIx9n7tQ/P8N/8zotf2iVQD8/ODT1UUU/8y8HxgovB8xU5CVFP2f/8UQ/xH9Kw7NAPz8HxgovB8xUHCtFP2cn8UQ/xH9Kw9tAPz8HOLKHPz8/8+gHxgIvCMaKB8R/B8jzIx8HSgSHZ3rvRD8uiAfIAyMfZ5LvRD8HxsKHPz8/CMaKB8R/B8jzIycHSgSHZ5fvRD8uiAfIAyMnZ6/vRD9KscqAPz8/C8wDIx8HzBMjJ2eB0z8/w39KxCVAPz84NC9XRT/zUwfGyo8/Pz9nVQpDP8N/SsNJQD8/OBoXSsNIQD8/B8YCVwfEfwtKBHcIxopn8e9EPy6IB8gDIx9nCe9EPwfMCyMfZ18uQD/Df0rElz8/PwfGwoc/Pz/PB3p+4TgzF/RyB8SW80kHzNKHPz8/B8wLIx9mSwfM0tc/Pz8HzAsjJ2e+lHp6B8aHZ9YuQD/Df/9K04HEcUrDzD8/PwfM0p8/Pz8HzAsjH2cblHp6B8aHZ/MuQD/Df/TvB8wSLwfMCyMfZ/2UenoHxodnFS5AP8N/9BEHzNLPPz8/B8wLIx9nJJR6egfGh2c8LkA/w3/0OAfGyo8/Pz8HzBMjL2dHN0M/B8wLIy9n2epEPy6IB8gDIx9n8epEPwfMCyMfZ0cuQD/Df/RDLX9mPa9AC8azI/c9Pz8HxswvQD8/By6LZ2KDQz8Hxtsjvz0/PwfAg/89Pz8AGgAbGhkcfgfGgwfIB0cAEwe+a98HyBdPB8jnVwfI7x8HyPdvC8jnZwvI718LyPeXB8SI81JnDDw9PwfGTPkrRT96VA8sQj8LxmdmRAvG6yPvB8ZMqitFPwQuiAQufwDMEEZ6VBIsQj+CRGAdRT8/Pz8/C8w8sStFPwvMJKowRT9KWr8/Pz8/DMbylwQuiAQufwjGiQDMEEZ6VCAsQj8ELogELn+1SE8/PwjGiXpUTCxCPwjG+ncINjpKw5g/Pz9KWsM/Pz8/PwfGKoIEC3p6enq+PMoiRT8/8/2/PF9ORT8/9DgIxokLyPMjH4IDIyd6enp6B8jrIy+BAyM3P3pU2yVCPwvMCyMfBC5/B8aHteFDPz96VKErQj/IBAsHxhzfBzYc5/PkzwfGLsYEC8gBB8YMG8gJF788w05FPz/zTMbBvz8/P3qHvndA8jTICyMnCMaJC8jzIx8HyPMjL4EDIzc/elQyJUI/C8wLIx8ELn8Hxoe14UM/P3pUACtCP8gBCwe+fkcHNhzn9NsHvoJHCDY6SsQqenp6BC6ICMaJAMwQRgTMAEB6VE4rQj8IvoL/DDZ7SsuJeXp6C95EziBFP7UqTz8/B8ZMNiZFPwC4Pj8/P3pUYiZCPwfGTCcmRT8ELogAzBBGBMwAQHpUiiZCPwvG4yPvC8b7I/8LxvMjBwfG+yMXB8azI8c/Pz8Hxqsjvz8/PwfGGyP3DMRj80gIxox6VO8mQj+/PM5NRT8/C8brIw/zLL48UiBFPz/0IwC4/z8/PwvMRLsTQj8HzFRUbkI/CMaLB76D3wAbB3ok5CZCPwe+g98AG36Li4uLi4uLi4uLi4uLiwfIGyNXEge+a/8HxkRCP0U/By6DB8gDIy8HxpUHyBBXB8Z4B8xU6Y9CPwvGgAfGhnpU9SdCP7V7enp6B8aGelQbJ0I/C8xE5Ac9P7V7enp6B8aGB8gCT3pUfidCPwfGCkcHxhpXB8SI80F6VN8qRT8HggJHPz8/PwfGRDgqRT8HxH/zWXqPxH/zVwfGQgfGinpPB8aPB8aGelQdKkU/B8gCRwfGClcHzBMjH3pUyiJCP8YDIycmAyMfyAInxgMjKyYDIyPIAisHxgInB8gCHwfGCyMvBy6LZ8OAQz8Hxhsj3we+g/8afouLi4uLi4uLiwfIGyNHB8jzI08SB75rHwjGmMZtelRZJ0I/B8Z3vnkJSsM/QD8/wHlPQD8/SsQyQD8/tQBDPz8Hxod6VD8lQj8HxocujXpUFChCP7XvQz8/B8aKelRiKEI/B8aHLo16VDsoQj+1v0M/PwfGinpUiShCPwfGhy6NelQeKEI/tedDPz8LzEwaAUc/B8aKA8z9lXpUfShCPwvMTGaWQj+150M/PwC3QD8/PwfGinpUoihCPwvGTM9PRT+150M/PwfGigPM/VN6VMkoQj8LxkTyT0U/tftDPz8Hxop6VPAnQj8LxkzdT0U/tedDPz8HxooDzP1XelTfKEI/C8xEwD8/P7V7enp6B8aKelQeIkI/B8hEK09FPy5/B8YbIy8HxvMjNwe+gx8afsb+T0QWPT8/vndA8jELxgZXteRDPz8At0NAPz8HxooMxggvelRIKEI/C8YGV7XnQz8/B8aKDMYILwPM/Vd6VGonQj8HxhsjLy5/B8bzIzcHvoMfGn6Li4uLi/8OFBESB8BrFz0/PwfGRNR8SD8HLoMHyMMj/z0/PwjGaAjGl8ZtB8Z4wHVQQD8/9OAHxn4HgGdP4cR/9BThvnZA9AoDzAVutftDPz8LzAMjL3pU8CJCP+G++yMvP/MuC8ZU3UpFPwfMCyMvSloDPz9KskAHzAg94QDIPQzMDT3hxH/0a7VAPz8/B8aKelQxJ0I/B8ZMIkpFPwvGhgPGgQfI6yMfB8aSelTOIkI/B8bLI/89Pz8HLotnLrpDPwfAgxc9Pz8aGRwWfouLi4uLi4sHyOsjVwfI8yMfABMAEQASB75r/+QHxkMkFz8/PwfGaAPGVAg3RT8ELmO4Qz8/PwzGcATGd8ZtCcZbj/3GQ1g4RI4rRT9KynY+Pz8HyBsj3wfI+yPnwHlAPT8/SsJ9PT8/SsNBPj8/xoG+Z0BKw7M/Pz++Z0BKw9o/Pz++Z0zzUr53QErEzD4/PwfGjHpUgSFCP2j6Pj8/B8aMelTvJEI/B8aHLo0Hxnd6VP1ZQj+1QD8/PwfGinpUO1lCPwfGVGRZRT8Hxop6VDtZQj9KsUzkK0U/C8xMAStFPwfGVForRT/AiE9IPz/ICyMfALd6enp6B8aKB8aXelQmIkI/B8aOB8aKelR6XEI/B8aSB8aMelS+I0I/aHs9Pz8LyCTCRkU/aG89Pz96VMMkQj8HxH9Kw5I/Pz8IxjkHzEyEEkI/B8ZctSZFPwfGQgfIRKcmRT8HxgJHB8R/B0oEh2f/50Q/B8aGB8hE0SZFP2dU50Q/Sk8CTwfGjEpQRMYmRT96VMwjQj8HxlRZWUU/B8aXA8gkyyZFP4JEwSZFP0A/Pz8AxgkjyEy/JkU/AMYJH8hM9SZFPwfGh3pUDFxCPwfGVDkmRT8LzEwSJkU/ALd6enp6ggMjHz9MPz8HxoYHxnd6VAQhQj/GRDomRT++fz44RFkmRT/5IwfGkgfGhnpUR1xCPwfGjgfGjHpUyx5CPweCf3p6enpoSj0/PzZEvUVFPwvMTHYlRT8DyCRzJUU/tU8/Pz+CRGglRT9APz8/AMaLAMYBI0oKhchEnCVFPwDGAR8DzP1qB8ZUoSVFP8hEiyVFP0qxgEw/TD8/x0yFJUU/B8aGyAMjH3pUrCRCPwfGkgfGhnpUwFtCPwfGjgfGjHpURB5CP8ZM9iVFPzhMzCVFPwPGTL0lRT9KCkz6JUU/xlQUJUU/A8ZEYUhFPwDMAETITOclRT8+fQA2f/lKAMaPACaQvmVFyFQpJUU/A8ZEJiVFPwC+gEGCAyMnQD8/P3qFyAsjHwfGjHpUCyNCP75EXCVFPz21Qz8/P75EWCVFPz0Hxox6TEslRT96VC0jQj9obj8/P8zBeXx6er53R0rCYz8/PwfMVMLYeXrGy72T4kA/Bz6FemAujQfGjHpUPyNCPwfGTKAoRT8MxoIMxom1RT0/P3pUnyNCP2ioPz8/AEq6gQfMEyMvyAMjLwfGjADGgYBnT9fIAyMzelTFIEI/B8ZM3ihFPwfMEyMvelS/IEI/xH/z7cB5QD0/P/QBelQZWkI/xkz3KEU/OAsjL/QdxkzvKEU/OAsjM/RRxoe1Pj0/PyZM5ChFP8B4K0A/P0r9bchEEShFPwfGAyMvB8hEOShFP0qyCyMzDMaCSrIDIy/GkYBgT0aHC96IB8ZMZydFP3pU9R5CPwzGggzGicaRB8aMelQYHkI/B8b7I+cHxhsj3wfG6yPvB8bzI/cHvoP/ABoAGQAbfgfMTIYnRT9nwX1DP748uidFP3pKxGt2enq4PT8/P2cq5EQ/B8hEzydFPwfMTGhKQj/hA8gfZ7d/Qz8HzEzQJ0U/Z2uAQz9otXZ6ekpaP6zhQD+s4UA/rOFAP6zhQD+s4UA/rOFAP6zhQD+s4UA/xOFAP4uLi4uLi4uLB75rJ8B1T0A/P/RMB8xU9ABHP3pUSh5CPy5/B76DJ34HyBsjHxQRABIHvmv/AMZoC8Z4CN6HvoR7B8ZtZ9LjRD8HxpcHxH/0SQfGGyP3B76D/wAaGRx+B8aOB8j7I98HJpEHxonh4eFKWsM/Pz8/P0qyQOHIQ0UHzAg94cR/9G8LyOMj5wfGhgvI8yPvelT0VkI/B953C8wLIx8DxoIHxo4Ixop6VKFYQj/Ef0rDHEA/PzjrIx9KwQNAPz8HzEwUdEg/elQ6VkI/C8wLIycIxooDxn8HzFQ8dEg/elTqWEI/xH9KwyFAPz8HzEwvdEg/elRNVkI/C8wLIy8IxooDxn8HzFRXdEg/elT9WEI/xH9Kw3g/Pz8HzExGdEg/elRkVUI/C8wLIzcIxooDxn8HzFRuc0g/elRUWEI/xH9Kw4s/Pz/EevkCC8wz9gQuY+HPeorhBMjheQzM8XkDxoILzAsjHwfGjgjGinpUYFdCP8R/SsPXPz8/B8YLIycHxgMjH8xTQDaU8U/EevqDZkUHxgMjHwfGCyMnA0qyQeEDyD4DzENAAzaE8kgHzFTnc0g/ZiUDxgMjLwM+fwM2hPJIB8xUFXNIP2ZTA8YDIzcDPn8DNoTyTwfMVAtzSD8HxoZ6VG5WQj8HxoYHJm5KWgM/P0qyQOHIQ0kHzAg94cR/9G8HxoZnu91EP7dAPz8/ZkUHxoZnrN1EPy5/C8bjI+cLxvMj7wfG+yPfB8YbI/cHvoP/ABoZHH6Li4uLi4uLi4uL/xQAEwAUABEAEge+a/8HzOsjLwfIHP8HyPQHB8j8DwfGRK10SD8HLoQHyARHB4J+enp6egRKsXgHxn4IxncLxl0LxmhKWv8/SlrDPz8/Pz/hAL77/z0/B8z/QPRuzEsEPT8/PwPGcAfMAEoINoHyRQe3b3p6enp6ekoHvl9vZ/x/Qz8HJl/IDD8Ixgw/B8wEPwvMDEMELn8HyAMjJwfM8yMvB8jzIx96VCZUQj/Ef/QkxgRDeoe+d0DyVgfEcfP6xgQ/xH/z7qdA9EYHkGfhvvsBeT/z6ATDevMyB8R68y3hvvsaPT8HzBZA9HMIxgw/zEMcPT8/P8gDIycAuEA/Pz8ELn8HyPsjHwjGk3pUWVRCP69AB8YMRwcujGc/skM/B8Yc/wfG9AcHxvwPB8zkTwAaABkAHAAbHH4uf+HIQQzGgQfGkgfGiWdud0M/xH/0xGaAi4uLi4uLi4uLi4uLiwfIGyNPFBESABMAFAARABIHwGtfPz8/B8ZEFXNIPwcugwfIwyOPPz8/C8arIwdAPz8DxnULxnC1b3p6egjGhwzGYAjGl3pUrFtCPwfM0yN/Pz8/B8aGxmd6VP1bQj8AuD0/Pz8LzMMjfz8/PwjGkS6IelQYWkI/BMR69ENKtWxbxrMjiz8/P8aExrsjhz8/P0q1Z0smsyODPz8/SrV0Sya7I38/Pz+1a3p6egC+ekAHxoZKC2d6VDxbQj8ulgvMRF8KQj8HyBsjFwfMVJ9jQj/GhwPGjAfGRINERT8HyAMjD8bDI4M/Pz8HyBsjBwvI8yP/yPMjN8j7Iy/IAyMnxsMjfz8/P8gDIx96VHBcQj+CAyMvPj8/PwQuiAfGh8gbIycELn/IGyMfLo0Hxmd6VKxcQj/GwyP/QD8/tT9DPz8IxonIAyP7B8gbI+PIGyPryBsj94IDI99GPz8/C8jjI+8HyKsjvz8/P3pUHVlCPwvMCyPftTlOPz8HxocAt3p6evp6VCBZQj/MBi0AyAQ/elTDW0I/zAYwxnd6VPhbQj8DzAZDggMjH0M/Pz/GhwPM/lDGknpUOlNCP7U+Tz8/A8z+QAvGhwfGjHpUlVxCP8wGS3pUAFtCP8wGRsZ3elQxW0I/ggMjH0M/Pz8DzAZDxocDzP5QxpJ6VHtOQj8ELn+1Pk8/PwvGhwfGjHpU11xCP4LDI8c/Pz9JPz8/B8w0IW9IP4LDI88/Pz/QPz8/xnbPB8ZBC8zLI8c/Pz8LxoIHyMMj1z8/P7XgTz8/yNsjoz8/PwfGjHpUDFxCP3p+B8zxRwd6gr52QfuCALgjPz8/tTFPPz8ExoAHxox6VCdcQj8LzESItz8/tXt6enoHxox6VGZVQj8HyESbPkU/B8aEB8bLI48/Pz8HLotnULNDPwfG2yMnQD8/B8CDXz8/PwAaABkAHAAbGhkcfouLi4uLiwfGCE8HeiQ0W0I/i4uLi4sIxoAExo8LxgsjJwfGhQvGfwDGjQd6JCRbQj+Li4uLiwPIAyNXB8gTI08HyAsjRxQOERIAEwAUABEAEgfM6yNgB8Brdz8/PwDGlwvGaLg9Pz8/Z0AZRD8Hxm8HyATSBC5j4QPIHwDMCyM9Z2gcRD8HxncHyATC4QPIHwDMCyM9Z5McRD8LxncHyARC4QPIHwDMCyM9Z7ocRD8Lxm8HyAMjF+EDyB8AzAsjPWeoHEQ/B8gDIzfhA8gfAzckRT5FP/NaBC6IC8xE3IBCPwfMVCmVQj8Ixox6VHRWQj9oi0c/PwfeRMw/RT8HgF9BB8xMyc95egvGq0fPxUY/C8jsygPGbgs2LEdWRT/06QC8QD8/PwfMXDhWRT/hSlrDPz8/Pz8ELogELn+1Q08/PwfGRnpU01ZCPwM2b/taAyZvAHqEB75+/wfMRIFaRT8HNpf7kMYc8gvG7MpmHwjehAeAX0ELzCxVz3l6CcarJ8/FRj8LyOzKAMaZyBzyShJ/Ln9KUASuSlAEfkpQBI5KUAReB8gEbsgEdsgcpgPI5KqCBKJDPz8/C8jrI/8LNizdVUU/9CsLzASmB8wTI//Ghme/ET8/C8wMogQuf7UGTz8/B8YLI/96VHBVQj/IHKZmVAvMDKIELn+1Bk8/PwjGjHpUklVCPwvMCyMXBC5/xo4IxoxnjLk/PwfGHIoHyBsjD8YOFwjGjGdI5T8/vra/Pz8/PfQnALgvPz8/C8xENn9CPwfMVDuYQj8HxgzielTNVUI/C8bzIxdo40I/PwfEf/NWB8xUC5FCPwfGB1dnPuBEP8R/B8xMFZhCP/NCB8xMIJVCP2drFkQ/B8aXLohngRZEPwvMJDoGQj8IxosHxJYHSgSGZ4sWRD8HyAMj/y6IZ6MWRD8LxvMjFwQuiAC3enp6+gjGkQfMCyP/ZyTeQD8HxoZnwBZEPwfMTBmRQj9n0BZEPy6IB8aXZ+YWRD8Lxusj/wjGiwzEbAhKBIxn7hZEPwfIAyP/LohnBhZEPwQuiAC3enp6+gfGjgfMCyP/Z5DdQD8HxoZnLBZEPwvG4yP/B8xMoAVCPwzEYwfGmghKBItnKRZEPwfGdwfIBMIHxoZnPhZEPwjGi2d2FUQ/CMaMZ24VRD8AuDM/Pz8LzES9k0I/B8aSC8bk4gjGi3pU3VhCP753QkrDNEE/PwvG6yMPAL/8TT/0VAC+/D9Q80kAr0DGFPIIxotn900/PwDGFD/M/Xq+d1BKws9EPz8H1wvMRIrMeXoAxsu/7/dAPwg+h3pgAEpPxJc/Pz9KKAMj/wjMFCcHzAsjD2diunp6B8wTI/8HxodnpQ1DP8aXaAlEPz8ASk/Elz8/P0ooAyP/CMwUJwfMCyMPZ7e6enoHzBMj/wfGh2cWBUM/xpdoWkQ/PwjGiWfbmT4/xpdoT0Q/P7UbPz8/CMYML2eaZ0M/CMYMLwfEf/NWtRs/Pz9ni2dDPwe+fz0HzEzsCEI/B0oEh2ZQB8SIB8xEHAhCPwdKBIAHxocIxppnZRhEPwvGdwfGhmd+GEQ/tj0/Pz+1PUc/PwfGimcQFUQ/B8Z3B8R/808ujQC3PUc/PwfGh2dkkkM/B8xEGZRCPwfIAyMnggMjHz9DPz8LxooELn8HzFTzlEI/B8xM/JRCP3pUykpCPwjGkgfGimcTmUM/BC5/B8xM3ZRCPwfEf/NIB8xUAZRCP2YIB8xETJRCPwfIAyMnggMjHz9DPz8LxooHzFQBlEI/elQHSkI/CMaSB8aKZ0yZQz8HxH9Kw+NDPz8ELn8HzFQdlEI/B8xMRpRCP3pUVEpCP8R/SsRrPj8/elQaUEI/xpdolj4/PwjGDCdnAu09P8aXaIY+Pz8AxsxnPz8/Z5PqPj/Gl2i3Pj8/CMYMJ2dz/j4/xpdopz4/PwfGmgfMTCIHQj++dUL0QQjGBCdmQwjGBC8HxH8HSgSHZ6cXRD8HyATCB8Z3B8aGZ/wXRD8HxopnQOU9PwfGiqdP80Z6VMNQQj9o5Xp6enpU+E1CP2gaenp6ALdDPz8/B8xUOrZCPwjGDCdnofNEPwfGTBJoSD/EfwdKA0wEaEg/B8gLI/8IxgQnB75/RQfGmQfMTNUCQj8HSgSHZywXRD8Hxm8HyATSB8aGZz0XRD8MxuT/DMRj804IxoMIJgQnB5B3LojhyAsBc2YetRs/Pz8HxolnrGFDPwvM3z21Gz8/PwfGiWfbYUM/LojhyEcExgz7AMCIWj89PwfMAyMvB8gDIx8ELn8HxpEHxgsj/2elH0A/xpfEf0rEZz0/PwDGBD++dz5KwwI9Pz++d01Kwzk9Pz++d0tKxKk/Pz8HxhsjNwfMTIyOQj9nvxJEPwfIAyM3B8aGZxISRD8HxgMjNweCgHp6enpKWr8/Pz8/B8wIQOG+Owc/9HQLzEsMPT8/PwvMRPGOQj8ujUpa/z8ASrJLE+EANksP9FsASrILEz3hADYLDz30SQe+fT0HvnVF9JsuiGZEVoi+iEDEiAfMVOkBQj8ISgSTA8gLIycHyAMjHwC4QD8/PwQufwfGCyMvelT3RUI/aNdAPz++d0RKxF4/Pz8HxgsjL3pUUkVCPwTGDPsAwIhaPz0/B8wDIy8HyAMjHwQufwfGkQfGCyP/Z9VaQD/Gl8R/SsQSQD8/B8wDIzcHyAMjHwvMDPoELn8IxpMHxgsjL2ft6T0/xpfEf0rEKkA/PwRKsgw3A8YE+gjGkQfGCyM3Z01EPz/Ef0rDUEA/PwfGGyM3B8aGZxzSPz/Df/M6B4J/enp6euHPB8z/QOG+O/4/9HQHzEMEPT8/P8gDIycHyBsjHwPGDPoELn8IxpMHxgsjL3pU2khCP2i6Pz8/CMaTB8YLIy96VMNIQj9oqz8/PwvMRB+NQj8ujcaFAEqyQwvhADZDB/RcAEqyAws94QA2Awc99EoHvoA9B754RfSb4QDIUyMHxgsjL+EAOBQ3CMaT860HzAMjNwfIAyMfC8wM+gQuf2fJ7D0/BEqyDDcDxgT6CMaRB8YLIzdnN0M/PwfGGyM3B8aGZ8bRPz/Df0rD6Hp6egeCf3p6enoHzP9A4b47/j/0dGgienp6BMYE+wjGkwfGCyMvZ/YJQD/GlwfGCyMvelTBR0I/C8bk4mZOCMbMZz8/P2c7vUM/xpdmPsYc+sSW9BgAgQRPQACvQAfMFKIHxgzKZ4tAPz8H3kxYd0g/B4BgQbVLTz8/ALg9Pz8/DMwAfAfMREbHeXoHxstAz8VGP3pUBE5CPwvGhwvGBMoHxhTqCMaLZ1U1PT9mUwPGfgfMVAGOQj8HxgziZxQzPz/PB8YLIzdnyRNEP88IxolnxBNEP88Ixopn+xNEP88Hxopn7hNEP88Hxoln5RNEPy1/B8CDdz8/PwAaABkAHAAbGhkWHH7r80A/t/JAP+vzQD+m7UA/6/NAP07zQD9O80A/PvNAP9vtQD+38kA/Oe1AP+vzQD9f7kA/t/JAP2/uQD/s7UA/p/JAP+vzQD+Li4uLi4uLiwfIGyNXEgfAa989Pz8HxkQDYkg/By6DB8jDIw89Pz8HzAMjLweCAyMvPz8/PwC4Oj9KPwfIAyMfBC5/B8Z1B8aYelRYQkI/B8YLIy8LzAMj/wC4Q0A/Py6NelSQQkI/xH/0N0pa/z/hSlrDPz8/Pz8HxgsjLwfMEyP/Z8B6enoHxgsjLwvMAyP/ALhDQD8/Lo16VNhCQj/Ef/OUB8YLIy96VH1BQj8HxpIHxoZ6VPFCQj/Ef0rTfwfGyyMPPT8/By6LZ5inQz8Hxtsjvz0/PwfAg989Pz8afouLi4uLi4uLB8gbI0cHyOsjTwfI8yNXEgARABIHwGu/Pz8/C8btJwfGlQRKsXcHxnD/LWwAxhEXZ4bfPz8L3v5DBC6ItUdPPz8HxokHxnd6VBZQQj8LxoaCPkM/Pz8ELn+1Bk8/PwfGiXpUAFBCP8R/8x0LxoYELn+1Bk8/PwfGiXpUKFBCP8R/8/cHxv4nvvcXevTpegZDC8aGBC5/tQZPPz8Hxol6VENQQj8Hxv4nvvcXevQMC97+QwQuiLVHTz8/B8aJelRkT0I/B8ZMIU9FPwQuiAQuf7VDTz8/elSMT0I/B8ZMSU9FP7UqTz8/eocAuD4/Pz8L3n96VK9PQj//tEAHxkxpSkU/BC6IBC5/tUNPPz96VNRPQj8HxkyRSkU/tSpPPz96hwC4Pj8/Pwvef3pU909CP8YOQwfGiWfkBj8/B8ZMqUpFP7VUTz8/C95/ALh6enr6elQNT0I/C97+QwvMCyMftSZPPz+CAyMvPj8/PwfGiYIDIys+Pz8/elQmT0I/BMN68wcHxgrfB8YC5wc2h/MpBMYBGwfGUAvMCEcDOP0b80UIxogLNof0ZmZOC8Z/CMaQDCaAZ/ddQz8HvgLnd7VAPz8/CMaJZ7G5enoLzNsjvz8/P/9KsYQIxhYfCMbmJwjG7i8Ixl4AGgAZGn6Li4uLiwfIGyNHB8jrI08HyPMjVwfI+yMfABEHvmsfAMz/egBKsngHxm0LxnC+d0BKwdE/Pz8AvndCSsRbQD8/LmwHxnjhOChKw0lAPz9KWr8/Pz8/B8aRB8aKZ3QURD/EfwfGigdKA2oujWcAlEM/4b73PT8HzPc99JUHxGxKw5c/Pz8Hgn56enp6B3p+4b47GT/0cQd6fgvGggfGjAfMQ1YLJn8HzFMnCyaECJB3CcxDBD0/Pz9nyGBDPwgmeQeQeiZ2zAJAaM0/Pz9nG5RDPwfEf0rDvT8/PweCfnp6enoHxobPB3qA4b47CT/0cQg2gfNNz+E4N/NLB75nPQd6gAg2gfRqSrJTB+HEjfNX4UpaAz8/4TaS80xKshMHPQd6gOHEjfRpB8xTBwvGfwsmfUpa/z9KskXhAMhLTwfMDT3hxIj0agd6fuG+Oxc/9HEIJoEHkHd6fz5+Zj0ufwfGGyMvB8brIzcHxvMj/wfG+yMHB76DHwAZfouLi4uLi4uLi4uLiwfIGyNHB8jrI08HyPMjVwfI+yMfABEHvmv/CMZvB8aVC8ZwB4J/enp6euFKWgM/P+G++/09PwfM/0D0c8wrBFM/Pz/GjGf5CkQ/B8aPB8Z3ByaOSlr/P+FKWsM/Pz8/P0qyRuHIS1UHzBY94cSI9G8DxglHA8aEAyZJB8aSCMaJZ8ZlenoHxop6VOVBQj8DxgFDALhBPz8/xlEAen8HggMjNz8/Pz++fT3IAyMvCMaJB8j7IycHyPMjH3pUB0NCPwfGigfGGyMPB8brIxcHxvMj3wfG+yPnB76D/wAZaI0JRD+Li4uLi4uLi4uLi4uLiwfIGyNPB8jzI1cHyPsjHxQAEwAUABEAEgfMqyPfenp6B8Brn0A/PwfGRGVgSD8HLoMHyMTPPz8/C8ZwB8gLIw+4PT8/P2fJCUQ/B8gDIwcuceHILwzG+VeCBF9APz8/DN4BRwvMDF+1SU8/PwjGinpUjktCP8j0bwzeAUcLzAxvtUlPPz8Ixop6VLVLQj8LzAxPALdBPz8/C8gDIxe1Nk8/PwjGinpU3EtCP8R/9FbhSupEaC5HP+FK+gRPggQfQz8/P4IEI0Q/Pz+CAyPvST8/P4IEvz9vPz8AxhlHyBsj88jzI/cLyPsjNws2PNpGRT/0KgvMAyPzB8wTIzfGhme7Aj8/C8wLI+8ELn+1Bk8/PwfGCyM3elQrS0I/yBsj82ZRC8wLI+8ELn+1Bk8/PwjGinpUT0tCPwfG/NcHyPsj38YDI/vEf/QhCMaKelR5SEI/C8ZfB8ZUyz5FPwfGh3pUXj1CPwfG/NfGAyP7ZkMMxuEfAHEBT0DzWrhJPz8/elRmR0I/yAMjM7hMPz8/elSbR0I/aGU/Pz+4Rz8/P6g/bz8/9Ex6VIRHQj+4Sj8/P2ZGelS3R0I/uEQ/Pz/IAyMzelSoR0I/xpfGwr8/Pz++d0D0RbY/ej8/aKI/Pz++dz30RbZ6Pz8/aNc/Pz+++hd69EW2j496P2jHPz8/ALdPPz8/B8xUWbpCPwfGCi9nVOhEP8R/9EK2b28/P2biv7p/Pz8/P/NPv7qAPz8/P/QUtnqPjz9mCQfG0tc/Pz8Hgn96enp6B8aHSlrDPz8/Pz8HeoDhvjsFP/RxB8SI9CEHxsqfPz8/B3p/4b47AD/0cQfEf/RPxn62eo+PP776F3pKBH7Gl8YTIzMIxot6VNlAQj/GjgjGi3pUnkBCP8Z5yPMjLwQuiAQuf7VaTz8/CMaKelTQRUI/B8aHB8wUP3pUw0JCPwC8QD8/PwvI6yP/B8z0TwfI8yM3SlrDPz8/Pz8L3kEELoi1XE8/PwjGinpUE0VCPwfIAyPnAMYRJ8xLNcgMj8xLPT6KyAyXAMYJK8gMkwDGCTPIDJsLzAsjBwPGQcYTI/MIxopnHqk/P8ZJB8YbIwfEiErEy0A/PwQuiLU9Tz8/A8wAPQjGinpUckhCPwfGdwfGDNe++Bd68xSA6yP7S7gwPz8/elQFR0I/A8YMjwC+gD4DPofGEyP7eoWCAyMnPz8/P8YMY8gLIx8MxoMHxop6VJF6QT+4MD8/P3pUTkdCP8YMj76AQcxDAMgEX2YBxgSPvn8+yARfxvSXCMZ8CL58RPwoSlrDPz8/Pz8L3gO8TwQuiLVcTz8/CMaKelTdSEI/Pm8HeoIHvnpE+5rI9JcHxvMjNwzGags2PMxHRT/03sbzI/MAuUA/Pz8HzDy1R0U/4eFKWsM/Pz8/PwQuiAQuf7VDTz8/B8ZKelRTSEI/Nm/7UiZvCHqBB76C/wfMRAdMRT8HNnf7jmZKCIBhQQfMRDFHRT8MxitBB8bzIzcLxvMjDwQuiLU9Tz8/BMwAQAjGjHpUhkdCPwPGDF8AvoA+ggMjJz8/Pz/GDGPICyMfDMaDxhTTB8aHelSMeUE/uDA/Pz96VEVCQj/GDF++gEE+gMgEj8ZJxIjzWAvG6yP/xvsjL754Q/NTvvsj+z9Kw14/Pz++eERKxH0/Pz+++yP7P/RCAMYBL8gEl754RErEpj8/PwfG+yPfvvoXekrD2z8/PwfGyo8/Pz9nzEpDPwjGi8N/8/4HxlSSQEU/elQgekE/B8bKjz8/P2csJ0M/w3/zWwfGwo8/Pz8HxH/zT773R0PzRbV6Pz8/CMaLZku1Pz96PwjGi2Y9Lo16VIZ5QT8LzASPB8aOCMaLZ9t4enrGEyMzCMaLelSqeUE/B8bKjz8/P2dOSkM/w3/zIAfGVA96SD8Ixot6VKJ5QT9mSgvMBI8Hxo4IxotnGXh6egvG6yP/xvsjLz77I+fI+yMvCHqEC8jrI/8HvoFDB8jzIzcHvusjF0BKxD98enoAcQFPQPMpuEc/Pz96VPlDQj/GjwjGCR96VC15QT+4RD8/P3pU4kNCP8aPCMYJH3pUJnlBPwvMBD8HzBSPB8wMj3pUEENCP8R/8x4ELogELn+1Wk8/PwjGinpUSEJCPwfGhwQufy6NelTuQ0I/zwfGhmfpB0Q/B8bMzz8/Pwcui2d23EM/C8zbI59APz8IxhY3CMbu/wjG9gcIxl4AGgAZABwAGxx+i4uLi4uLi4uLiwPHAyNXyBMjTwfICyNHFA4REgATABQAEQASB8yrI1d6enoHwGtnQD8/xpUELmMDyKQHQD8/AMwLIz1nSAdEPwfIBH8HyAR34QPIHwDMCyM9Z24CRD8HyASn4QPIHwDMCyM9Z2ACRD8Hxm8HyATHB8gET+EDyB8AzAsjPWeHAkQ/B8gEvwfIBD/hA8gfAMwLIz1nrQJEPwvGdwfIBEfhA8gfAMwLIz1n3AJEPwvGbwfIBLcHyARX4QPIHwDMCyM9Z8MCRD8HyARv4QPIHwfGRNQ/RT8HxH/zVC6Ieo+1P0A/P8ZMND9FP3pUbj9CPwfeRO9lSD8HgF9BB8xM8PV5egvGq0fPxUY/C8jsZ8Z2CzYsa0NFP/TfuUA/Pz8HzFxZREU/BC6IBC5/tUNPPz8HxkZ6VL1EQj82d/tbJnd6gQe+fv8HzESySEU/BzaX+5PG3DdAPz9mWwfegQeAX0ELzCxL9Xl6CcarJ8/FRj8LyOxnxpoHxvTHyBwjA8jkJ4IEH0M/Pz8LyKwHQD8/CzYs6UNFP/QvC8wEIwfM1AdAPz/GhmfF/z8/C8wMHwQuf7UGTz8/B8bMB0A/P3pUeENCP8gcI2ZUC8wMHwQuf7UGTz8/CMaMelSaQ0I/C8wMbwQuf8aOCMaMZ5GnPz8LxuwHC8jszwDG/BfGkgfGDGdnShM/PwfIxAdAPz+/PKVmSD8/SsSVWz8/AL68vz8/Pz1Kw4tbPz8Avvw/RkrDHFs/P756ekrDBFw/PwC//E8/SsQ1XD8/B8w05jRCPwfG/G+/vP9APz8/80yuQMfcN0A/P2hdQD8/C95+tStPPz8AuD9vPz8HxgxnelQ8Q0I/PD9PPz9KxKBAPz8Av/xNP0rDcFY/Py6Wx9w3QD8/B8xUb7pCPwfGzAdAPz8HxghXZ58FRD/Ef0rEzEA/PwfMTOB/Qj9nywREPwfGly6IZ+EERD8HxokHxJYHSgSGZ+4ERD8HyMQHQD8/LohnCAREPwQuiAC3enp6+gfGkgfMzAdAPz9njAtAPwfGhmcoBEQ/B8xMQX9CP2c4BEQ/B8aXLohnTgREPwvGtAdAPz8HxokMxHEISgSJZ1gERD8HyMQHQD8/LohnagNEPwQuiAC3enp6+gfGjgfMzAdAPz9n7gtAPwfGhmeKA0Q/B8a0B0A/PwfGHLcHzEw8M0I/B8RxB0oEiWeMA0Q/B8gEtwfIBFcHxoZnoANEPwfGiWfYA0Q/CMaJZ9ADRD8AuDM/Pz8LzEQfuUI/C8b0twjGkQfGzC9APz96VHs9Qj++d0L07oLEzz8/Pz9vPz+3Px8/P8jEyz8/PwveBCMLzMy/Pz8/tSZPPz8HxgxnelR/PUI/zwfGimcuA0Q/zwjGiWclA0Q/zwjGimcgA0Q/zwfGDL9nUgNEP88HxgzHaPlWPz8Av/xNP0rED1U/P65Ax9w3QD8/ZkgHzDTwLkI/LZYAxxxNAMYUP8z9er53UErCoEA/PwfXC8xESfJ5egDGy7/jo0A/CD6HemAHxopn6Is+P8aXaL1APz+2LT8/P2j7QD8/AEpPxJc/Pz9KKASPCMwUJwfMzAdAPz9nS6h6egfMFI8HxodnHwNDP8aXaAhAPz8IzAwnZ88cPT/Gl2g4QD8/CMzMZz8/P2fM3z4/xpdoIUA/PwjMDCdn7Bw9P8aXaFFAPz8IzBQnB8zMB0A/P2exp3p6B8aHZylMPj/Gl2hyPz8/tRs/Pz8IxgwvZ3CQQz8IxgwvB8R/81O1Gz8/P2eZkEM/B75/PQdKBG9mQgfEiAdKBHAIxpoHxolnRf5EPwvGdwfGhmde/UQ/tT1HPz8Ixoln8f5EPwvGbwfIBLcHxH/zTy6NALc9Rz8/B8aHZ0GAQz8MxokELn8HzFSouUI/B8xMrblCPwM3xDdAPz9KwzNAPz8HzFwZuUI/B8gbIyeCAyMfP0M/P3pUnndBPwjGkgjGiWfngkM/B8xM+LlCPwfEf0rDnT8/PwzGgQfMVBG5Qj96VO93QT8LxoYELn8HzFT+uUI/B8xMC7lCP3pU4XdBP8bcN0A/P8SW8xsAv/xNP0rTfwDHBE2CxM8/Pz8/bz8/SrHEN0A/P75vQIBfS0Q/Tz8/yMTLPz8/C94EIwvMzL8/Pz+1Jk8/PwfGDGd6VOs/Qj8Dxn4HzFQVuUI/B8YMZ2fQID8/zwfGimeLAEQ/zwfGDLdoznx6egfIGyMnggMjHz9DPz8MxokELn8HzFSDvEI/elSBckE/CMaSCMaJZ8aBQz8HxH9KwxN6enoMxoEHzFSfvEI/B8xMyLxCP3pUznJBPwvGhgQufwfMVMG8Qj9oWXp6eoIDIx8/Qz8/elTmckE/CMaSCMaJZ/+BQz8HzEwQvEI/B8R/8y4LzExEvEI/DMaBB8xUJrxCP3pUFHJBPwQufwfMVFa8Qj8HzEwjvEI/elQpckE/aI55enqCAyMfP0M/PwzGiQQufwfMVFO8Qj96VEFyQT8IxpIIxolnloRDPwfEf0rDo3l6egvMTJ67Qj8MxoEHzFRou0I/B8xMjbtCP3pUa3FBPwQufwfMVI27Qj8HzEy2u0I/elSEcUE/aOV5enoIxpkHxom+dUL0QQjGBCdmQwjGBC8HxH8HSgSHZ9r/RD8Lxm8HyAS3B8aGZ/P/RD8HxokMxHEISgSJZ8D/RD8HxpcHyAR3B8YMf2cU/0Q/tRs/Pz8HxoZnW4pDP+EDyN89BC6IALd6enr6B8xUErtCPwfMDHdngQJAPwfMTIqdQj9nNf9EPwfGly6IZ1P/RD8HxokHxgR3v7w3QD8/P0rDRUA/PwfEfwdKBIdnT/9EPwfIxAdAPz8uiGdhOkQ/BC6IALd6enr6B8aOB8zMB0A/P2flAkA/B8aGZ4E6RD+1Gz8/PwjGiWfMiUM/B75/PQfGiQdKBIdnhDpEPwfGly6IZ9o6RD8LxrQHQD8/B8aJDMRxCEoEiWekOkQ/B8jEB0A/Py6IZ/Y6RD8ELogAt3p6evoHxo4HzMwHQD8/Z3oBQD8HxoZnFjpEPwfGtAdAPz8HxhzHB8xMiClCPwfEcQdKBIlnGDpEPwfIBMcHxoZnMDpEPwfGiWcoOkQ/CMaJZyA6RD8LxvS/B8xM0SlCPwfGHLcHxJYHSgSGZx06RD8Hxm8HyAS/B8Ycx2hEQD8/B8R/B0oEh2dBOkQ/B8jEB0A/Py6IZ5s5RD8ELogAt3p6evoHxo4HzMwHQD8/Z98BQD8HxoZnuzlEP7UbPz8/CMaJZ76MQz8Hvn89B8aJB0oEh2e2OUQ/B8aXLohn1DlEPwvGtAdAPz8HxokMxHEISgSJZ9Y5RD8HyMQHQD8/Lohn8DlEPwQuiAC3enp6+gfGjgfMzAdAPz9ndARAPwfGhmcQOUQ/B8a0B0A/PwfGHL8HzEy6LEI/B8RxB0oEiWcKOUQ/B8gEvwfGhmciOUQ/B8aJZ1o5RD8IxolnUjlEPwvG9McHzEzLLEI/B8YEtwfEfwdKBIdnVzlEPwfGlwfIBMcHxvS/CMaJZ2g8RD8HxHEHzEwaLEI/B0oEiWdtPEQ/C8ZvB8gEfwfGDHdngTxEP7UbPz8/CMaJZ8yLQz/hA8gfLo0Ixol6VIlyQT/Ef/RMelRTcUE/PLI/Pz/0WbU9Pz8/CMaJelS6c0E/B8aRB8aGelSubkE/xH/0U3pUaHRBP8aXxH9KxDZ2enoHxhzHv7w3QD8/QErEwXZ6erUbPz8/B8aGZyCLQz/hA8gfB8aGelQbcUE/aOJ2enoAt0M/Pz8HzFQdn0I/CMYMJ2fIGEQ/B8ZMNYlIP8R/B0oDTCeJSD8HyAyvCMYEJwe+f0UHxhynB8aJB0oEh2dTPEQ/C8ZvB8gEpwfGhmdoO0Q/CMYM/wfEiPMlCMaaZ3M7RD8LxncHyARHB8aGZ4g7RD8IxgT/CCYEJweQd+EEyOMBc2b/tRs/Pz8Ixoln/IZDPwe+fz0IxpoHxokHSgSHZ607RD8LxncHyARHB8aGZ8I7RD+1Gz8/PwjGiWcJhkM/4QPIHwfMTFbaQj9nwTtEPwfGly6IZ987RD8Hxom/vDdAPz9ASsRAQD8/DMRxCEoEiWffO0Q/B8jEB0A/Py6IZzE7RD8ELogAt3p6evoHxo4HzMwHQD8/Z7X+QD8HxoZnUTtEPwfMTC63Qj9nITtEPwfGly6IZz87RD8LxrQHQD8/B8aJDMRxCEoEiWdBO0Q/B8jEB0A/Py6IZ5s2RD8ELogAt3p6evoHxo4HzMwHQD8/Z9/+QD8HxoZnuzZEPwfGtAdAPz8HxhzHB8xMJSZCPwfEcQdKBIlntTZEPwfIBMcHyARPB8aGZ8k2RD8HxolnwTZEPwjGiWf5NkQ/B8YcvwfMNG4lQj8HxokHxgSnB8R/B0oEh2f7NkQ/B8gEvwfIBD8LxvTHaHY/Pz8MxHEISgSJZxo2RD8HyMQHQD8/LohnNDZEPwQuiAC3enp6+gfGjgfMzAdAPz9nuP1APwfGhmdUNkQ/B8xMLbJCP2ckNkQ/B8aXLohnejVEPwvGtAdAPz8HxokMxHEISgSJZ0Q2RD8HyMQHQD8/LohnljVEPwQuiAC3enp6+gfGjgfMzAdAPz9nGv1APwfGhme2NUQ/B8a0B0A/PwfGHL8HzEwoJUI/B8RxB0oEiWe4NUQ/B8gEvwfIBD8HxoZnzDVEPwfGiWfENUQ/CMaJZ/w1RD8HxhzHB8w0bShCPwfGiQfGBKcHxH8HSgSHZ/Y1RD8Lxm8HyATHB8gETwfGhmcLNUQ/BMYM+wDAiFo/PT8HzAMj7wfIAyMfBC5/CMaRB8YMr2czPkA/xpfIAyP3xH9KxGVyenoAxgQ/vnc+SsQsPT8/B8xMrdtCP2dcNUQ/B8aXLohncjhEPwfGiQzEcQhKBIlnQzVEPwfIxAdAPz8uiGeVOEQ/BC6IALd6enr6B8aOB8zMB0A/P2cZAEA/B8aGZ7U4RD8HxtwHQD8/B8aJB8SWB0oEhmd/OEQ/B8gEzy6IZ9g4RD8ELogAt3p6evoIxpIHzAzPZx8AQD/PB8aGZ/Y4RD8HzEwf20I/Z8Y4RD8HxpcuiGfkOEQ/B8aJB8SWB0oEhmftOEQ/B8jEB0A/Py6IZwc4RD8ELogAt3p6evoIxpIHzMwHQD8/Z4v/QD8HxoZnJzhEPwQuiAC3enp6+gfG1AdAPz8HzAw/Z6b/QD8HxswHQD8/Zz44RD8LyKQHQD8/B8YEPwfIBL8HxokHxH8HSgSHZ0A4RD8HyMQHQD8/LohnkjdEPwvI5I8HxgTPB8R/B0oEbwfGiWebN0Q/B8gEjy6IZ7Q3RD8LzMQHQD8/B8wUjwfG9K8HxolnRStAP8aXxH/zSAfGFL9oyD8/PwfGCyPvelRnZkE/v7w3QD8/QErEyD8/PwTGDPsAwIhaPz0/B8wDI+8HyAMjHwQufwjGkQfGiWffQEA/xH/03QvI4yMXC8jjIw8LyOMjBwvI4yP/C8jjIzcLyOMjLwvI4yMnB8wEnwfIAyMfBC6IBC5/Lo0Hxgsj73pUHGtBP8aXvvyfP/RKCMaRBMYE+wfGiWcBMEA/B8YLI+96VA5mQT/PB8YMz2dkMkQ/aKt0enq+d0tKxDNEPz8LzCxbs0I/CMaL4Upawz8/Pz8/AEqyQwrhADYDDD/0LQBKsgMKPeEANgMMPfQjB76APQe+eEX0lgfGiWeuMkQ/B8aXALk9Pz8/B8a0B0A/P2ZaB8aJDMR6CEoEimfNMkQ/B8ZvALlAPz8/B8bcB0A/PwPI8yPnC8ZvLohnEjJEPwfMBF8HyAMjJwvI4yMfBC6IBC5/CMaRB8YLI+96VMhlQT/Ef0rTxAdAPz8DxvMj5wBxgT3zSwC+YXwHxoZnVDJEPwBxgUDzSwC+YXkHxolnPjJEP7+8B0A/Pz9KwzZDPz8HxgTPxv/7TFo/PT8LyOMj/wfMDNcHyAsjNwvI4yMvyAMjJwPI4yMfBC6IBC5/B8YUvwfGDK96VBFlQT/Gl8gDI/fEf0rEdD4/P8wHPWe3MUQ/B8gEj+EDyB+CAyPfQD8/PwjGiwBKskMK4QA2Aww/9P0ASrIDCj3hADYDDD30Mwe+gD0HvnhF9JYHzExkJEI/Z/sxRD8HxpcHyAMj5y6IZxAxRD/PAL6JRwfGjgfG8yPnZioHzEy2JEI/DMR6CEoEimcGMUQ/B8ZvB8gDI+cuiGcfMUQ/zwC+iUMHxpEHxhsj5wPItAdAPz8HzASPB8gDIx8LzAsj3wQufwfGCyPvZ3wMPT/PAHGBR/NMAL5hcgfGhmeZNEQ/zwBxgUPzSwC+YXYHxolnhjREPwjGi0pa/z8ASrJDCuEANgMMP/QzAEqyAwo94QA2Aww99CEHvoA9B754RfSWB8xMVyRCP2eqNEQ/B8aXAL6JHwfGtAdAPz9mIAfMTHsjQj8MxHoISgSKZ8s0RD8Hxm8AvolPB8bcB0A/PwPI8yPnC8ZvLohnDjREP8YEX8gDIycHxgSPB8gDIx8Dxgsj3wQufwjGkQfGDNd6VJVnQT8DxvMj5wBxgR/zUAC+YZoDyPMj5wfGhmdNNEQ/AHGBT/NQAL5hagPI8yPnB8aJZ3YzRD8HxgTPv/dNP0rDUEA/PwjGi+FKWgM/PwBKskMK4QA2Aww/9DQASrIDCj3hADYDDD30Ige+gD0HvnhF9JYHzEw3I0I/Z4ozRD8HxpcASrVpQgfGtAdAPz9mIAzEegfMTFcjQj8ISgSKZ6YzRD8Hxm8Avon/B8bcB0A/PwPI8yPnC8ZvLohn7TNEPwjGkQfGCyPvelRHZ0E/A8bzI+cEw3H4TABKtXFCB8aGZwwzRD8AcYH/80cHxolnOjNEPwvI4yMXC8jjIw8LyOMjBwvI4yP/B8wEnwfIAyM3C8jjIy8LyOMjJwvI4yMfBC6IBC5/Lo0Hxgsj73pUC2dBP778nz9KxCJAPz8HxgTPA8b/+wfGFMcHxgyvZwx7Pz9oTEA/PwfGHI8HzEw0r0I/Z2cuRD8HyASPB8aGZ38uRD8HxgSPCIKBenp6es8MzPFA4f2+O+8/9HMFzEP0PT8/PwfIxAdAPz9KWgM/P/5KskPi4f42A+Q/9DX+SrID4j3h/jYD5D30Kwi+gz0IvntF9JYHzExnHUI/Z/ouRD8HxpcDxuMj5wBKtWtIB8a0B0A/P2YiDMR6B8xMfh1CPwhKBIpnES5EPwfGbwPG4yPnAEq1a0cHxtwHQD8/C8ZvLohnWy5EPwfGxAdAPz/IAyMnB8YEjwfIAyMfA8YLI98ELn8IxpEHxgsj73pU2WFBPwBKtWNI7kwASrVzSAfGhmeZLUQ/AEq1Y0fuRwfGiWeKLUQ/B8YM13pUKGFBP88HxgyPZ7YtRD/GGyP3B8YLI+96VE9hQT8LxuzPaOpvenq+d0BKxEdEPz8LzCyaqUI/CMaLSlr/P0pawz8/Pz8/AEqyQwrhADYDDD/0MwBKsgMKPeEANgMMPfQhB76APQe+eEX0lgfGiWfuLUQ/B8aXtz9HPz8Lxm4HxrQHQD8/ZiAHxokMxHoISgSKZw8tRD8Hxm+3P0M/PwvGcQfG3AdAPz/IAyPnLohnUi1EPwfMBF8HyAMjJwvI4yMfC8wLI98ELn8IxpEHxgsj73pUAmRBP8R/StPEB0A/PwPG8yPnAEq1YUbuTABKtXFGB8aGZ5AwRD8ASrVhRe5HB8aJZ30wRD+/vAdAPz8/SsNGQz8/B8Ycz8b++0xaPz0/C8jjI/8HzAzXB8gLIzcLyOMjL8gDIycDyOMjHwQuiAQufwfGFL8HxvSvB8aJelRNZEE/yAMj98R/SsTmPj8/zAc9Z/EwRD8HyAMj5+EDyB8IxovhzwBKskMK4QA2Aww/9FsASrIDCj3hADYDDD30SQe+gD0HvnhF9JbhBMgiSrL+NwQufwjGkuHEf0rDpz0/P+HIxAdAPz/hA8ikBUA/PwfMAyPnB8gDIx8ELogHxgzXZ3oHPT8IgoF6enp6B8YDI+fhvjc/SsPbPz8/CMZx4UpaAz8/B3qB4b477z/0cQC4enp6+gg2cAtK/YkLyAyPB8zMB0A/PwzGaQh6hOH9vjvoP/R0BMRs+VoI3pQHPpEHzFMUQz8/PwfGh2coMEQ/B8gDI+cLxgyPCCZwC8xD9D0/Pz8FzFMHCN6MCD6IB8xLB2fpgEM/CcxD7D8/Pz8HxgMj5wfGDI8HzEsHB8zUB0A/P2cMgEM/tR8/Pz8Hxopnq7NDPwfEf0rDZz8/PwfMTI8iQj9nNi9EPwfGly6IZ1QvRD8LzCzJWkI/CMaMB8SWB0oEhmdWL0Q/B8jEB0A/Py6IZ3AqRD8ELogAt3p6evoHxpIHzMwHQD8/Z/QyQD8HxoZnkCpEPwfMTPEiQj9nYCpEPwfGly6IZ7YqRD8HxrQHQD8/B8RxC0oEaQjGjGeAKkQ/B8jEB0A/Py6IZ9IqRD8ELogAt3p6evoHxo4HzMwHQD8/Z1YyQD8HxoZn8ipEPwQuiAC3enp6+gfG1AdAPz8HzAsj52d4MUA/B8bMB0A/P2cQKkQ/B8aJZwgqRD8HxhzPZlEELogAt3p6evoHxpIHzAsj52eIMUA/B8YDI+dKWv8/DMzxQOH9vjvvP/RzCcwz9D0/Pz8DyPMjJwfIAyMfA8YLI98ELn8IxpIHxgzXelTcXUE/B8wDI+cHyAMjHwvMCyPfBC5/CMaSB8YLI+9nmQE9PwNKsgY3A8YDI98HxpIHxgsj52fCnHp6B8YbI+cHxoZnleo/PwjGkgfGCyPvw3/zHQPI8yMnB8gbIx8Dxgsj3wQuf3pUMV1BPwfGHM8HxvSvZvJ6VFldQT8HxhzPB8b0r2biB8wDI+cHyAMjHwvMCyPfB8YLI+9n3gE9P8YEX8gDIycHxgMj5wfIAyMfA8YLI98ELn8IxpIHxgzXelScYEE/xH/0IwjGkgfGCyPvelR+YEE/yAMj98R/80kIxpIHxgzXelSpYEE/zwfGCyPnZ3osRD8LyOMjFwvI4yMPC8jjIwcLyOMj/wfMBJ8HyAMjNwvI4yMvC8jjIycLyOMjHwQuiAQufy6NB8YLI+96VEtdQT++/J8/9E8Dxv77B8YUxwfGiWdRcT8/B8YLI+96VD5gQT8LxuzPxhsj92gZZnp6vndESsSyPj8/B8YLI+96VF1fQT8Exgz7AMCIWj89PwfMAyPvB8gDIx8ELn8IxpEHxvSvB8aJZ95xPz/Gl8R/SsRcZnp6A8jjI/cLyOMjFwvI4yMPB8wDI/cHyAMjBwvI4yP/C8jjIzcLyOMjLwvI4yMnC8jjIx8ELogELn8ujQfGCyPvelQTYEE/AMYE+0xaPz0/C8jjI/8HzAzXB8gLIzcLyOMjL8gDIycDyOMjHwQuiAQufwfGFL8Hxol6VOtfQT8DyOMj5wvI4yMXC8jjIw8HzAMj5wfIAyMHC8jjI/8LyOMjNwvI4yMvC8jjIycLyOMjHwQuiAQufy6NB8YM13pUl19BP8YTI/fGAyPnen8+jweQZQe+fUW3PT8/PwdyXQiCgXp6enoISv+BB8aHZ83DQz8Hxm+CAyPfQD8/P8YLI/fIzAdAPz8HzMQHQD8/B8gDIycHyPMjHwvMCyPfBC5/CMaSB8YLI+96VPGaQT/GCyPnyMwHQD8/B8zEB0A/PwfIAyMnB8jzIx8ELogELn8IxpIHxgzXelQHmkE/xH9KxJY/Pz/GxAdAPz+QZ8aPyMQHQD8/vvsj30D07+E4WfMjB8wJeUpawz8/Pz8/B8wIPeG+OD/0ccZEJ6dCP8hAesQHQD8/B8wJeUpa/z8HzAg94b44P/RxLo1KWv8/SrJDEuHIQxAHzA1A4cR/9GoIeoHh/b478j/0dAM+tAdAPz8DyLQHQD8/aKI/Pz8HxooHPo0HJpIHPpFKWgM/P0qyQOHIA1B5B8wIPeHEf/RqCHqB4f2+O/I/9HTGxAdAPz8APoHIxAdAPz/hA8gjAQPGtAdAPz8AeoEDyLQHQD8/Zg4HxooHxpEHJpJKWv8/SrJA4chDUAfMCD3hxH/0bwzM8UDh/b478j/0cwDMAUDIxAdAPz8Dxm+++yPfQvRR4QPIIwHGxAdAPz96f8jEB0A/PwPGb/7MQzHIAyMnB8jzIx8Dxgsj3wQufwjGkgfGDNd6VAeZQT8HxgzXelRxnEE/xgMj98jEB0A/PwfMxAdAPz8HyAMjJwfI8yMfC8wLI98ELn8IxpIHxgsj73pUtJxBP8aXxH/08ARKsgw3A8YDI98HxpIHxolnTZh6egPGb8R/8xQHxoln3uY/PwjGkgfGCyPvw3/zWv7MQzHIAyMnB8jzIx8Dxgsj3wQuf3pUu5xBP8aXZh16VKWcQT/Gl7+8N0A/Pz/zUATGBPsHxhTHB8YMr2cRbT8/B8aJZ5n6Qz8Hxgsj73pUNpxBP2jZYnp6tkA/Pz9o12J6ekqxjgjGzGc/Pz9nFBJDP8aXaPlienoHxgxvaPBkenoL3n61K08/PwC4P28/PwfGHGcHxoZ6VE1nQT88P08/P0rEhj8/P4LEzz8/Pz9vPz+3Px8/P8jEyz8/PwveBCMLzMy/Pz8/tSZPPz8HxoZ6VJhiQT8LzERlnUI/B8xUPp5CP2b4C95+tStPPz8AuD9vPz8HxgxnelSwYkE/B8aXgsTPPz8/P28/P7g/Tz8/tz8fPz8Av/xNP0oEh8jMyz8/PwveBCMLzMy/Pz8/tSZPPz8HxgxnelTtYkE/wHY/Tz8/AErUgwBKsQRNAzZf8x0LzERyy0I/B8xUR51CPwC4Lz8/PwfGzC9APz96VARiQT/PB8YMb2eqJ0Q/zwjGiWehJ0Q/zwjGimfcJ0Q/zwfGDL9nzidEP88HxolnxSdEP88HxgynZ78nRD/PB8YMf2fxJ0Q/B8CDZ0A/PwAaABkAHAAbGhkWHH7hz8jKQD/FxUA/yMpAP9jIQD/IykA/H8tAPx/LQD/lyEA/esdAP0nIQD/FxUA/yMpAPwLIQD/FxUA/EshAP1fIQD97nUA/9chAP4uLi4sHyBsjHxQREgATABQAEQASB8yrI69senq3D04/P2fpwUM/ByZfB8ZEO7ZIPwcugwfIxP9NPz8MxmcLxm0HxnDhvjgpSsRKQT8/BC1jBMOISsMqQT8/uFc/Pz9n9PxDPwfGdwfIBJ8AukA/Pz8ulgfEf/NaB8gXRwPI908Hxol6VPtdQT8HyEIHxH9KwzNBPz9mPgfGdgfI/F8HxHpKwzdBPz8LzARfB8xUrsZCPwfMCyMXZ/iIeXrPuXp6enrGgW9KgAJPvndA9C8HxkoHxIjzSHpUIF1BPwfIWgfGCkcHxIjzSGcn/EM/B8gaR7VXPz8/B8aKZ1L8Qz8HxnYHyBsj58gbI+8HyBsj9wfGAyMXB8R/80QHxk9mPgfGjgfIHNcHzAS/B8gDI/8HzATXB8gDIzcHyBsjL4IDIydaPz0/yBsjHwQuiAQufweCgEA/P796VBWVQT/Ef0rEnUM/PwfG/NcHyPsj58gbI+8HxHpKw8tDPz++/L89SsS/Pz8/Lo0At0c9Pz8HzAxvZ5CjQz+CAyPfRz0/PwfMAyPfB8gDIycHzARvB8gDIx8LzAzDBC5/Lo0Hxop6VKuYQT/Ef/Q5xgTDeoe+d0DyM8YDI9/Ef/Mrp0D0JweQZ+G++wRpP/Rc4b78bz/zUQjGkQfMDG9nOyZEP8R/SsRDQz8/ZlEAsEAMxoEujQfMCyPnZ79+enoDSrFfB8gch8gcjwfIHJe4Vz8/P2em9kM/B8Z3B8gEnwfEf/MjB8gXRwPI908Ixol6VLVfQT8HyEIHxH/0SQzEcUrE90M/P2Y+B8Z2B8j8nwfEekrDD0M/PwvMBJ8HzFRryEI/B8wMp2eugnl6C8Z3B8wDIxcINoLz3QvG8yMXDMRx8wLGiW8ASoAJT754QPQ0DMRx8y8IxkkHxIjzSHpUA19BPwjIWQjGCUcHxIjzSGcG9kM/CMgZR7VXPz8/CMaJZzX2Qz8HyBsjFwjGQgfIAyMXB8R/80Nvev9PC8b0pwzEcfMBxoFvAEqAAU++d0D0NAzEcfMvCMZJB8SI80h6VF6aQT8IyFkIxglHB8SI80hnZfVDPwjIGUe1Vz8/PwjGiWeY9UM/B8gcp8aBb0qAAk++d0D0LwfGSgfEiPNIelSemkE/B8haB8YKRwfEiPNIZ6X1Qz8HyBpHtVc/Pz8Hxopn2PVDPwfGAyMXB8R/80QHxk9mPgfGjgfIHK8HzATHB8gDI/8HzASvB8gDIzcHyBsjL4IDIydaPz0/yBsjHwQuiAQufweCgEA/P796VGySQT/Ef0rEXD0/PwvG9K8LyPSHyByPDMRxSsNMPT8/BEqxe778xz23QD8/PwNKBHcDSrGHDMaELo0HzAyHZ8mAenoDRXcHyBy3B8wEywfIAyP/B8wEtwfIAyM3B8gbIy+CAyMnWj89P8gbIx8ELogELn8HzFQKx0I/CMaJelTpkkE/xH9KxJ1APz8DxuTLB8YM13pUH5JBPwfG/LcHyPsj58gbI+/Ef0rEw0A/PwfEekrD9kA/PwC+ez0AvEA/Pz8ESgR8ALdHPT8/B8zUPz0/Py6IelS6nEE/C8zEPz0/PwfMVEjHQj8HzMxPQT8/Z/zHenoESrGMC8zET0E/Py6NB8wLI+dngX96egNFdwfIHH8HzATPB8gDI/8HzAR/B8gDIzcHyBsjL4IDIydaPz0/yBsjHwQuiAQufwfMVILCQj8Ixol6VKGRQT/Ef0rEmj8/PwPG5M8Hxop6VBiRQT8Hxvx/B8j7I+fIGyPvxH9KxLw/Pz8HxHpKw7M/Pz8ESrF6AL57PQRKBHwLzMQ/PT8/B8xUyMJCPwfMzE9BPz9njMJ6egRKsYwLzMRPQT8/Lo0HzAsj52dRf3p6A0V3CMaJelRtlEE/zwfGinpUZ5RBP88HxvsjFwfEevM6b0qA8k8ANnT0NAfEevMvB8ZKB8SI80h6VP+cQT8HyFoHxgpHB8SI80hnAvdDPwfIGke1Vz8/PwfGimcx90M/BMN6SsONPz8/aLU/Pz8LxvSHB8b7I+cMxHHzRQjGiXpU+JRBP88HxHrzRQfGinpU5ZRBP88HxvsjFwfEevM6b0qA8k++eUD0NAfEevMvB8ZKB8SI80h6VH2bQT8HyFoHxgpHB8SI80hniPJDPwfIGke1Vz8/PwfGime38kM/LX8Hxsz/TT8/By6LZwLyQz8Hxtsjp04/PwfAgw9OPz8AGgAZABwAGxoZHH4HxpEHgoA/Pz+/Z/yMenoIxpEHgoA/Pz+/Z+mMenoELogELn8ujbg/Pz9HelS+m0E/r0BmoLhJP0K/ZzzVQz/PuEk/Qr9nLdVDP8+4ST9Cv2ci1UM/z7hJP0K/Z1vVQz+Li4uLi4uLi4uLi4v/Dge+a98HxkTms0g/By6DB8gDIw8Hxph6VI2VQT8LzAMjL7UnPz8/B8aHelSyk0E/xH9Kw8Y/Pz8LzAMjNwfGji6IelRyk0E/xH/z8gfGAyM3C8wDI/8HxgsjLy6NB8j7I/cuegfI+yMnggMj/0A/Pz8HyAMjAwPMCk+CAyMLPT8/PwfI+yMfelTdk0E/xpfEf/NGelR5l0E/xH9KBJoHxgsjL3pUMZhBPwfG+yP3xn4HxgsjDwcui2c98UM/B76D3xZ+Ln8HxgsjDwcui2ds9EM/B76D3xZ+i4uLi4uLiwfIGyNPC8jjI1cAFAARABIHvmsPC8ZoBMZ3uD0/Pz8HxpVnMB9EPwvGXy5/4QDIQyMExHpKw9JAPz8HyAMjLwC4P0M/P8gDIycExoIHzAMjBwfI6yPvLo0HyAMjH7g/UD8/elTflUE/C8w0FEpCPwfElgjGiQdKBIZnXVpEPy6IB8ZnZ7taRD8HzEzQw0I/Z4taRD8uiAfGl2ehWkQ/B8RsCMaJB0oEjGeuWkQ/LogHyAMj/2fGWkQ/BC6IB8wLI/8At3p6evoHxo5nUCJAPwfGhmfsWkQ/B8YDIwcIxokHxH8HSgSHZ/RaRD8uiAfGl2cKWkQ/B777I/8/CMaJB0oECyP/ZxJaRD8uiAfIwyPHPz8/ZytaRD8ELogHzMsjxz8/PwC3enp6+gfGjmeqIUA/B8aGZ0ZaRD8Hvrsjxz8/Pz8LSgSzI8c/Pz8IxolnTFpEPwjGiwfGl2dhWUQ/B8bLI8c/Pz9nmFlEPwfGCyP/Z4pZRD8HxoxngllEPwfG6yPvAL56RPNIAMB6Yz0/P/QZelQAl0E/O0HtE2d/4T8/w3/0BgfGhmezWUQ/B8ZMTINIPwvMTAHMenoMxoQHyAMjHwfMVBq+Qj96VHiWQT9mMgfElgfMTGhMQj8HSgSGZ/tZRD8IxosHxpdnFFlEPwC4Tz8/PwvMROu9Qj8Hxo4Ixox6VIebQT8HxoZnM1lEPwfGGyP3C8ajI78/Pz8HvoMPABoAGQAcfouLi4uLi4uLB8gbI0cUEgATABEAEge+aw8LxmAAxpe4PT8/PwfGdWdDWUQ/C8Z3ALg/Qz8/Ln8Dxn4HyAMjLy6NyAMjJ7g/Tj8/4QDIQgfMAyP/B8gDIx96VP2XQT8HzCwyTEI/B8R6B8aMB0oEimeDXEQ/LogLxm9n2VxEPwfMTO69Qj9nqVxEPy6IB8aXZ8dcRD8MxHEHxowISgSJZ9RcRD8uiAfIwyPHPz8/Z+VcRD8ELogHzMsjxz8/PwC3enp6+gfGjmdsI0A/B8aGZwhcRD8HxgMj/wfGjAfEfwdKBIdnEFxEPy6IB8aXZyZcRD8Hvrsjxz8/Pz8HxowHSgTLI8c/Pz9nLFxEPy6IB8jDI9c/Pz9nPVxEPwQuiAfMyyPXPz8/ALd6enr6B8aOZ8QjQD8HxoZnYFtEPwfGuyPXPz8/B8R6B0oEagfGjGdhW0Q/CMaKB8aXZ7pbRD8HxopnsltEPwfGyyPHPz8/Z6VbRD8IxolnnVtEPwC4Tz8/PwvMRLi/Qj8Hxo4Ixot6VFSWQT8HxoZnwFtEPwfG2yO/Pz8/B76DDwAaABkAGxocfouLi4uLi4uL/xQOERIAEQASB8zrI5AHwGvXPz8/B8aVB8Z4BC5xA8j04gfGDVdnREM/P8b+E8gE6gfGQgQuiATMAUMHzBTqB8aKeg8fxv4byATyB8ZCBC6IBMwBQwfMFPIHxop6Dx/G/hfIBPoHxkIELogEzAFDB8wU+gfGinoPHwfGvsc/Pz8HyARSB8ZCBC6IBMwBRwfMFFIHxop6Dx++9hd6SsMCPj8/xj7IBLoHxkIELogEzAFDB8wUugfGinoPH0qx/k/IBIIHxkIELogEzAFDB8wUggfGinoPH8b+F8gEigfGQgQuiATMAUMHzBSKB8aKeg8fSrH+TcgEkgfGQgQuiATMAUMHzBSSB8aKeg8fSrG+fz8/P8gEmgfGQgQuiATMAUMHzBSaB8aKeg8fSrG+gD8/P8gEYgfGQgQuiATMAUMHzBRiB8aKeg8fB8bOhz8/PwfGimeVPT8/B8YOHwfGimeJPT8/B8YOJwfGimd9PT8/B8YOLwfGimexPT8/xr7DPz8/yARqB8ZCBC6IBMwBQwfMFGoHxop6Dx8Hxs7XPz8/B8aKZ8U9Pz8Hxs6fPz8/B8aKZ/Y9Pz8Hxs6nPz8/B8aKZ+s9Pz8Hxs6vPz8/B8aKZxw9Pz/G/g/IBHIHxkIELogEzAFDB8wUcgfGinoPHwfGvo8/Pz8EzPlAB8R/80gDOO9HAMaC9D4AxoHIBHoHxkIELogEzABDB8wUegfGinoPHwfGvo8/Pz8HxH9Kw7hAPz/G/0fEf0rDqUA/P8gEQgfGQgQuiATMAEMHzBRCB8aKeg8fB8a+jz8/P773R0T0WwfGBzcHxIjzPgvGMAjGkQfGime1QD8/aOlAPz8HxgcHB8SI80QHxlBmPgjGkQfGimfbQD8/B8a+jz8/PwfGB/8HxIjzLwfGSAfEiPMnelTBk0E/xH/zWQfGvo8/Pz8Hxu//B8j0sgfEcfNDb3oBTwfGHLJmDbhXPz8/ZwHqQz8Hxm8HyASyB8R/8x4LyO9HA8j3TwfMTGZHQj96VBCTQT8HyEEHxH9Kw1NAPz9mPgjGcQfGmQfIHLIHxHFKw3M/Pz8Auj0/Pz8DyPziB8Rx80QHxlFmPgjGkQfGimdwPz8/z7l6enp6AHGCPfMQAL5ifAPI/OIHxJbzA8aBb0qA/k++d0D0MwfGHLIHxkYHxIjzSHpUjY5BPwvILgfGBkcHxIjzSGeY6UM/C8juR7VXPz8/B8aGZ4fpQz8DxvziAHGCQPMCB8YEsgfEf/M5b0qA70++eUD0MwfGHLIHxkYHxIjzSHpUwI5BPwvILgfGBkcHxIjzSGfH6UM/C8juR7VXPz8/B8aGZ/LpQz+CBOpFPz8/B8ZCBC6IBMwAQwfMFOoHxop6Dx8HwIPXPz8/ABoAGRoZFhx+uEk/Qr9nLdBDP8+4ST9Cv2ci0EM/i4uLi4uLiwfIGyNPEge+ax8HxpUHxngHgn96enp64Upawz8/Pz8/B3p/4b47/T/0cT5/B8wTIy8ELojIAyMvB8ZABMwAQ3oPH8R/9yQHxkIELogDxgMjLwfGjgfGinoPH8R/90yvQAfGGyM3B76DHxp+B8YbIzctfwe+gx8afouLi4uLi4uLB8gLI0cUDhESABMAFAARABIHxmsHvmsXB8YwB8wUDwQuiIFEtbVIP0AHxomCBA8ADQkaB8ZBBMwAQ3oPHwfGQQfMFA8ELoiCBA9BPz8/B8aJBMwAQ3oPHwfGQQfMFA8ELoiCBA9TPz8/B8aJBMwAQ3oPHwfMRAGUSD8HggQXQD8/PwfIBN/h4Upawz8/Pz8/B8Y/C8zsFwfIBIcELmPhzwQuiAfEf0rDSkA/PwzeBD+1PU8/PwfGh3pU9ZRBPwfGhwvGd3pUqYZBPwvGUQfMFA8ELojIBA8HxokDxm8EzABDAHoNHy6WBMRxSslkPz8/BC5/xo4Ixop6VO2GQT9KEn8HzBSPB8aHB8Z3SlAEj0pQBF96VDKOQT8LxlEHzBQPBC6IB8aJBMwAQ8R/9EyCBA96enp6AHoNH2blxgSPyAQPAHoNH8YEkwfMFA8ELojIBA8HxkEHxokEzABDeg8fxgSXB8wUDwQuiMgEDwfGQQfGiQTMAEN6Dx8HxhRfB8aJZ9YYPT8HxhRnB8aJZ8oYPT8HxgxfelS0hkE/B8YMZ3pUpoZBPwfGinpUtZNBP3p+ADaZSssyenp6ZlUHxkEHzBQPALdDPz8/ggQPPz8/PwfGiXoPHwfGBIcAeoMIvoRDAL57PUq9sXl6egfGBN8HzEzGl0g/B75//wfIBN8HNoBKy8V5enoLzDyWjkg/C8wk05dIPwi++pc/8w4Ixvp3CDY68wVKWv8/SlrDPz8/Pz8LxjIHxokIxpFnTXh6egjGGd8INhnn81xKWsM/Pz8/PwfGTgfGiWd0d3p6B75+Rwg2Gef0Zge+gkcINjr0fQfGQQfMFA8ELoiCBA9MPz8/B8aJBMwAQ3oPHwi+gv8MNnv7vQfGQS6NB8aJeg//B8ZBB8aJeg9PB8YcB7BAC8YGVwvG/k8Hxg5HZ95EPT8HxgYfB8SI808ELogELn8AzBBPelRljUE/tS8/Pz8HxoZnjOVDP4FEeLJIPz8HvoMXABoAGQAcABsaGRYcfouLi4uLB8gbI0cHyOsjTwfI8yNXEgATABQAEQASB75r7wPGXQvGcEqy0yN/Pz8/CMaIBMZ3elSlj0E/B8aXB8R/SsOsQD8/CMZJB8aPelRliEE/B8R/SsPXQD8/C8wDIw+1Hz8/PwfGhnpUoYhBP8R/SsP8QD8/xhMjFwC4QD8/P8YLIxMELmwExoALyOsjH3pUkohBPwfGdwfEf0rDOkA/PwjGCUcHxo96VMmIQT8HxH9KwyhAPz/G0yOPPz8/CMZJelTsiEE/CMZBBC5/A8YLIxMujQjGCUeCAyP/Hz+LPwPI6yM3A8jrIy8HyAMjJ8YDIxfIAyMfelTyiEE/xH9Kw5Y/Pz8IxgFHBC5/A8YLIxMujQjGSYIDI/8hPh0/A8jrIzcDyOsjLwfIAyMnxgMjF8gDIx96VDiIQT/Ef0rD3D8/P8bLI4c/Pz8ExoMAxpJ6VHGMQT/GhwDIAR/GAyMTBMaD2HK7I4c/Pz8AxpLGZ0qqaMYLIxd6VIqMQT8DxoQDyOsjHwPGhwDIASMujQfGhnpU5IpBPwfGjwjMCU9nIPp6egw46U/zMgTGCSMDxoQujQPI6yMfB8aKelQ7ikE/B8aPCMwJV2d3+Xp6DDjpV/NJB8aK/7FAelTxh0E/Zlb/LXEHxHrzTgfGinpU3odBP2ZH/y1xB8SW80gHxoZ6VA+HQT8LzBsj7/9KsYEIxhYvCMbmNwjG7v8Ixl4AGgAZABwAGxp+i4uLi4uLi4uLi4uLi4sHyBsjRxQREgATABQAEQASB75rHwfGdQvGcLg9Pz8/Z/NNRD8HxpcELmzhA8gnAMwMPWfgTUQ/B8ZnB8gDI+fhA8gnC8w8tUBCPwjGigfEegdKBIpnAk1EPwfGdwfIAyP3B8aGZ1ZNRD/GTHyFSD96VAaLQT88Pz0/P/T7CMaKB8R6B0oEimdUTUQ/B8aXLohnalBEPwfGhmcCNEQ/B8xUG8dCPwfGhmeL0UM/B8R/8zoHzFQHx0I/B8aGZ7fRQz8HJn4HkHfGfwfMSwJKT0Rs+EI/SlBAbUpPTG34Qj9tSlAIT8ZEavhCP8gAV0pa/z8HxoZny1BEPwfGkgfMCyPvZ4YgPT8Hxk8IxooHxI0HSgSFZ8hQRD8Hxm8HyAMj5wfGjGccUEQ/B8YLI+9nDlBEPwjGigfEcQdKBIln31BEPwfGZwfIAyP3B8aKZzNQRD/hvjkd9N0HzPk9tR0/Pz8Hxopn1NRDPwvGXwfGnAjGigfEf/Ml4QPIJwfEegdKBIpnVlBEPwfGZwfGhmdzT0Q/tx0/Pz/hAMhDI2j6Pz8/B8R6B0oEimd0T0Q/B8ZnB8aGZ4lPRD9m4QfGiWcPHT0/vnd69BgIxnwAux8/Pz8AxpMHxoln+tpDPwfGlwfEf/M8B8R680PhA8gi4QPIJgfGiWdVHT0/vnd680OnT/PkB8Z2AMaTB8aJZwbaQz8HxpcHxH/0iwfEevND4QPIIgfEbAtKBHwIxooMyCln709EPwjIQS6IZwVPRD/PB8aJZwBPRD/PB8aMZzdPRD8IxoEHxhsj3we+gx8AGgAZABwAGxoZHH4HxolmuouLi4uLi4sHyBsjRwfI6yNPB8jzI1cHyPsjHwARB75rHwDGlwfGeL5lT0rDvT8/P8BlP0A/P0rDokA/P751QErEvz0/P8Z+vBbbPz+AZ0/hxH/0DHpULIlBPwfGh7VAPz8/elS6i0E/4Tac9DPGlAfGinpUQoxBP8wUQAfGir53QPRMelR5jEE/tUA/Pz9mR3pUcIxBPy6NB8aHelTBi0E/SrKGvmhA8zO+eEBKxE49Pz8ujQfGinpUjYxBP7dAPz8/B8YbIy8HxusjNwfG8yP/B8b7IwcHvoMfABl+tRXbPz8Hxop6VNOLQT8ucbUU2z8/xom+d0BK04DITCKfSD8Hxop6VPGLQT/GicaUvndAStOAyEwxrUg/B8aKelQci0E/xom1G9s/P753QErTgMhMZX9IPwfGinpUAItBP753QAPGcQBK04E4NJB/SD8DyDRxgkg/8+K/POGxSD9AB8aKStN+elRUhkE/BEqxiQNKsX4HxocujWcmlz4/xH/zOQQuf8g00X9IP8aUB8aKelRuhkE/ODTEf0g/SsRcenp6tRvbPz8Hxop6VJiLQT8HxocujXpU6YZBP2h6eXp6B8aKelS3hUE/BC6ItVBAPz8HxocAt2s+Pz96VAiLQT9oinl6ei5xtRXbPz84NDLaSD8DxoEAStR/elTFhkE/ODQz2Ug/A8aBtRPbPz8HxooAStR/elTqhkE/ODQArkg/81i1E9s/PwfGinpUGItBPwfGhy6NelRphUE/ODRPsEg/A8aBtRTbPz8HxooAStR/elQuhkE/ODSEukg/A8aBtRbbPz8HxooAStR/elRXhkE/ODSRgUg/tRvbPz8Hxor/StSBA8aBelR8hUE/vjzJukg/P/RYtRvbPz8Hxop6VGGGQT8HxocujXpU9oVBP7VAPz8/B8aKelSMhkE/B8aHLo16VN2FQT8uf2hxfHp6i4uLi4uLi4uLi4sHyBMjTwfICyNHDhQREgATABQAEQASB75rNwvGdQvGcLg9Pz8/ZylMRD8LxmcHyMMjzz8/Py5/4QDIBD8IxkILzCT5e0E/CMaLB8R/B0oEh2dGTEQ/B8ZvB8jDI9c/Pz8uiGecS0Q/zwfMLHB/SD8HxoxnaEtEPwfGdwfIAyMfLohnuUtEP88HxopnVC9EPwfGiWdML0Q/B4J+enp6egvGfgh6f+H9vjsCP/R0B8aSB8aJZ3AnRD/Ef0rEQEA/PwjGSmdIWT0/vnd6SsRvPz8/B8wWQOG++xw/P/RzCMZCB8xTFwjGiwfEjQdKBIVn6UtEPwfGly6IZwdLRD8HzEwMuUg/ZxdLRD8HxmcuiGctS0Q/CMaLB8RsB0oEjGc6S0Q/B8jDI88/Pz8uiGdTS0Q/BC6IALd6enr6B8aOB8zLI88/Pz9n0k5APwfGjGduRkQ/C8azI88/Pz8IxmwIxosMxHEISgSJZ3RGRD8LxmcHyMMjzz8/PwfGjGeBRkQ/CMaJZ7lGRD8HxoZnsUZEPwjGjGc1XD0/vnd681wIxloIxosMxGwISgSMZ65GRD8IyEIHxoZny0ZEPwvGsyO/Pz8/CIJBPz8/PwjGQgfEfwtKBF8IxotnwkZEPwjIQS6IZ+BGRD/PB8aKZxdGRD/PB8aJZwpGRD/PCMaMZwFGRD/PCMZKZzxGRD8IxoEHvoM3ABoAGQAcABsaGRwWfouLi4uLB8jzI1cUABEAEgfMqyMPd3p6B8Brr0c/PwfGRBfZSD8HLoMHyMSfQj8/BC56B8wUny5/C8j7I9//LXELyPsj9wvI/L8HJpALyPzHC8j8z8gDI+vhyAMj70pawz8/Pz8/SrJA4chDRQfMCD3hxH/0bwC5LD8/PwfMDJ8AxpFnVcpDPwfEf0rDmkA/PwDGkQfIuyOXRz8/B8wHPWd8yUM/B8Z3B8R/SsO3QD8/B76CPQfI2yOPRz8/B8aKAMaRZ5XJQz8HxpcHxH9Kw8lAPz/hA8g34b46L/QF4b76Pff0/gfMAyPwB8aKB8gDIzcLzAsj7AfMAyPvB8gDIy8LzAMj6wfMAyPqB8gDIycHzFTqX0I/B8wDI+kHyAMjH2efPz0/ZjQLzAMj5wfGigfMVNpfQj9nxT89P8YLI+fGgIBnR8cDI+/GgIBnT8cLI/CAaFfHCyPpxwMj6uEDyC4Hxn4Hvn49AMZ6AMaRB8aHZyvJQz8HxH/zTeEDyDf/eYEHvn89eoK+ekf7mf/DcfMAB8z7I/cDSrFx4eHhSlrDPz8/Pz8LxoIHzFQhX0I/B8aGZ0k/PT8HxoZ6VKx/QT96fwe+gkMH1wfMW/4IvmlA9I4Dxgsj+wfMAyPfA8YDI/cHzAsj6wfIAyMP/0qxkcYE08gDIwfGBM/IAyP/xgTLyAMjN8YEx8gDIy/GBMPIAyMnxgS/yAMjH3pUmbtBPwfGCyPfxH8ISgOKB8aAB8bbI49HPz8Hxrsjl0c/PwfGzJ9CPz8HLotn+BlDPwfGsyNfRz8/B8CDr0c/PwAaABkcfgfGAyPfZoQHxgMj32aBB8YDI99mgouLi4uLi4uLi4uLi4uLiwfICyNHDhQREgARB75r7wfGbQfGeAQucQvIsyOvPz8/BMwBQwfMVOzmQj8HxkhnlCNEP8R/8/sEzAFDB8xUAeZCPwfGSme5I0Q/xH/z5AvI8yMvggMjJ78/Pz2CAyMfPj8/PwQuiLU/Pz+/BMwBQgfGSmcIiz8/B8aXB753ekrD4EA/PwvMyyOvPz8/C8zDI58/Pz8HzNMjtz8/PwfGh3pUNoBBPwfGhnpUrX9BP2gtQD8/ALdDPz8/B8xUl+VCPwfGSmf/I0Q/B8YscNdIP8R/B0oDLJrXSD8HxkIHvn9FB8xMPHJBPwdKBIdnj0JEPwfGlwfIAyPfLohnpEJEP8/GTMF/SD96VJOAQT9MWD89PwfMyyO3Pz8/B8gLIx8DxocELn8Hxo4HxoxnwI8/P753PfQPzA8VB8aGZzjRQz8HxH/zULUbPz8/B8aGZyLRQz/hA8gvxkwwf0g/elT6gEE/TFg/PT8HzMsjtz8/PwfICyMfA8aHBC5/B8aOB8aMZyuPPz/Ef/QUB8zDI68/Pz8HyAMjFwvI8yMPC8jzIwcLyPMj/wvI8yM3C8jzIy8LyPMjJwvI8yMfBC6IBC5/Lo0Hxssjtz8/P3pUHbZBPwfGyyO3Pz8/elQrtUE/zwfGhme6QUQ/vrsjsz8/Pz/0Rb67I68/Pz8/81AHxpEHxssjrz8/P2fyWj8/zwfGSmfNQUQ/B76D7wAZGhkcFn6Li4sHyBsjRwfI6yNPB8jzI1cHyPsjHwARB75rHy56B8xc7INIPwPGbQfGaMzyQEpa/z8HxkYHNmjzWQQuiAQuf7VDTz8/elS6g0E/eoEHvn7/Pne+eVP7lQfGGyMv/cxDMgfG+yMHB8brIzcHxvMj/we+gx8AGX6Li4uLi4uLi4uLi/8SABEAEge+ax8HxkS6fkg/DMZ3C8ZtxngHOD30+QfIGyP/B8xcYX5IPwfI6yMHB8ws1YdIPwfI8yMPuUA/Pz8HxkYELogELn+1Q08/P3pUM4NBPzZ3+ycmd3qBB75+/wc2nPuWLX8HxusjBwfGGyP/B8bzIw8HvoMfABoAGRp+B96BB8xMAX5IPweAX0EHxkNHCMhBr0AAyDpmhq9AB76DHwAaABkafouLi4uLi4uL/xQOERIAEwARB8zrI7cHwGsHQD8/B8ZEy9dIPwcugwfIBC8ulgfICyM3CMZ4B8gbIycExl/IGyMfB8ZtBC6IA8z+PS6NC8ZwelS1vEE/B8gDI/8HxH9Kw+U+Pz8ELogLyKsjz0A/PwQufwfIGyMfzA5DB8aHelTEvEE/C8ZnB8R/SsMrPj8/A8ZBC8aKB8aPuD6/Pz9nAQQ9PwC+e0DxUwPGQQvMCkcIxpS4Q78/P2crBD0/AL57PfFTA8ZBC8wKTwjGlLhLvz8/Z00EPT+CAyMvHz8/P0oSf0pQBE9KUAQfAL57PkrByz8/PwfGCle1wz8/P2d2Q0Q/B8gCVwfEf/MlShJ/LohKUD9KUP9PSlD/H0pQ/y9KUP//SlD/D0pQ/99KUP/vyMe/Pz8/BC6IC8wETwfMEyMvCMaJZ3EXQz/Ef/Muxm44GyMv8SZKWv8/xoHMSzEHzFRTZUE/A0qxA0RPB8YCVwfMSwdnkMd5enqBNvMjL+2YggMjLx8/Pz8AvntDSsGXQD8/B8YKH7XDPz8/C8i7I/9APz9nFENEPwfIAh8HxH/zJUoSfy6ISlA/SlD/T0pQ/x9KUP8vSlD//0pQ/w9KUP/fSlD/78jHvz8/PwvMPEL7Qj8IxpEIxooLzAQ/xm5nARdDP8R/9Ex6VJO2QT/Gb2gsQD8/ShJ/C8wDIwcufwfMDD9KUAMjBy6NggMjBzc/Pz9KUAMjFwfIAyP3SlADI+dneRJDP8R/9Ex6VM22QT/Gb2hmPz8/ShJ/yBsjM0pQBL8HzESo9kI/BC5/SlAEzwfMEyMzggS/vz8/P0pQBI8HzAy/ggSPrz9AP0pQBK8HyAS3B8wEPwfIBMdKUASfC8j0z0pQBH8LyPzXSlAEX4IEk0A/QD9KUARvehMj58YDIzPEf/RFelRRtkE/xm9m7QfGh2elPUQ/C8Z3B8R/SsPKPz8/C8Z/B8wTIzMHzAy/ehMj58R/9EV6VGO1QT/Gb2Y3BMbyLwTEcfRCuWc/Pz9mHgM48yMv7U0IxhI3B8wMTwzGgWcQzkM/ZkS59T8/PwPI8yMvC8bzIzcIxopnKz1EP8Rx9Cw4GyMv8SLGfsxLVgfMVC1nQT8DSrEDRE8HxgIfB8xLB2dqwXl6en42GyMv7ZgLxrsj/0A/PwC+e0Tx/gfGCie1Az8/P2f6PUQ/B8gCJwfEf/NWShJ/LohKUD9KUP9PSlD/H0pQ/y/IB/8HxgInALcgPz8/B8aPCMaJZ8HDeXoIxox6VAS1QT8Hxgsj/3pUDbVBPwvGqyPPQD8/B8YMLwcui2dZEkM/B8CDB0A/PwAZABsaGRYcfouLi4uLi4uLi4uLi4uLB8gbI0cHyOsjVwfI8yMfB8gTI08SABMAFAARABIHwGu/Pz8/DMZoB8gLIx8ELogLzAMj5wfMEyMPB8xMd35IP2c2Bj8/zy5xB8YbIw8HxJbzRAvGLmY+C8ZxuD0/Pz9nU0BEPwfGdwfIAyP/4cgvALdPPz8/B8xUC+5CPwjGiWcDXEQ/B4KEenp6esR/SsMiPT8/C8a7I48/Pz8IyCoLxqMjXz8/PwDIMyO/PGCeSD8/SsQ+PT8/B8wTIxcIxoln4xRDP8ZvxH9KwzNAPz/GiWeeP0Q/C8Z3vzyunkg/P0rETEA/PwvGhwPGgS6NCMaJZzgUQz/Ef0rDdD8/PwjGcgDAOrxDannzTkpavz8/Pz8HvoE9wDm8Q2p59HO14T8/PwjGDD9nlT9EPwfGhwjIBD8HxH/zIkoSfy5/SlBASlAAT0pQAB9KUAAvSlAA/0pQAA/IAN/hyADjCMYMP8YRSwPGAUdKsn2AZU8ESrKHAIBnT8gDIyfIEyMfB8xUSvdCP2eFw3l6C8xEhhpCPwjGkgfMCyPfZ7EfPz8Hxk8HxnIHzEw8akE/B8SNB0oEhWeMekM/B8Z3B8gDI/8HxolnoHpDPwfGCyPfZ9J6Qz8HxHrzHwvGqyO3Pz8/CMb0PwfGimfVekM/CMgEPwfGiWftekM/CMaKZ+V6Qz8Lxrsjjz8/P788yJ1IPz9KxKg/Pz8HggMjLz8/Pz+CAyMnvz8/P4IDIx8+Pz8/BC6ItT8/P78EzABCCMaJZwN+Pz8Hxm8HNoTz8y6NB8aHelQouEE/AMhDIwfMEyMHCMaJZz86Pz/Df/RXC8wLIwcLzAMj7wfMEyP3B8aJelQjt0E/B8YLIwcIyEoHxtMjlz8/P2eqUj8/C8bLI2c/Pz8MxIjzUAC3QT8/PwjGkwfGiWfgeHp6B8aJelTnskE/LnEHxopnnXlDP88HxJbzOm9KgOZPvnxA9DQHxhsjDwfGRgfEiPNIelTeuEE/B8guB8YGRwfEiPNIZ+UTQz8HyO5HtVc/Pz8HxoZnGBNDPwvM2yO/Pz8/CMYWLwjG5v8Ixu4HCMZeABoAGQAcABsafouLi4uLi4uLB8gbI08SB75rHwjGfwvGjQfGmAfGjwjGhQzGgGfqPz8/B8Z3B8SW8w4HxH/0T7U/+j8/Loh6VCy1QT8HxncELoi1PU8/PwfGhgTMAEB6VOS7QT8LxoK1enp6egfGh3pU861BPwfGisaXelT4u0E/xn4HxhsjNwe+gx8afsYDIy8HxhsjNwe+gx8afouLi4uLB8gbIx8UERIAEwAUABEAEgfAay8+Pz8HxkSVz0g/By6DB8jDIx8+Pz8Mxl8LxmUHxni4PT8/P2f7fEM/B8ZvB8gDIy8ELnHhA8gvCMYcPwvMPIlrQT8Ixopn3XxDPwjIBD8HxoZnNXxDPwjGWyMIxopnBXxDPwjIQyMHxoZnHXxDPwTMAU8HzFT26kI/B8aKZ+5YRD/Ef/RHAMZ5aD49Pz8HyPsjHwQuiAvMAyMXB8wTI/8HzEy5ukg/Z0ACPz/PB8YbI/8HxJbzRAfGJmY+CMZpCMb8PwjGimdde0M/CMgEPwfGime1e0M/CMY7IwjGimeFe0M/CMhDIwfGimede0M/vzyI2kg/P0rEU0A/PwfMEyMHB8aMZwsQQz/Gd8R/SsN8Pz8/xopnxntDPwvGb7881tpIPz9KxJY/Pz8LxocDxoIujQfGjGcgEEM/xH9Kw34/Pz8LzETzG0I/CMaRB8wLIzdnIlw/PwfGTwjGigfEjQdKBIVnBHtDPwfGdwfIAyMvB8aJZ1h7Qz8HxgsjN2dKe0M/4b46P/NaCMY7IwfGCyMvZ1J7Qz8IyEMjB8aKZ2p2Qz8HxvsjLwvMRAobQj8IxpEHzAsjD2d9Wz8/B8ZPB8SNC0oEdQjGimdfdkM/B8ZvB8gDIy8Hxopns3ZDPwfGCyMPZ6V2Qz/hvjk/81cIxvw/B8aJZ7N2Qz8IyAQ/B8aKZ8t2Qz8Ixolnw3ZDPwQucQjGeQvI8yPfvzyf2Ug/P/QdggMjH0BAPz8AuLc9Pz8LzAMj3y6NB8aMZ/pMPT8Hxvsj3wfElvMIt3p6enpvSoD+T753QPQ0B8YbI/8HxkYHxIjzSHpURrFBPwvILgfGBkcHxIjzSGdNEEM/C8juR7VXPz8/B8aGZ0AQQz8HxvMjLwfGiWd3dUM/B8aCB8bLIx8+Pz8HLotnwA9DPwfG2yPHPj8/B8CDLz4/PwAaABkAHAAbGhkcfouLi4uLiwfICyNHDge+ay8HxpiBAyMfPwfMCyP/Z9OVPz8Hxo8HxoZnWEBAPwfGfge+gy8WfgfIGyNHB8jrI08HyPMjVxIHvmvfAEqxeAjGlwfGbQfGaLg9Pz8/Z/x1Qz8HyAMjNy6I4chHShJ/bkr6AyP/B8gLIw8HzBMjNwfGhmcfmD8//8f7Ix8ELogLzAMjNwfGkQfMCyMvZ1GVPz8Hxo8Hxoxn1j9AP88Hxvsj/wfEevMRB8aaB8bzIwcHNnnzU0paPwfGRmd7eEM/B75+Rwc2mfRqB8YTIw8HJpIHvl13B8aCB8B1P08/P+1UB759IgfG+ncHJoIHvn93B753WvIsB8aKZ7UKQz8HxgsjN2ezeEM/B8aEB8YbI+8Hxusj9wfGsyO/Pz8/B76D3xp+Z+97Qz+Li4uLi4uLi4uLi4uLi4uL/w4SB8Br5z0/PwfGRILLSD8HLoMHyMMjDz0/PwfGdQfGmAfICyM3B8bDI589Pz8ESrKIBEqyfwfIAyMfB8xUhBhCPwfMCyMPZx75eXrPC8wLIzMLzAMj/wfMEyMPB8aKZ2oMQz/IAyMvZkjGAyMvB8YbIzcHgj4/Pz8/B8xMvWdBP8R/80sHxgMj/wfEfwdKBIdnSHhDPwfIPi6IZ153Qz8Hxn4HxssjDz0/Pwcui2frCUM/B8CD5z0/PxoWfouLB8gbIx8UERIAEwAUABEAEgfMqyNPeXp6B8Brbz0/PwfGRG3GSD8HLoMHyMRfQD8/CMaXC8ZlC8ZgB8gLI/+4PT8/P2fPd0M/B8Z3B8gDIy8uceHIL8wJPWf2d0M/C8Z3B8gDI+/hyC8ujS6IelR5skE/B8wDIzcHyAMjHwvMTERzQj8ujQPMAUAHzEwHc0I/elQ9t0E/xH/4SwfMTJ5iQT9oOj4/PwfGCyM3B8ZAC8wEvwfMVHpuQj96TwvMNL1iQT/Ef0rHQT4/PwfGDL8HxkAELn8Hxo56DyfEf0rHYz0/PwfGCyM3B8ZAALc+Pz8/CMaUes/XPz8/xH9Kx4Q9Pz+1jUI/PwfGimcRd0M/B8ZvB8gDIy8HxH/zTy6NALeNQj8/B8aHZ2T0Qz8HxgsjNwfGQIIDIx9APz8/C8wMzwC3Zz4/PwfGkXoPV8R/+FcIxolnyHJDPwfGdwfIAyMvB8aJaBc9Pz+4PT8/P2fickM/B8aXB8gDIwcuiOHIR0oSf25K+gMjD8aAB8gLI/cHyAsj3wfICyPnCMaJB8RxB0oEiWc4ckM/B8gDI+cuiGdQckM/B8wTI+cHzAsj/2e5aHp6B8ZPCMaJB8SNB0oEhWdLckM/B8Z3B8gDIy8HxolnX3FDPwfGCyP/Z5FxQz8IxokHxHoHSgSKZ15xQz8HyAMjBwfGhme1cUM/tY1CPz8IxopnDHJDPwvGdwfIAyPvB8R/808ujQC3jUI/PwfGh2eb80M/B8YLIzcHxkAAt2c+Pz8IxpJ6Dw/Ef0rHQEA/PwQuiAC3enp6+gjGkgfMCyMHZ3V8Pz8HxhsjFwfG8yPfBzaZ8yYHgj4/Pz8/CMaJB8R6B0oEimcUcUM/B8g+LohnKnFDPwe+fkcHyBsjF2ZbC8wDIy8Hxo4HzAsjD2f5EXp6B8bzI98HxhsjFwc2mfMmB4I+Pz8/PwjGiQzEeghKBIpnSHFDPwfIPi6IZ150Qz8Hvn5HB8gbIxdmTQvMAyPvB8aOB8wLIw9nLRF6eoEDIx8/BC6IC8wDIwcIxpQHzAsj/2fXlD8/B8ZPB8aaCMaJB8SNB0oEhWeudEM/B8Z3B8gDIy8HxoZnwnRDPwfGCyP/Z/x0Qz8HxgMj3wfIAyP3B8bzIw8HxHHzGgfGmQvG6yMXCDZ081AHxkZnE3RDPwe+fkcINpz0agfGAyP3ByaBB4B3PgfMU4Q/Pz8/B8aBB8B1P08/P+1YB759IgfG8XcHJoEHvn93B753WkrCwT8/PwfGiWdBBkM/B8YLIwdnP3RDPy5xB8YMvwfGQHoPTwfGCyM3B8ZAeg9PB8R6C0oEcgjGiQjIMyNnbXNDPwjIQyMuiGeGc0M/zwjGimd9c0M/zwfGime4c0M/CMaDB8bMX0A/Pwcui2f+BUM/B8bbIwc+Pz8HwINvPT8/ABoAGQAcABsaGRx+Z95yQz/Pi4sHyBsjRwfI8yNXB8j7Ix8UABMAFAARABIHzOsjiAfAa38/Pz8LxnAHxkSVsEg/B8R/9FO1Pfo/Py6IelTHrUE/B8hEgLBIPwfGh3pUz61BPwvGXwvMPDGtSD8ELmwHzFxrsUg/CMYyB8RxSsOhQD8/A8jslgQuiAQuf7VDTz8/B8aJelS/rUE/OASWSszEQD8/uD0/Pz9nfG5DPwfGdwfIBOrhA8gnggSSQz8/PwvMDJIELn+1Bk8/PwfGiXpUAa1BPwfGBHq+9xd68y6/900/B8xMcOhCP/NCB8xMb+hCP2e2bkM/B8gE6gfGlwfGimfPbkM/B8aOCMaJZ3AuenoLzAzqBC5/xhSWB8aJZ3oUPz8HxvzqC8aCB8xUuOhCPwjGiWeILnp6ggSuQD8/P4IE0j0/Pz8LzAzStRpPPz8At0A/Pz8Hxol6VLawQT/Ef/PuB8xMy+hCP2f+bkM/B8aXB8gE6gfGimdXbkM/C8Z+B8xU7ehCPwjGiWftLnp6C8wM6gPGBK7GFJYHxoln+hQ/P3oErgfG/OoLxoIHzFQx6EI/CMaJZwEuenoL3gSuC8wM0rUaTz8/B8aJelQHsEE/xH/0zAfMTExnQT9nj21DPwfGlwfGimeobUM/B8aOCMaJZ0UuenrPB8aGZ9RtQz96BJYELogELn+1Q08/PwfGiXpUPbBBPzgElkrLvXl6egfMXDW0SD8IvoL/CzZ2SssAeXp6CMaLelSzr0E/t0A/Pz8LzNsjfz8/PwjGFi8Ixu7/CMb2BwjGXgAaABkAHAAbHH6Li4uLi4uLi4uLi4uLiwvMVGiqSD8DxoUIxn0LzESbs0g/Lo0HOEfzSXp9B75//wg2f/tvLn9+B959B4BfQQXGE08fBTYTTyfzZQs+j88HxkUDOAgb8yoHxgDfB8YI5wc2gPNNC8Y/BDgHG/NUB75/Rwc2gPRpB759Rwg2DSfzs2aLCMZ/fgfGgH6Li4uLB8gbI0cHyOsjVwfIEyNPERIAEwARABIHvmsvCMZ3C8ZtB8ZwBC5jC8jjIx8Hxj0HzCxpX0E/B8aMB8R/B0oEh2f2cEM/B8gDIx8uiGcOcEM/B8wTI/cHzAsjH2dvLj8/w39Kw4Q/Pz8DN+Mj90rEtT8/PwDMGyNAB8YKRwfGAk8HJoAHgHc+BzZ+SsHcPz8/ALp8ej8/4eFKWsM/Pz8/PwfGQ5hKskfhvmgs4QDEivPgB8xMDxdCP2c+cEM/B8gDI+cuiGeWb0M/CMZBB8aMB8R/B0oEh2dkb0M/B8gDI/cuiGe8b0M/B8wTI+cHzAsj92dVLT8/w3/z5gfGAkcHzFRG4kI/B8ZLl2etdEM/xH/0Dgd6fgfGCkcHxgJPByaAB4B3Pgc2l0q97np6egvIIQfGjGfHb0M/B8hBLohn3W9DP88IxklnGG9DPwfGgQfGGyPfB8brI+8HvoMvABoAGQAbGhl+B8YCRwfGU5cHxI0HSgRlB8aMZwNvQz8HxpcuiGdZb0M/4b42HfNRtSs/Pz8HxoZnvvNDPwfEf/ND4QPIHwvIIQfGhmdOb0M/B8hBLohnbGpDPwfGhmbAi4uLiwfIGyNPB8jzI1cHyPsjHxQAEQASB8yrIz96enoHwGs/PT8/B8ZESb5IPwcugwfIxG8/Pz8ucYIDI/9DPz8/C8Z4ggMjE3p6enrGeYIDI+N6enp6zAlQelRbpEE/B8aHC8xERadIP8wRG3pUkKNBPy6IgkREp0g/z0A/P3pUGqRBPwfGh8wRFQfGl3pU/6RBP8aPzAlHA8wBB3pUmKhBP3KXB8aGyESBokg/elQnpEE/Sk9EuN5CP0qyRJXeQj8LzAMjB0pPTLHeQj8HzFS64EI/B4KAQD8/v0pQRKyiSD/hyESJokg/bUpPRJ3eQj9tSlBEsaJIP0pQTNqiSD96VNSdQT8HxgsjBwfMAyP/B8gDIycHzFSy4EI/B8wDIxMELogELn8HyAMjH3pUSJ1BPwfGCyMHB8wDI/8HyAMjJwfMVNbgQj8HzAMj4wQuiAQufwfIAyMfelScoEE/B8YLIwcHzAMj/wfIAyMnB8xU+uBCPwfMAyMPBC6IBC5/B8gDIx96VLCgQT8HxgsjBwfMAyP/B8gDIycHzFTe4EI/B8wDI98ELogELn8HyAMjH3pUxKBBPwfMAyP/ggMj/xs/Pz8HyAMjJwQuiAfMBI8HyAMjHwfGCyMHB8xUDt1CPwQuf3pUDaBBP8R/9BO++yP/G/QMSicEj0onDF/GBCdKKETsoUg/SicEb0ooTO2hSD9KJww/SihE8qFIP0onBE9KKEz7oUg/bUpPDB9KKES/oUg/bUpQTMehSD/IRMWhSD8HzEwmoUg/elQEnkE/SidEWaFIPwfMCyPvSidMHaFIP0ooDL9KJ0wyoUg/SigDI+9KJ0RWoUg/SigEz0onRC+hSD9KKAyfbUpPTDOhSD8HyET0nkg/xkQqoUg/SigEr21KUAx/yASHgQTEQHpUYJ1BP+FK6kRIjkI/C8w0baVIPwfIRA6kSD8HzFTz4EI/B95EAM9IPwfMzK8/Pz8HgF9BBC5/4Ur6BC+CBP9DPz8/ggQDRD8/PwnGMy+CAyP/Qz8/P2eG8Hl6B8YLIwcHzAMj/wfIAyMnB8zUrz8/PwfMAyPnBC6IBC5/B8gDIx96VEKfQT/Ef0rEfT8/P0pavz8/Pz8DSrILI+e1WU8/PwfemgjGiQvGfnpUSaZBP8R/SsPYPz8/A8aCB8xUa99CPwfMzK8/Pz9nF/B5egfMCyP/BC6IB8gLIycHzAQvB8YLIwcHzEPXBC5/B8gDIx8HzNSvPz8/elTQ2kE/eoKCAyP/Qz8/PwPGggfMVMTfQj8HzMyvPz8/Z0jweXoHxgsjBwfMAyP/B8gDIycHzNSvPz8/B8wDI+cELogELn8HyAMjH3pUBNpBP8R/SsMEenp6C8wML7U1Tz8/ALdBPz8/CMaJelQUpUE/B8YLIwcHzAMj/wfIAyMnB8xUYhlCPwfMRF+jSD+CAyP/Qz8/PwQuiAfIAyMfBC5/elRq2UE//zc0V9BIP0rEnUA/PwfGCyMHB8wDI/8HyAMjJwfMVLMZQj8HzES0z0g/ggMj/0M/Pz8ELogHyAMjHwQuf3pUq9lBPwfGCyMHB8wDI/8HyAMjJwfMVNkZQj8HzEQS9kg/ggMj/0M/Pz8ELogHyAMjHwQuf3pU8dlBPwfGCyMHB8wDI/8HyAMjJwfMVMcZQj8HzERQ+0g/ggMj/0M/Pz8ELogHyAMjHwQuf3pU/9lBPwfGCyMHB8wDI/8HyAMjJwfMVPUZQj8HzEQ+yUg/ggMj/0M/Pz8ELogHyAMjHwQuf3pURdlBPwfGCyMHB8wDI/8HyAMjJwfMVPsZQj8HzEQ8zUg/ggMj/0M/Pz8ELogHyAMjHwQuf3pUk9xBPwfGCyMHB8wDI/8HyAMjJwfMVOkZQj8HzETi20g/ggMj/0M/Pz8ELogHyAMjHwQuf3pU2dxBPwfGCyMHB8wDI/8HyAMjJwfMVBcZQj8HzEQcnkg/ggMj/0M/Pz8ELogHyAMjHwQuf3pU59xBPzg0TdtIP/Mfvjw0nkg/QK1ACMaKAErTgL882dBIP0AAStN/Z/euPj8HzAMjFwC4WD89PwQufwfIAyMfB8xU6Y9BPweCgEA/P796VCDcQT8HzDx1y0g/xH9KxJc/Pz8HxgsjFwfMAyP/B8gDIycHzFSbj0E/BC6IB8j7Ix8ELn+CAyP/Rz0/P3pUlttBPwfGCyMXxpd6VJnbQT/ElkrE2z8/PwfMAnnhOO89B8z/PfRxSk9EqI9BPwC4WD89PwQuf0pPTKiPQT8HxpIHgoA/Pz+/SlA/bUpPRKOPQT9KUAdPbUpQ/x8HzAMjFwfIAyMfelT220E/xH9KxKA/Pz8HxgsjFwfMAyP/B8gDIycELogELn8HyPsjHy6NggMj/0c9Pz96VADbQT8HxgsjF8aXelQD20E/ZkPGGyPnxJbz3wfMAyMXALhYPz0/BC5/B8gDIx8HzFQvj0E/B4KAPz8/v3pURttBP8R/9DQHxgsjFwfMAyP/B8gDIycELogELn8HyPsjHy6NggMj/0c9Pz96VJTWQT8HxgsjF3pUldZBPwPGAyMTAL53evMwA8YLI+MAvnh68yHGRPHGSD8DNn/5Sc8DJn8DNn/6dwPIAyMTggMjL0M/Pz9onz8/P8ZED8ZIPwC3r0M/P9i2QT8/P75dPj59gHc9zEv/xkQyxkg/2AA2hwNKC4C+XT4+fQPIAyMPgHc9zEv/t2c+Pz82h0oLgMgDI99KWv8/4Upawz8/Pz8/t6alpSUIxokAcmcLxoHGfYBnWj6P4b5lRQNKsoW1WU8/P3pU/6FBPwd6gQe+ZkDzQgPGAyMPZocDxgsj4wPGAyMTggMjL0E/Pz/GAyPfLo3IAyMnCMaKxgMjD8gDIx96VDakQT8LxkTb3Eg/BC6ICMaJAMwQL3pUa6RBPwfGzG8/Pz8HLotndDtDPwvM2yM/PT8/CMYWJwjG7i8IxvY3CMZeABoAGRx+i4uLi4uLi4sHzESQBUI/fouLi4uLi4uL/xIHwGvvQD8/B8ZE5/VIPwcugwfIwyPfQD8/B8Z1B754evQqB8jbI89APz8HzEzwkUE/B8ZVZ0RiQz8HxoYHyEJnmWFDPwfG2yPPQD8/aDpAPz+/PHLISD8/B8gLI/8HzAsj//P3B8wTIw96VCqgQT8Hxkq1hT8/P2cBYkM/B8hCB8aHB8R/808ujQC3hT8/P2eV40M/B8ZKSrITIxVKsgMjGwNKshMjFwNKshsjEQNKsgsjDQNKsgMjD8gDIzfIEyMvB8xU2RlCPwPIEyMnA8gbIx9nMuZ5emizPz8/B8wTIwd6VMrZQT8HzBMjDwfMCyMHelSin0E/BC6IggMjJ/8/Pz8HzMMjXz8/P7g/Qz8/C8wDIw8HyAMjHwDMEEB6VO6fQT8ELoiCAyMn/z8/PwfMAyPfuD9DPz8LzAMjDwfIAyMfAMwQPXpU/Z9BPwfGSrWFPz8/Z+hhQz8HyEIHxH/zTi6NALeFPz8/B8aHZ3zeQz8HxkILzAsj3wfGhwvMwyNfPz8/B8xUThlCP2f55Xl6B8bLI99APz8HLotnWTZDPwfAg+9APz8afouLi4uLB8gbI08DxwsjHxQREgATABQAEQASB75rLwzGXwNKsm0LxmgLxjgASrJC4cR/SsM2Pj8/SrKHZ9RnQz/Ef/RFAEqyQuEANoH0TAi+gj0ASrJC4cR/9JwDSrHLI8c/Pz/hxH9Kw0E+Pz/hADaBSsN7PT8/Lnrhvncd9PQIvoI9CMZyAEqyQuHEf/NZSrKHSlo/SrKA4b54HfNKB76BPUqyQUqyh+HEf/RnB8wJPeHEfwdKA4kIyAw/4QTEcUrD8j0/P0qyQOHEf0rD5j0/P0paP+EANoFKwxk9Pz8HvoA9CMgMP0qyQOHEf/RhaAg9Pz8IxnLhxH/zV+EANoHzTeG+dx/zSwe+gT1KskHhxH/0ZwTDiErDWz0/PwBKskLhvnck803hvncb80vhAL76PTVKxD89Pz8IxlsjCMaKZw9jQz8IyEMjB8aGZydjQz8HxokIJooHkHgIxkMj4cg7BwjGQyMHzEzLjkE/B8R/B0oEh2dbY0M/B8Z3B8gDIycuiGdwXkM/zwfGimcHQkQ/xkyF20g/elRX2UE/PD89Pz/0DgfMVAUVQj8HxopntedDPwfEf/M6B8xUMRVCPwfGimeh50M/ByaCB5B3xocIxkMjB8xTB0pPRJIGQj9KUD1tSk9MmwZCP21KUAVPxkSYBkI/yP1XCMZTIwfMCyMfZ39uQD8Hxk8IxlsjB8xMYY1BPwfEjQdKBIVn8V5DPwjIQyMHxoZnCV5DPwfGCyMfZwNeQz8IxksjZ4JzQD++d3rzR6dPSsNjPz8/B8xMJhZCP2c5XkM/B8aXLohnV15DPwjGQyMHzEzMjUE/B8R/B0oEh2dcXkM/B8gDI+8uiGd0XUM/BC6IALd6enr6B8aOB8wLI+9n9mU/PwfGhmeSXUM/B8brI+8IxlsjB8xMAo1BPwfEbAdKBIxnkl1DPwjIQyMHxoZnql1DPwfGjGeiXUM/CMZLI2clc0A/vnd680OnT/MGSrJB4QA2gfNYSrKHZ19kQz/Ef/NMB76BPUqyQeEANoH0YkqyQeHEf/MY4QA2gfMOB8aKZxxdQz9KskEDSrHLI8c/Pz8uemiHfHp6B8aKZ/1dQz8uegjI9D8IxlsjCMaKZwtdQz8IyEMjB8aGZyNdQz8IJnIHkHkIxkMj4cg7769AZk0HxopnRV1DP69AZkEMyPw/LX8Hxhsj9we+gy8AGgAZABwAGxoZHH6Li4uLi4uLB8aDB8gXRwfI508REgATABEAEge+aw8HxnULxngHyA+nBC6IC8z/hwfMDx8HzEzEo0g/Z4cmPz/PBC5jB8bbI9c/Pz8DNySCw0g/SsRsQD8/B8SW80QHxkZmPgjGiwQufy6NelSi1UE/A8ZvuD0/Pz9nvWBDPwfGbwfIAyMv4QPIH788yMNIPz9KxKJAPz8FzCv0PT8/PwfGlAfGh2ddYEM/B8ZvB8gDIy8HxH/zTAvGhC6NB8aHZ/MaQz8HxJbzRAfGRmY+CMaLBMaBB8aRelQ21UE/xH9KwxhAPz8HxJbzRAvGPmY+DMaDB8aBCyaBSrJP/UqySz8mkPRHB75/PcSI9GvEjUrDQ0A/PwfElvNEB8ZGZj4IxosHJopKWv8/SrJSSrJDSiaP9EcHvoI9xH/0bLp6enp6B8wsJI9BP8SNSsPXPz8/C8aBB8wTIzcHzEzdnkg/Z6RZPz8HxkcLxnEHxIjzRwfGSAfEiPQ+B8aMZ8VfQz8Hxm8HyAMjLwjGiWcZX0M/C8bzIzcMxHHzCsaCbwBKgAFPvndA9DQMxHHzLwjGSQfEiPNIelRX1kE/DMghCMYJRwfEiPNIZ1oxQz8MyOFHtVc/Pz8IxolnSTFDPwfG8yMvB8bbI9c/Pz8MyCIHxHEHSgRpB8aMZ0pfQz8IyEIuiGdomkM/zwfGiWdfmkM/zwfElkrD3D8/P2YYDMgiB8xMBYpBPwfEegdKBIpnlZpDPwjIQi6IZ7OaQz/PB8aJZh4HxolnoZpDPwzIIgfMTFuKQT8HxHoHSgSKZ6uaQz8IyEIuiGfBmkM/zwfElvMCunp6enpvSoD2T756QPQ3B8bbI9c/Pz8HxkYHxIjzSHpUOtVBPwvIHgfGBkcHxIjzSGcBNEM/C8jeR7VXPz8/B8aGZzQ0Qz8IxoILzBsjDwjGFi8IxuY3CMZeABoAGQAbGhl+i4uLi4uLi4uLB8gbI08HyOsjVwfICyNHERIAEQe+a/8HxngMxm+4PT8/PwfGZWd5mUM/B8hCC8wLI/cuiAvMAyMvB8xUzzpCP+HIR7c/Qz8/4cgDI98HxowHzAMj3wfIAyMvZ8QuQz8HxgMjLwfMCyM3B8aUC8jzIx8DSrIHPQNKsj9nUGR6egfGWgfMNEaJQT8HxokHxk8HxI0HSgSFZ9SZQz8HxoYHyEJn6ZlDPwfGCyM3Z+OZQz8HxkoHgn96enp64UpaAz8/B3p/4b47AD/0cQfEf/QGB8YDIy8HzAsjNwC4Y0M/PwvI8yMfB8aUA0qyP2efY3p6B8ZaB8ZPB8SNB0oEbQfGiWcmmUM/B8aGB8hCZ0OZQz8HxgsjN2d1nEM/B8YbI+cHxoIHxusj7we+g/8AGRoZfgfIEyNPB8gLI0cOFBESABEAEge+azcHxm0LxnAuf8gDIx8HyEAHxj0HzCw0jEE/B8aMB8R/B0oEh2d9nEM/CMhBLohn25xDP4IDIx9APz8/B8ZB4b43P0rD0EA/Pwe+PH7XSD8/SsO+QD8/B8xMWf9CP2fInEM/B8aXLohn3pxDPwfMTOfKSD9n7pxDPwfGdy6IZwycQz8HxowHxHoHSgSKZxWcQz8HyAMjJy6IZy2cQz8ELogAt3p6evoHxo4HzAsjJ2e3Yz8/B8aKZ1OcQz/PB8aGZ0acQz8HzMsjxz8/P3pUANdIP8R/SsNkPz8/B767I8c/Pz8/SsSRPz8/C8w8VtFIPweCfnp6enoLxn7PCHp/4f6+OwI/9HQIxpIHxklnXXhDP8R/SsShPz8/B8xMdtJIP2eBm0M/B8Z3Lohnn5tDPwfMFkDhAL47Gj/0cwfGQQfMUxcHxowHxI0HSgSFZ9WbQz8HxpcuiGfzm0M/B8R6B0oEagfGjGfAm0M/B8jDI78/Pz8uiGcRm0M/BC6IALd6enr6B8aOB8zLI78/Pz9nmF4/PwfGhmc0m0M/B8zTI78/Pz8IxolncAJ6egfGyyO/Pz8/Z1ebQz8HxopnT5tDPwfGyyPHPz8/elQR2Eg/zwfGCyMnZ3KWQz/PB8ZJZ2mWQz8IxoEHvoM3ABoAGRoZHBZ+i4uLi4uLi4uLiwfIGyNHC8gDI1cHyBMjTxQREgATABQAEQASB75r/wzGbwvGdQNKsWi4PT8/P2exlkM/B8aXLnHhyC8IxkILzCRPhkE/CMaLB8R/B0oEh2fclkM/B8Z3B8gDIx8HxoZn8JZDPwfGimeIeUM/zAk9Z/SWQz8HxpfhyC8IxkEIxosHxH8HSgSHZ+SWQz8HxmcHyAMjJwfGhmc4lkM/B8aMZ9B5Qz/MCT1nPJZDPwfGby5/4chBB8xMUcZIP2cwlkM/B8aXB8gDIy8HxolnRJZDPwfGhmcceUM/B8xU3f1CPwfGimddGkM/B8R/SsNJQD8/vjxl5kg/P0rDqD8/PwTDbErDdz8/P748S79IPz/0JL48luVIPz9Kw10/Pz8HzFRpOUI/B8aKZ9kaQz8HxH9Kw4U/Pz8ufwfIwyPXPz8/B8RsC0oEZAjGi2ejlUM/B8jDI9c/Pz8uiGf4lUM/Lo0HzMsj1z8/P2dRXD8/w39KxMY/Pz8HxoZnFZVDP88HxoxnEJVDP88HxopnB5VDP88IxkpnOpVDP88IxklnMZVDP69AaME/Pz++POv6SD8/9IMIxkkIgn96enp6CMZ/SloDPz8Hen/hvjsAP/RxB8R/8ym+PFXlSD8/8yRKWsM/Pz8/Pwh6f+H9vjv+P/R0B8aOB8aMZ/1xQz/Ef2jqenp6B8aGZ4qYQz/PB8aMZ4GYQz/PB8aKZ7yYQz/PCMZKZ7OYQz/PCMZJZ6aYQz8tfwfG2yO/Pz8/B76D/wAaABkAHAAbGhkcfouLi4uLi4uLi4uLi4sHyBsjRwfI6yNPB8jzI1cSB75rLwfGaAjGd7gtPz8/B8ZtelQP0UE/uDA/Pz/Gl3pU/tFBP4IDIyc/Pz8/ALdAPz8/A8aHyBsjHwfGkgfGiXpU5dRBP7V6enp6B8aMC8Z/B8Z3elS5zEE/B8aKxpd6VH7SQT8HxusjB8Z+B8YbI/8HxvMjDwe+gy8afouLi4sHyBsjRwfI6yNXB8jzIx8SB75rHwfGaABKsXcHxkwR0Ug/B8ZtelQk0kE/C8ZRLo0ELogELn8HxokHxpcAeg0nC8wDIzeBAyM3P/9KsZIHxolnJUA/PwfGhsZ3elRq0UE/xHrzI7/7Izc/81wAuP8/Pz8LzES6EkI/B8xUXxJCPwfGjHpUctFBPwfGGyMvxoIHxusj/wfG8yMHB76DHxp+B8gbI0cHyOsjHxESABEHvmsfC8ZtB8aYB8Y9BC6IBMwAQwfMEyMHCMaJeg9XxH/38sbrIwfEbPnqkGy4PT8/P2cel0M/LnrhyDfMDEAHzFMMPT8/PwfGh2fSl0M/B8ZvB8gDIw8MxlEELogDxgMjBwfGjwjGiQB6DVcHyDYHzEwPgkE/xH/3RuHIO+kHxHEHSgSJZ5eSQz8HyD4uiGetkkM/zwfGiWZRLnoHyDYHzEwfgkE/Z7KSQz8HyD4uiGfQkkM/B8Z+B8YbI/8HxusjFwe+gx8AGRoZfouLi4uLi4sLyAMjV8cTI08UDhESABMAFAARABIHzOsjpwfAaxdAPz8Mxl9KsXULxngulsgbIy8HxkAELogDzP5DB8wTIy96D1fA+yMvAA0JGkrElVM/P8gbIzMIxkIELogDzP5DB8wTIzMIxop6D1fGAyMzyATLvn97vnc9SsLNUz8/A8wGPgQuf7UqTz8/B8ZMsNNIP3pU3tRBPwfMXKPTSD8HzDTc2Eg/Slr/P+FKWsM/Pz8/PwQuiAQuf7VITz8/B8ZGelQz1EE/B75+/wc2mfte/8N69FdniF4/P4FEVvtIP0D/xzxU+0g/aK0+Pz+BREj7SD9AB8w079NIPwfI8yMfBC5jAMaDB8jEtz8/P+FKWgM/PwfG+XcHNjlKwxA+Pz8HzApHB8jMnz8/P0pawz8/Pz8/C8YyCMYZ3wjGAecHNpdKw6JAPz8LzOZHSlrDPz8/Pz8Hxi6+ub8/Pz89SsTfQD8/CCaEC8Z/CMaUB8aGZ0riQz8IvgHndwfEcUrDDkA/P745UPQVC8ahZz8/PwzEY/MGCMZLIwfEiPNBB8ZAeg9PCMYLI0cHxIjzQQfGQHoPTwjGCyMnZ7aUQz8IxgsjH2ewlEM/CMYLI1dnopRDP8+1Lz8/PwjGi2fUJkM/BC5jB8bJhz8/P2fFlEM/B8bJtz8/P2f5lEM/B8bJrz8/P2ftlEM/B8bJpz8/P2fhlEM/B8bJnz8/P2cVlEM/B8bJ1z8/P2cJlEM/B8bJzz8/P2f9lEM/B8YJ3wfEiPMIB8YB7wcmgAeAdz4HzFOEPz8/PwfAdT9PPz/tWwe+fSILxgB3CCaHB8wAdwe+d1pKwo9NPz8IxodndyVDPwvI4d8LyOHnC8jh7wfGCS9nYpNDPwfGCSdnmZNDPwfGCR9nlJNDPwfGCVdni5NDPwfGCUdnfpNDP7VvPz8/B8aJZ60lQz9mTYLBvz8/P0A/Pz8Hvn5HCL6ERwjGAecHNpdKxPB5enoHxvMjHwfGzJ8/Pz8Avrm/Pz8/PUrEEUA/PwvGQQsmgAfGkAfGimfx5EM/B75BdwC+OVD0DQjG2Wc/Pz8HxJbzAQfGRgfEiPNBB8ZAeg9PB8YGRwfEiPNBB8ZAeg9PB8YGJ2cpk0M/B8YGH2ckk0M/B8YGV2dbk0M/z7UvPz8/B8aGZ0UlQz8IxsmHPz8/Zz2TQz8Ixsm3Pz8/Z3GOQz8IxsmvPz8/Z2WOQz8IxsmnPz8/Z5mOQz8IxsmfPz8/Z42OQz8IxsnXPz8/Z4GOQz8IxsnPPz8/Z7WOQz8IxgnfB8SI8wgIxgHvByaAB4B3PgfMU4Q/Pz8/B8B1P08/P+1bB759IgvGAHcIJocHzAB3B753WkrCB1A/PwjGh2fvKEM/DMjh3wzI4ecMyOHvCMYJL2cajkM/CMYJJ2cRjkM/CMYJH2cMjkM/CMYJV2cDjkM/CMYJR2c2jkM/tW8/Pz8IxolnJShDPwfGzJ8/Pz9mSge+gkcHvoBHB8jMnz8/Pwc2OUrEiHt6egfGxLc/Pz8Hvn//B8jEtz8/Pwe+gf8HyPMjHwc8P0Q/P0rLvXt6egvGpK8/Pz9KsbynPz8/Ln/IAyM3CMZCBC6IBMwAQwfMEyM3CMaKeg9XxgMjN3qHvndOSsrjTz8/B4IEz0A/Pz8ujXp/B96HB754QErJRT0/PwfMXI3PSD8HyBsjHwd6iAfICyMnC8a0nz8/P+FKWgM/PwfG7of/w3rzHQQuiLU9Tz8/BMwAQAfGiXpUlc9BPwfGh3pUUMJBPy6NZj3Gfcg+A8ZlyNSfPz8/B8wczwfI3Lc/Pz9KWv8/4Upawz8/Pz8/yBMjOwjGQgQuiATMAEMHzBMjOwjGinoPVwfEcfMlC94+BC6ItT1PPz8Hxol6VPHPQT8Lxm//w3r0SbV6enp6B8aHelTPwUE/xgMjO8R/SslCQD8/xncELmxKWr8/Pz8/ShJ/SlAEt0pQBIcDyOsj/wjGQgQuiATMAEMHzBMj/wjGinoPV8YDI//IBLe+d3r0RAjGnGb2A8jrIwMIxkIELogEzABDB8wTIwMIxop6D1fGAyMDyAS7A8jrIwcIxkIELogEzABDB8wTIwcIxop6D1fGAyMHyAR/CMaKZ+9OPT8HyASHCMaKZ+NOPT8HyASPB8wMt3pU+cxBPwfGlwfGDId6VLjBQT8HxgyPelSqwUE/B8Rx804Lxn61enp6egjGiXpUoMRBP2ZFDMRj80QAgUMjQAfGhnpU28pBPwe+akBKxFV6enoDxqyfPz8/B8bctz8/P0qxvKc/Pz8AeoQDyKyfPz8/B75+QwfI3Lc/Pz8Avnw9tT8/Pz9KvcB5enoHxhsjHwe+fv8HyBsjHwe+6yMnQErEUnl6erZAPz8/B8gcry56Slr/P0pawz8/Pz8/yPsjCwjGQgQuiATMAEMHzBMjCwjGinoPVwjGQgQuiAjMEHsEzABACMaKeg8nvvsjC0z0Lsj8xwjGQgQuiATMAEMHzBTHCMaKeg9XB3p+B8gcrwe+dlP0py6IZ2DfenrM/mxohEw/PwvGZgiAZEELzDSGzEg/CsYzKQvI8yMfuG8/Pz9nqyRDPwfGbwfIxJ8/Pz8HxH9KwwdAPz+4PT8/P2deikM/B8gBR+HIN7g9Pz8/Z42KQz8HyAFX4cg3uD0/Pz9ngIpDPwfIAR/hyDe4PT8/P2evikM/B8gBJ+HIN7g9Pz8/Z9qKQz8HyAEv4cg3B8j53wfI+ecHyPnvuD0/Pz9nvYpDPwfIwc8/Pz/hyDe4PT8/P2fpikM/B8jB1z8/P+HIN7g9Pz8/ZxWKQz8HyMGfPz8/4cg3uD0/Pz9nAYpDPwfIwac/Pz/hyDe4PT8/P2ctikM/B8jBrz8/P+HIN7g9Pz8/Z1mKQz8HyMG3Pz8/4cg3uD0/Pz9nRYpDPwfIwYc/Pz/hyDfIOYEBTz8HggEHenp6eoEBTT/hyPk3B8j5/4HBgD8/Pz8HggH7Pz8/P8i5wz8/P0oSf0pQwZc/Pz8HyLlnPz8/B8i5jz8/PweCwcc/Pz96enp6ggEPenp6emY+B8ZyggH3QD8/PwjGkgfMDJdnInF6egfGTwfGGVcHzExsvEE/B8SNB0oEhWf8iUM/B8gBVwfGhmcUiUM/B8YMl2cLiUM/yPsjDwjGQgQuiATMAEMHzBMjDwjGinoPVwfMXHfGSD/9xgsmNz4LIw/ICRPI+yMTCMZCBC6IBMwAQwfMEyMTCMaKeg9XxgMjE8gBG8j7IxcIxkIELogEzABDB8wTIxcIxop6D1fGAyMXyAEXB8j81wjGQgQuiATMAEcHzBTXCMaKeg9XB8YM1wfIycc/Pz8HzLnPPz8/B8aSZ8Vhenq++Rd6SsPtRD8/xsS3Pz8/yAEXLpbIGyMbCMZCBC6IA8z+QwfMEyMbCMaKeg9XxgMjG8hByBsj3wjGQgQuiAPM/kMHzBMj3wjGinoPV0qxAyPfxwFPyBsj4wjGQgQuiAPM/kMHzBMj4wjGinoPV8YDI+PIARfIGyPnCMZCBC6IA8z+QwfMEyPnCMaKeg9XSrEDI+fHAU3IGyPrCMZCBC6IA8z+QwfMEyPrCMaKeg9XSrEDI+vHwX8/Pz/IGyPvCMZCBC6IA8z+QwfMEyPvCMaKeg9XSrEDI+/HwYA/Pz++/MtD8QAIxpIHzAxfZ+VzenoHxk8HxtmHPz8/B8xMLLtBPwfEjQdKBIVnvItDPwfIwYc/Pz8HxoZnzYtDPwfGDF9nyItDPwjGkgfMDGdnKHN6egfGTwfGGR8HzExqtkE/B8SNB0oEhWf6i0M/B8gBHwfGhmcSi0M/B8YMZ2cJi0M/CMaSB8wMb2dpbnp6B8ZPB8YZJwfMTLO2QT8HxI0HSgSFZwOLQz8HyAEnB8aGZ1uLQz8HxgxvZ06LQz8IxpIHzAx3Z65uenoHxk8HxhkvB8xM+LZBPwfEjQdKBIVnSItDPwfIAS8HxoZnYIZDPwfGDHdnl4ZDPy5/yAMj8wjGQgQuiATMAEMHzBMj8wjGinoPV8YDI/PIwcM/Pz8IxpIHzAwfZw5uenoHxk8HxtnXPz8/B8xMUbZBPwfEjQdKBIVnoYZDPwfIwdc/Pz8HxoZn9oZDPwfGDB9n7YZDPwjGkgfMDD9nTW56egfGTwfG2Z8/Pz8HzEyUtUE/B8SNB0oEhWfkhkM/B8jBnz8/PwfGhmc1hkM/B8YMP2cwhkM/CMaSB8wMR2eQbXp6B8ZPB8bZpz8/PwfMTNO1QT8HxI0HSgSFZyOGQz8HyMGnPz8/B8aGZ3iFQz8HxgxHZ2+FQz8IxpIHzAxPZ89tenoHxk8HxtmvPz8/B8xMDrVBPwfEjQdKBIVnXoVDPwfIwa8/Pz8HxoZnt4VDPwfGDE9nqoVDPy6WyBsj9wjGQgQuiAPM/kMHzBMj9wjGinoPV8YDI/fIAQ/IGyP7CMZCBC6IA8z+QwfMEyP7CMaKeg9Xvvsj+0BKxC89Pz/MBg9nIB9DPwfEf/NZB8gXTwfIF1cHyBcfB8gXJwfIFzcHyBf/B8gXB2Y+B8Z+B8jBjz8/P8gcvwjGQgQuiATMAEMHzBS/CMaKeg9XB8bJjz8/P8YEv8gARwfGwY8/Pz8IxpK+90dESsTSPz8/B8wMV2facHp6zwfGPwfIxJ8/Pz8HxrmPPz8/B8R/80kHxgo3B8SI80QHOEDz3wfMCjdnMAp5erhXPz8/Z/ZaQz8HxpcHyAQ3B8R/8zAufwfI/keC/k9APz8/B8bMnz8/P3pUwMNBPwfIPgfEf/RNBzjEnz8/P0rEDUI/P2Y+B8aXB8gaNwfElkrD4EI/PwfGDFdoH0A/PwfMDC9nR3B6es8Hxj8HyMSfPz8/B8a5jz8/PwfEf/NJB8YKBwfEiPNEBzhA898HzAoHZ9UJeXq4Vz8/P2djWUM/B8aXB8gE/wfEf/MwLn8HyP5Hgv5PQD8/PwfGzJ8/Pz96VGW+QT8HyD4HxH/0TQc4xJ8/Pz9KxIFBPz9mPgfGlwfIGgcHxJZKw19BPz8HxgwvZ4mHQz8IxpIHzAwnZ+lvenrPB8YcJwfElvPvC8axjz8/PwjGAf8HxH/zPgfGPwc2fvMOCMwJ/2c+CXl6uFc/Pz9nDFlDPwfGdwfIBAcHxH/zIy5/B8gCR4ICT0A/Pz8HxoZ6VBK+QT8HyEIHxH9KwwJBPz9mPgfGdwjI+f8HxHpKwwZBPz8LxvMjHwfGhmf/h0M/B8y5zz8/PwfMXHnESD8MxHFKw91DPz+/vKc/Pz8/SsM3Pj8/r0DHxJ8/Pz8FxvsmHwjMDCcHPoYHyAsjJwc2OErDfEA/P+FKWgM/PztA9PYLxioAvry/Pz8/QPRaB8aRCMaMZ7PVPz/Df0rEqkA/P0qxxJ8/Pz8HxgsjJwjGHN8INhzn8zvhSloDPz8Lxi4Avrm/Pz8/QPROB8aRCMaJZ/fVPz/Df0rEGkA/Pwe+fkcINhzn9JFKscSfPz8/B8YLIycHvoJHBzY49MDDf0rE40A/Py56vjlQ9A0HxtlnPz8/B8SW8wEHxkYHxIjzQQfGQHoPTwfGBkcHxIjzQQfGQHoPTwfGBidnM4JDPwfGBh9nJoJDPwfGBldnHYJDP8+1Lz8/PwfGhmdPXEM/B8bJhz8/P2dHgkM/B8bJtz8/P2d7gUM/B8bJrz8/P2dvgUM/B8bJpz8/P2djgUM/B8bJnz8/P2eXgUM/B8bJ1z8/P2eLgUM/B8bJzz8/P2d/gUM/B8YJ3wfEiPMAB8YR7wcmkAe+XXcHwHU/Tz8/7VsHvn0iC8YAdwgmhwfMAHcHvndaSsIRQz8/CMaHZ/lbQz8HyPnfB8j55wfI+e8HxgkvZ+yBQz8HxgknZ+OBQz8HxgkfZxaBQz8HxglXZw2BQz8HxglHZwiBQz+1bz8/PwfGiWc3W0M/LnpoqD4/Py5/AMjBvz8/P8fEnz8/P2jZeXp6LnoAyLy/Pz8/AMYEG8jEtz8/P2jZeXp6C8bzIx8HzFyIvkg/xhEXvnV681SCwb8/Pz89Pz8/xsS3Pz8/yAEXxo8HyPSft0A/Pz9vSoBEXvhIP3p/yAEbLnrGigfGfgvMRMfHSD8LOC/zSQd6gAe+f/8INn/7ambjB4BgQQvMS1i+dXr06sgRFwfGG1gnCMYIJwg2CC/zNAc2mPRFB8gwCL4AJ0dmMQfGAHcHyEAIvgAnRwvGgAsmfgi+Z0cIJocHxo5n4RFDPwfILmZPB8aOCMwIHwvMBJ9nkCB6er75F3pKxKo9Pz/GGRvI3Lc/Pz9ooD0/PwjGAB8IxggnByaHB4B4PgfEiPOTB8ZHOBAb80sHvn9HB8ZHOBAb9HPGCBvICRcHxkcHvoDfB8YQRwc2EE/znwfILQe+AEdHZtrGERe+dXrzSQPGrLc/Pz8DyOkXAMaUB8j0p7dAPz8/b0qARJD3SD96f8gBGy56xooHxn4LzETxwkg/4UpaAz8/Czgv80kHeoAHvn//CDZ/+2pm4weAYEELzEtYvnV69OrIERcHxhtYJwjGCCcINggv8zQHNpj0RQfIMAi+ACdHZjEHxgB3B8hACL4AJ0cLxoALJn4IvmdHCCaHB8aOZwkUQz8HyC5mTwfGjgjMCB8LzASnZ7gfenq++Rd6SsTSQD8/xgEbyMS3Pz8/aMhAPz8IxgAfCMYIJwcmhweAeD4HxIjzkwfGRzgQG/NQSloDPz8Hvn9HB8ZHOBAb9HPGCBvICRcHxkcHvoDfB8YQRwc2EE/z1gfILQe+AEdHZtUMxGPzRACBQyNAvjlQ9A0HxtlnPz8/B8SW8wEHxkYHxIjzQQfGQHoPTwfGBkcHxIjzQQfGQHoPTwfGBidnwX5DPwfGBh9n/H5DPwfGBldn835DP8+1Lz8/PwfGhmfdWEM/B8bJhz8/P2cVfkM/B8bJtz8/P2cJfkM/B8bJrz8/P2f9fkM/B8bJpz8/P2cxfkM/B8bJnz8/P2clfkM/B8bJ1z8/P2dZfkM/B8ZKZ1F+Qz8HxgnfB8SI8wQHxhHvByaQB75ddwfAdT9PPz/tWwe+fSILxgB3CCaHB8wAdwe+d1pKwqs/Pz8Ixodnk1dDPy56B8j53wfI+ecHyPnvZj0uegfGCS9nvH1DPwfGCSdns31DPwfGCR9npn1DPwfGCVdnnX1DPwfGCUdn2H1DP7VvPz8/B8aJZ8dXQz/I/MMIxkIELogEzABDB8wUwwjGinoPV778w0X0JAfGHK9obXB6egC4Lz8/PwvMRPwhQj8HzFQJAEI/Loh6VJG/QT8ufwfAgxdAPz8AGgAZABwAGxoZFhx+Z0aEQz/PuEk/Qr9nTzZDP8+4ST9Cv2dENkM/z7hJP0K/Z3U1Qz/PuEk/Qr9najVDP8+4ST9Cv2djNUM/z7hJP0K/Z5g1Qz+Li4uLi4uLi4sHyBsjTxQREgARABIHvmsfDMZvB8ZlC8Z4B8ZAB8ZXBzaXSsMQQD8/B772Lz/0FwfG/jcHxH9Kw6Y/Pz8HxkcHxIhKw9o/Pz96VOX7QT/Gd8R/SsPQPz8/B8YGNwfEiPNEB8ZQZj0ujQvGggjGiWfUmUM/xH/0TwBKskP54cR/8+fhvncb890Hxv5Pv/dYP/MsB8b+R7/3WD/0V0paAz8/BzYXT/RMB8aXB8b/R7/3WD/zbAfGlwg2Qmjjenp6B8aXB8ZHv/hYP/RU4UpaAz8/B8aYB8ZAB8aHv/dYP/NwCDZaaDZ6enouegvMBicDxoIIxpEHzAsj52fuiD8/B8YDI+cHyAQ/B8R/8xVvev9PB8YbI+cHxJbzC7d6enp6b0qA/k++d0D0PAfElvM3B8ZGB8SI80x6VMz2QT8Hgj4/Pz8/B8YGRwfEiPNMZ89RQz8Hgv5HPz8/P7VXPz8/B8aGZ/ZRQz8HxoQHxhsjFwe+gx8AGgAZGhkcfrhXPz8/ZyBRQz8HxpcHyAMjDwfEf/MiB4L/Rz8/Pz+C/09APz8/CMaJelQn9kE/B8g+B8R/9EgMxHH0V2Y9LpYHyBw/B8SW9J64ST9Cv2dDOEM/z7hJP0K/Z3g3Qz+Li4uLi4uLi4v/DhESABEAEge+aw8Lxm3/LXEELnoLyDULyPsjLwPI+yMnggMjHz4/Pz8ELoi1Pz8/vwTMAkJ6VOP3QT8HxncHyMMjxz8/Pwe+d3pKw4I/Pz8LyPsjJwPI+yMfBC6ILo0EzAI9B8aHelQG90E/B8aXB8jDI88/Pz8HxH9Kw8k/Pz8LyPsjHwQuiAQufwDMEkMHxod6VFL3QT8Hxo8HyMMj1z8/PwfEf/MctwwVPz/hOD30BQfe/TsH3gNPRwe4P9BPsT0/Pz8HPoAH6Ie/0dc/B8gLI/8AyEkHgHgfAMgJQ2ZXB8a7I8c/Pz8Hxtsjzz8/PwfG0yPXPz8//7FAB8aFelSd8kE/B8aGelSw8kE/B8aKelSn8kE//0qxgQe+gw8AGgAZGhkWfouLi4uLi4uLSrJA4cR/9Ed+Slq/Pz8/P+G+dx/zSEqyj+G+dyv0T0qyAD0HvoA9SrKP4cR/9GDhxI1K1H9+i4uLi4uLi4uLiwfIGyNHB8jzI1cHyBMjTxIAEQASB75rHwvGeAfGbbg9Pz8/Z7+5Qz8HxncHzExdrEE/Ln/hyEIIxkIHxH8HSgSHZ+W5Qz8HxooHxpdn/rlDPwfGhmfWYEM/B8ZRB8aGZyP+Qz8HxH9Kw6Q/Pz8LxvMjBwfGdgfGUQfGimdH/kM/B8Z3B8R/81gLxm8HvoI9808HxlEHxopna/1DPwfEf/STCzZu81oASrIBeeG+Zx/hvnc78hwHuEQ/Pz8/Pz9PB0qegO4MB8ZJB4J/enp6es/hvvsAPT8HzP9A9HMASrJLAb54KfIrB7dAPz8/RP8/PwdKnofuWwfGhmfRvEM/CMZKZ8m8Qz8HxklnwbxDP69AZlUHxoZn9bxDPwjGSmftvEM/B8ZJZ+W8Qz8tfwfGGyP/B8bzIw8HvoMfABoAGRp+B8gbI1cUERIAEwAUABEAEgfM6yNfB8BrH0A/PwfGRMQPSD8HLoMHyARPB8aVC8Z4B8gLIw8HzEzLHkI/Zyq8Qz8HyAMjLy6IZ0K8Qz8IxkILzCT8q0E/CMaLB8R/B0oEh2dFvEM/B8gDIzcuiGddu0M/B8wTIy8HzAsjN2c6eXp6w39KxPQ9Pz8HzEwPHkI/Z5a7Qz8HyAMjLy6IZ667Qz8IxkIIxosHxH8HSgSHZ7y7Qz8HyAMjNy6IZ9S7Qz8HzBMjLwfMCyM3Z218enrDf0rEJz0/PwfMTE4eQj9nybtDPwfIAyMvLohn4btDPwjGQgjGiwfEfwdKBIdn77tDPwfIAyM3LohnB7tDPwfMEyMvB8wLIzdnpHx6esN/SsSWQD8/B8xMkR1CP2cAu0M/B8gDIy8uiGdYu0M/CMZCCMaLB8R/B0oEh2ceu0M/B8gDIzcuiGd2tkM/B8wTIy8HzAsjN2cXfHp6w39KxMlAPz8HzEzYHUI/Z3O2Qz8HyAMjLy6IZ4u2Qz8IxpIHzAsjN2c2IHp6B8wTIy8HxodnWXx6esN/SsQTQD8/B8xM8h1CP2e1tkM/B8gDIy8uiGfNtkM/CMaSB8wLIzdnQCB6egfMEyMvB8aHZ2N7enrDf0rEVUA/PwfMTBQdQj9nv7ZDPwfIAyMvLohnF7ZDPwjGkgfMCyM3Z4IfenoHzBMjLwfGh2ele3p6w39KxF8/Pz8HzEwmHUI/ZwG2Qz8HyAMjLy6IZ1m2Qz8IxpIHzAsjN2fMH3p6B8wTIy8Hxodn73t6esN/SsShPz8/B8xMSB1CP2dLtkM/B8gDIy8uiGdjtUM/CMaSB8wLIzdnDh96egfMEyMvB8aHZzF7enrDf/TvB8xMdiBCP2eRtUM/B8gDIy8uiGeptUM/CMaSB8wLIzdnXB96egfMEyMvB8aHZz97enrDf/Q1B8xMbCBCP2eftUM/B8gDIy8uiGf3tUM/CMaSB8wLIzdnYlp6egfMEyMvB8aHZ4V2enrDf0rDMj0/PwfElvMLB8xMQSBCP2fgtUM/B8gDIy8uiGc4tUM/CMZCCMaLB8R/B0oEh2f+tUM/B8gDIzcuiGdWtUM/B8wTIy8HzAsjN2f3dnp6w39K1H/HPrg9Pz8/Z0q1Qz8HxncHyAMjFwQuceEDyC8AzAk9Z3K4Qz8HyAMj/+EDyC8AzAk9Z2S4Qz8HxpcHyAMj3+EDyC+CAyMHUz8/PwjGQgvI8yM3CMaLB8R/B0oEh2d9uEM/B8gDIzcuiGfVuEM/B8wTI/8HzAsjN2dC+T4/xm++dz1KxHI/Pz8LyPMjJwfMAyMHB8gDIx8LzAsj7wQufy6NCMZKZ4b5Pz8DxmfEf/Md4QM4LvPsB8bzI/8HxoZn4LhDPwfIAyP/B8aJZze4Qz9mEL77Iwc/8QUHxgMj7wjGiwfEfwdKBIdnMrhDPwvGby6IZ1C4Qz8HxvMj/wjGiwzEcQhKBIlnWLhDPwfIAyP/B8aJZ2+3Qz8IxolnZ7dDPwQucQvI8yM3B8YDI/8IxosHxH8HSgSHZ2e3Qz8HyAMjNy6IZ3+3Qz8LyPMjLwjGQgfEfwtKBF8IxotnhLdDPwfIAyMvLohn3LdDPwvMAyM3AMaUB8wLIy9nYvY+P8ZvB8YLI/9nmpZDP8Rx9DoHzFSvW0I/B8YLI/9nGTxDPwfEf/MoB8aGZxy3Qz/PB8YLI/9nDbdDP88HxopnCLdDP88Ixkpn/7dDP69AZiIHxoZnM7dDP88Hxgsj/2cot0M/zwfGimcft0M/zwjGSmdSt0M/LX8HxgxPBy6LZ6RMQz8Hxtsj70A/PwfAgx9APz8AGgAZABwAGxoZHH6Li4uLi4uLi4uLB8gbI0cHyPMjTxIHwGvPPz8/B8ZEWgZIPwcugwfIwyO/Pz8/LpaCAyP3Pz8/PwfIGyPn/y1x4YIDI/s/RHpU7PBBPwfGhwvMAyPvzA5HelQT5kE/B8wDI+cAuB89Pz8HyAMjDwPM/h/IGyMHB8wLI/fIGyP/rT3IGyM3yBsjL8gbIyfIGyMfelQm5kE/B8YLI+8HzAMj3wQuiAfIAyMfBC5/zA49elQs5kE/xgsj32cDskM/A8YLI9/MDj0Hxgsj7wfGdwfMAyPfC8aCB8gDIx96VEDmQT/Ef/M6NlruMs8Hxgsj58ZuBz5xB8YTckd6VI7lQT/Ef/NUxgNyT6hqenp6StSAp0NK1H/Dh/RBen42Wu2LNlr/StSBB8aKZ32xQz8Hxgsj53pUnuVBPwfGCyPvelTn6kE//0qxgQfGyyO/Pz8/By6LZzNLQz8LzNsjzz8/PwjGFk8Ixu5XCMZeGn6Li4uLi4uLi4uLi4uLi4v/Dge+ax9KskAHxpgHxpDhxH/zDuG+dx/zRQNKsn/hvncr9FBKsv09B759PQNKsn/hxH/0muEExH/zKwfMVNk1Qj9nCLZDP8R/81vhvjYk9EnhvvY9MPRC4b72Qz/zR69AB76DHxZ+LX8HvoMfFn6LB75rJ3pUyepBPztBSs5/B76DJ36Li4uLi4uLi4uLi4sHyBsjTwfI6yNXB8jzIx8SABMAFAARABIHvmsvCMZoDMZnC8ZdC8Z4B8ZAB8ZXC8azI78/Pz8HNpdKwxlAPz8HOOYf9BgHxv4nB8R/SsOkPz8/B8ZHB8SISsPYPz8/elQT70E/B953xH9Kw8U/Pz8HxgYnB8SI80QHxlBmPS6NC8aCCMaJZ/mNQz/Ef/RPAEqyQ/nhxH/z4OG+dxvzFgfG/k+/91g/8ycHxv5Hv/dYP/ROBzYXT/RMB8aXB8b/R7/3WD/zbAfGlwg2Qmjoenp6B8aXB8ZHv/hYP/ROSlr/PwfGmAfGQAfGh7/3WD/zcAg2Wmj9enp6LnoHxv4vCMgEPwvMBjcDxoIIxpEHzAsjH2cWvD8/B8YDIx8IyEMjB8R/8xVvev9PB8YbIx8HxJbzC7d6enp6b0qA/k++d0D0PAfElvM3B8ZGB8SI80x6VPTqQT8Hgj4/Pz8/B8YGRwfEiPNMZ/dFQz8Hgv5HPz8/P7VXPz8/B8aGZ95FQz8IxoMHxhsj5wfG6yPvB8bzI/cHvoMvABoAGQAcABsafgjI7D+4Vz8/P2d4SEM/B8aXB8gDI98HxH/zIgeC/0c/Pz8/gv9PQD8/PwjGiXpUP+pBPwfIPgfEf/RIDMRx9FdmPS6WCMhbIwfElvTOuEk/Qr9nmytDP8+4ST9Cv2eQK0M/iwfIGyNHB8gTI08UERIHvmsPCMaXB8Z1B8ZwLmzI6yMvA8wERAfMVKxSQj8HxoZnVI9DP8R/SsS8Pz8/B8z+RQfIAyMfCIKAPT8/vwvMwyPHPz8/B8wTIzcHxolnn3x6es/MDFdnNkhDPwfGlwfIAyP/B8R/8yEHyOdHgv9PQD8/PwfMTA9SQj96VP3pQT8HyD4HxH9Kw7hAPz9mPgfGnAfIWgfElkrDuUA/P4IDIy89Pz8/uFc/Pz9nYkdDPwfIAyP/B8R/81QLzAMjNwfGkgfGh2c4D3l6B8aXZj4HxpwHxJZKw8BAPz8Hxopn3zd5egfIWmiSPz8/ALdEPz8/B8xUXlFCPwfGhmc2ikM/xH9KxFdAPz8HzP5FB8gDIx8IgoBAPz+/C8zDI8c/Pz8HzBMjNwfGiWeBe3p6z7hXPz8/ZxpHQz8HxpcHyAMj/wfEf/MhB8jnR4L/T0A/Pz8HzEzDUUI/elTh7EE/B8g+B8R/SsNnPz8/Zj4HxpwHyFoHxJZKw4A/Pz+CAyMvQz8/P7hXPz8/Z0ZHQz8HyAMj/wfEf/NUC8wDIzcHxpIHxodnHAp5egfGl2Y+B8acB8SWSsPDPz8/B8aKZ8MyeXoHyFoHxgMjNwfEf/MauHp6enpvSoAHT754QPQPB8YbIzcHxkYHxIjzSHpUjOtBPwfIJgfGBkcHxIjzSGeTQkM/B8jmR7VXPz8/B8aGZ35CQz8HxoIHxhsj7we+gw8aGRx+B8aOB8aKZ6cPeXoHxoIHxhsj7we+gw8aGRx+uEk/Qr9n+SVDP8+4ST9Cv2fuJUM/z7hJP0K/Z+clQz/PuEk/Qr9nHCVDP4uLi4uLi4uLi4uLi4sHyBsjTwfI8yNXB8j7Ix8UABMAFAARABIHzKsjv3x6egfAa78+Pz8HxkTFA0g/By6DB8jE7z0/PwvGaC5/yAMjE8gEy8gE2wfIBH9KEn9KUASPB8gEXy6NALdBPT8/B8wM3WcIKkM/uD0/Pz9nQrBDPwfGdwfIAyP/BC5x4QPILwDMCT1naq9DPwfGbwfIBG/hA8gvB8wLIy9nLVJ6es9KT0RdU0I/SigE30qyRGJTQj/hyATvggMjD8c/Pz8LyOsjFwfGRFIRSD8HyAMj3wfMRAYkQj8HyAMj5wvI8yPvA8jzI/eCAyP7QD8/PwfMBN8HyAS/ggTHQ0A/PwvI9M8DyPTXC8j0nwfMRO0kQj8HyASnB4IEr0E/Hz8HzESiJEI/B8gEtwvI9IcHzAsjD3pUM+RBPwvMJKjaQT/Ef0rDdD0/PwfGXKnsSD8HzAzfZyyvQz8HyETZ7Eg/B8aGZz2vQz8LyPMjJwvMAyMnLo0HzAzfelQ35kE/CzjzIyf0UgPGfwfMVAokQj8IxoxnutB6emidPT8/C8Y0zuxIPwQuiAQuf7VDTz8/CMaJelQy6UE/C8Z3Ln/GlwTEekrJ+T8/Py56ggQ/Qz8/P8gcQ8j8RwvI8yMfCzY0E+xIP/QrC8wEQwfMEyMfxoZn7ah6egvMDD8ELn+1Bk8/PwfGCyMfelRe7EE/yBxDZlQLzAw/BC5/tQZPPz8Ixol6VIjsQT8HxgQnvvcXevNFgr+/Pz8/QD8/P3p+ADaa+8gHxvsj/7g9Pz8/ZyqqQz8HyAMjBy6I4chHzBAbB8wM32eYPEM/B8R/8zK1Gz8/PwfMDN9ngTxDPwfGlwfMTJMjQj9neqlDPwvGbwfIAyM3Lohnk6lDPwe+fj30IwjGm2ZaB8xMqSNCP2eYqUM/C8ZvB8gDIzcuiGepqUM/B8wc3wfGhme5qUM/B8aXLohn16lDPwjGiwzEcQhKBIlnpKlDPwfIAyMfLohn/KlDPwQuiAC3enp6+gfGjgfMCyMfZz6xPz8HxoZnGqlDPwfMTHMeQj9n6qlDPwfGly6IZwipQz8LxvsjHwjGiwzEeghKBIpnEKlDPwfIAyMfLohnKKlDPwQuiAC3enp6+gfGjgfMCyMfZ6q0Pz8HxoZnRqlDPwfGGyMfCMaLB8SWB0oEhmdOqUM/C8ZvB8gDIx8HxgsjB2dkrEM/B8aGZ5ysQz8IxopnlKxDPwfGCyM3Z4asQz8IxpEIxox6VB7rQT8Ar0AHxhMjJwjGjGe2k3p6xH/0CMwHPWeyrEM/C8Z3Ln/hAMhCB8xMqh5CP2elrEM/B8aXCMaKZ76sQz8AuE8/Pz8LzETVUEI/B8aOCMaMelRx5kE/B8aGZ92sQz8HxgsjJwfGQHoPTwfeTL8PSD8HgGBBB8xEUOZIPwQufy6NB8ZLQHpULehBP88IxolnLKxDP88HxkQY4Ug/B8R/81QuiHqPtT9APz/GTHjkSD96VLLhQT8HxgMjLwfGXOblSD8HxH8LSgRfCMaLZ0usQz8HyEQU5Ug/B8aGZ2CrQz8HxhMjLwfMTGhPQj96VD7iQT8HxgsjL2eEq0M/zwfGiWe7q0M/zwfGimeuq0M/B8bM7z0/Pwcui2f/PUM/C8zbI78+Pz8IxhY3CMbu/wjG9gcIxl4AGgAZABwAGxx+i4uLi4uLi4uLi4uLi4uLB8gLI0cUDhESABMAFAARABIHzOsjYAfAa9c/Pz8Lxm0Hxpi4PT8/P2cWq0M/B8Z3B8gE8gQueuEDyDcAzAo9ZwOrQz8Hxm8HyASi4QPINwfeRAkKSD8HgF9BC8wsmuhIPwnGKycASrEBVyNAxwTqBC6IBC5/tUNPPz8Ixox6VPTlQT8LxncHyAT6xH/0OAPMBy8LzER6SkI/B8xUX1xCPwfGhnpUEuVBPwQuiLVQQD8/BMwAPgfGTAsQSD96VLnoQT9olUM/P7VLTz8/ALg9Pz8/DMwAfAjGjHpUWOVBPwvGXwfGXDLoSD8DSrEM6sR/Ssh0Pz8/BMOI80cELmNoaj8/P788cA9IPz9KxDhAPz8ExmIIxgEfB8xMkdVBPwfEfwdKBIdn4aZDPwfIRGrnSD8HxoZnNqZDPy6WSloDPz8DxnYLzAzyBMaCAMaTCMaMZ6ZMPz8IxhEfB4J/enp6egd6f+G+O/0/9HEHxvzyB4KAenp6egd6gOG+Owo/9HEHNodKvY89Pz8AcQFXPUrDe0A/P+G+Oj9Kw7g9Pz9KskLhxH/zUOG+dx/zRnp+SrJDGuHEf/RqDMYBHwBxAVdDSsPZQD8/B8aCCyaCSloDPz9Ksk/9SrJLPyaQ9EcHvn89xIj0a8SNaMRAPz8ENmIESgpivzw9D0g/P0rDU3p6egfMREUPSD8Lxn4LJn9KWv8/SrJP/UqySz8mkPRHB75/PcSI9GvEjUrEYnl6egTDiPNJAHqDBDZiSsuReXp6ZkUAvmtASsiFeXp6B8xMF1tCP2c2pUM/C8ZfLohnVKVDPwvMLMnYQT8IxowIxhEfB8SNB0oEhWdSpUM/B8aXLohncKhDPwjGjAzEYwhKBItneahDPwfIBOouiGeSqEM/BC6IALd6enr6B8aOB8wM6mcZsD8/B8aGZ7WoQz8HzEwaoEE/Z4WoQz8HxpcuiGejqEM/C8b86gjGjAzEeghKBIpnrKhDPwfIBOouiGfBqEM/BC6IALd6enr6B8aOB8wM6mdMsD8/B8aGZ+ioQz8LxvTqDMRxDEoEaQfGmQjGjGfqqEM/B8ZvB8aGZweoQz8Ixoln/6hDPwjGimc3qEM/CMaLZy+oQz8AuC8/Pz8LzEQCTEI/B8aRB8YM4npUneJBP2g5PT8/CMaPB8aKZx2pQz/Ef0rTf8N/SsQPPT8/en5KskMa4cR/SsRWeXp6aII/Pz8Hgn96enp6B3p/4b47/T/0cbhAPz8/ByaHB4J/enp6es8Hen/hvjsCP/RxBz6HSsPOPz8/BC5/4eFKWsM/Pz8/PwbMQz8Ign96enp6SloDPz8Ien/h/b47/T/0dAfMSzcAcQFXQ/NCZ5yDQz9mRGfRhEM/xH9K03/Df0rEu0A/P3p+CMYRHwPGfgeCf3p6enrPB3p/4b47/T/0cbhAPz8/ByaHB4J/enp6ekpavz8/Pz8Hen/hvjsCP/RxBz6HCzaASr31enp6LpYAeoIAvnpBSsuZe3p6SrEE6gTMIwMAeosExGP5RQM25PpKxIB7enoHzEwdVUI/Z0SnQz8Lxl8uiGeaokM/CMYRHwvMLBPSQT8IxowHxI0HSgSFZ2CiQz8HxpcuiGe2okM/CMaMDMRjCEoEi2eHokM/B8gE6i6IZ6CiQz8ELogAt3p6evoHxo4HzAzqZyeqPz8HxoZnw6JDPwfMTCjaQT9n06JDPwfGly6IZ+miQz8LxvzqCMaMDMR6CEoEimfyokM/B8gE6i6IZw+iQz8ELogAt3p6evoHxo4HzAzqZ5KpPz8HxoZnLqJDPwvG9OoHxpkMxHEMSgRpCMaMZziiQz8Hxm8HxoZnTaJDPwjGiWdFokM/CMaKZz2iQz8IxotndaFDPwC4Lz8/PwvMRFBGQj8HxpEHxgzielTr5EE/B8ZM7AtIP3pUQuNBPy2WB8aJZ4ihQz/PB8aKZ3+hQz9KsX4HwIPXPz8/ABoAGQAcABsaGRYcfoFEKAtIP0C1S08/PwC4PT8/PwzMAHwIxox6VEnkQT++d3rzOS6WggSCPj8/P8gcfgvefwvMDLK1Jk8/PwjGjHpUZ+NBP7VLTz8/ALg9Pz8/DMwAfAjGjHpUj+NBP753evSDggSCPj8/P4IEfj4/Pz8I3psLzAyyC8Z+tSZPPz8Ixox6VKTjQT8ELogLxn61Tk8/PwjGjHpU0ONBPwjGjHpUN95BPwQuiLVQQD8/BMwAPgfGTMQGSD96VHLeQT+uQGhOenp6i4uLi4uLi4uLi4uLi4uLi/8UDhESABMAEQASB8yrIw96enoHwGuvQD8/B8ZEQjhIPwcugwfIxJ8/Pz8MxngMxl8Dxm0HxpgHyAsj97g9Pz8/Z52kQz8HyAQHLnrhyDcAwHlOQD8/8gtKw+A+Pz8AxoEsP0A/P0rDeUQ/P753QErEQkE/Pwi+ex9KxHxEPz8HxoZ6VK/gQT8HxocELoi1UEA/PwC3gNk/P3pUAN5BP2iXRD8/AMzBa3l6ejx0Pz8/SsKBRD8/B8xUDpd8ekqxwz2PLD0/xsu9tyw9Pwc+hXpgAEq6gsjExz8/PwjGggeAZ0/XyMTLPz8/C8zMxz8/PwQuf7U4Tz8/B8aGelQS3kE/vnd6SsN4Pz8/uDA/Pz96VK7gQT++fz44xMc/Pz9Ky5o/Pz+4MD8/P3pU2OBBP8xDBD4/Pz84xMc/Pz9KzIA/Pz/GxNM/Pz/IBMPI/MeCBL9HPz8/ggTPP28/PwfMFL8HxoZn90E/P8b0y8RxSsPPPz8/gGlLvjzCAkg/P/RRC8wEwwfMEyP3xgzDZ//ZenoHxhsj94IEbz9vPz+3P08/P7g/Hz8/vnlASgOAyARrC94EwwvMDF+1Jk8/PwfGhnpUzt1BPwfGhnpU5d9BPwfGhwQuf8bU0z8/P2eAFnp6vjxZAkg/P/RWALh6enr6BC5/tVRPPz8Hxkye4Eg/elQU3UE/SrpEweJIP8gE30q6RPniSD/IBOMLzAzfBC5/tThPPz8HxoZ6VCvdQT++d3rz4sYE7753evMaxH/0UswHMHpUvd9BP75/Q8xD/zgE3/kCxgTvvndE9DrGBOvIBMPI/MeCBL9DPz8/B8wUvwfGhmfmRD8/B8YMp774F3rzIQfGyI8/Pz9nJOg+P8N/81EHxkyF30g/ZkIHxkzYB0g/elTG4EE/B8ZMCwFIPwfEiPNBelRw30E/A8g8jeFIPwQuiAQufwDMEOQHxoZ6VFrfQT8AwHlAPT8/SsTZPj8/AEq6gsgE3wjGggeAZ0/XyATjC8wM3wQuf7U4Tz8/B8aGelQO4EE/vnd6SsPpPj8/xgTvvnd6SsPdPj8/xH/0VswHMHpUoBpBP75/Q8xD/zgE30rJAT4/P8YE7753RErENT4/P8YE68gEw8j8x4IEv0M/Pz8HzBS/B8aGZ71DPz8HxvSnvvkXekrDTz4/PwfGyY8/Pz9nN+c+P8N/SsN7PT8/B8bBjz8/PwfGB/8HxIjzPgfGOAvGgi6NB8aGZx8neXpokj0/PwPIPGPkSD8ELogELn8AzBA9B8aGelQwGkE/B8wLI996VPkcQT8HzBT3B8aGelTAHEE/xgT3yAMj58YE+8gDI+sHzBMj5wfGhnpU9BxBP8bEvz8/P8gDI+/GxMM/Pz/IAyPzB8wTI+8HxoZ6VA4cQT/GAyPfNgMj50rLAj0/PzYDI+9Kyjw9Pz/GAyPjNgMj60rLKj0/PzYDI/NKyiQ9Pz9KukQD5Eg/yATfSrpEO+RIP8gE4wvMDN8ELn+1OE8/PwfGhnpUZRpBP753ekrDRD0/P8YE7753ekrDeEA/P8R/9FfMBzB6VDcZQT++f0PMQ/84BN9KyZxAPz8HxkwNA0g/B8SI80F6VHIZQT8HyDz/A0g/ggS/Qz8/P8YE68gEwwfMFL8HxoZnSj4/PwfGBKe+9xd6SsPcQD8/B8gc/wfGBAfhyDcLzAwHA8YE78YU6wfGhmfePj8/B8YMBweCf3p6enpKWsM/Pz8/Pwd6f+G+OwA/9HEHxH9KwxhAPz/GBO8L3gTrC8wMD7U3Tz8/B8aGxH/zUsgEE8j8D3pUTRpBP8YMEygMG8YED2YBB8j8D3pUfBlBP8YEEygEGwQuiAQuf7VcTz8/B8aGelReGUE/yAQXyPwPuDA/Pz96VP0cQT++f0PGhz4MD8xDAMgED8YMEygEF8gLI+PIAyPfB8wTI98HxoZ6VLcWQT/GAyPfyAQPxgMj48gEE7gtPz8/elR6G0E/NgQb+Um4LT8/P3pUahtBP8gEGwfGhnpUDhtBPwfMDP8HyAsjFwfGTBYESD8HyAsjDwfI+yMHB8gDI/+CAyM3hz8/P4IDIy+HPz8/ggMjJ+M/Pz+CAyMf4z8/PwC4Pz+/vwvMRCpNQj8HzFQ3TUI/Loh6VO8cQT8HyESw/Ug/B8R/80gHxoZ6VK4bQT8ELogELn8AzBDkB8aGelTHG0E/Zk0HxkzC/Ug/B8SI80F6VCscQT8LyPsjHwzGiwTGgQfGjgfGTNIDSD96VCgcQT8HxpcHxgwHZzDaQz8Hxn4HxsyfPz8/By6LZ7ZzPj8HwIOvQD8/ABoAGQAbGhkWHH7PFSw9P24nPT+AIj0/1Cg9P9QlPT/rLD0/Pz9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ERAPT4+Qz4+Pj4+i4uLi4uLi4uLiwfICyNHEQe+ax8HNkyqFkg/B8Zt9AEHyBsjNwvM/UPGFUMHzBMjL8aGB8j7I/9nvNJ6egfGCyMvC8aJBC5/tQZPPz96VCobQT8Hxvsj/8gZQwfGGyM3B76DHxl+C8aJBC5/tQZPPz8HvoMfGQd6JEQbQT+Li4uLi4uLi4uLi4uLB8gbI08HyOsjVwfI8yMfEgARABIHwGu/Pz8/DMZQDMZwAMZnA8Z1B8ZwuuM/Pz/PxoIIxoUDyPsjI8jrIycHzFsEPT8/PwfGjmeB3EM/CMhBB8R/808Lxn4ujQfGh2ccVkM/CMZBBzY0jhVIPwfIAyM3yPsj/4IDIx9APz8/B8izI58/Pz/0OMYbIyMLzAMjI8aGB8zTI58/Pz9nj9F6egfGyyOfPz8/C8wLIx8ELn+1Bk8/P3pUPBZBP8gbIyNmUQvMCyMfBC5/tQZPPz8Hxol6VCAWQT/Ef/MvDMZRB4J/enp6egd6f+EAvjv9P/R0zBJ6BzZ97UvMO7w/Pz8/aCt6enq3QD8/P2Y9Ln8LzNsjvz8/PwjGFicIxuYvCMbuNwjGXgAaABkafouLi4uLiwfIGyMfFBESABMAFAARABIHzKsj/3x6egfAa38+Pz8HxkTtKkg/By6DB8jErz0/PwzGZwfGbQfIFMcLxngELmMDyOMj7wDMCyNXZ7RwPj8HxncHyASfB8R/8yELyN9Hgv9PQD8/PwfMTKZEQj96VLwRQT8HyEIHxH9Kw11YPz9mPgjGewfI/O8HxHpKw31VPz+4Vz8/P2focD4/B8aXB8gEnwfEf/MiC8jfR4L/T0A/Pz8Hxol6VPQRQT8HyD4HxH/0SQfEcUrEn1g/P2Y+CMabB8gcnwfElkrDv1U/PwfIHD9vev5PggMj70A/Pz+4Vz8/P2dLcD4/B8gDIw8HxH/zVAvMBO8HzBQ/B8aHZxk3eXoLxm9mPgzGcwzEcUrDAVU/P7l6enp6xoFvSoD+T753QPQvB8ZGB8SI80h6VGEUQT8LyB4HxgZHB8SI80hnbG8+PwvI3ke1Vz8/PwfGhmebbz4/C8j0PwjGSWffq0A/vnd6AErTg8aBbwBKgAFPvndA9DgIxkkHxIjzTHpU0RRBPwiCQT8/Pz8IxglHB8SI80xn2G8+PwiCAUc/Pz8/tVc/Pz8Ixolnw28+P8/GgW9KgP5PvndA9DgHxkYHxIjzTHpUEBRBPweCPj8/Pz8HxgZHB8SI80xnE28+PweC/kc/Pz8/tVc/Pz8HxoZnOm8+P8/GgW9KgAJPvndA9DcHxkoHxIjzTHpUSxRBPweCQj8/Pz8HxgpHB8SI80xnSm8+PweCAkc/Pz8/tVc/Pz8HxopndWo+PwTDY/MIALhPPz8/C8xET3lBPwfMVGA+Qj8Ixop6VOcXQT8ufwfGzK89Pz8HLotn4mo+PwfG2yNXQz8/B8CDfz4/PwAaABkAHAAbGhkcfgfMTFRDQj9nv/d6egfMTAB6QT9n8/d6erhXPz8/ZwlqPj8HxncHyAR/BC5jB8R/8yELyN9Hgv9PQD8/PwfMTEBDQj96VA4TQT8HyEIHxH9Kw8lSPz9mPgjGewfI/FcHxHpKwxdXPz+4Vz8/P2d6aT4/B8aXB8gEfwfEf/MmC8jfR4L/T0A/Pz8LxvTHCMaJelRCE0E/B8g+B8R/9EkMxHFKxAdSPz9mPgjGmwfI3Nc/Pz8HxJZKwyRXPz8HyBx/b3r+T4IDI+89Pz8/uFc/Pz9n1mk+PwfIAyMPB8R/81QLzARXB8wUfwfGh2dsNHl6C8ZvZj4MxnMMxHFKw2ZSPz/GgW9KgP5PvndA9C8HxkYHxIjzSHpU9Q5BPwvIHgfGBkcHxIjzSGfAaT4/C8jeR7VXPz8/B8aGZ+9pPj8MxkEHzFQpPkI/B4KAPT8/v3pUoAtBPwPGX8aJbwBKgAlPvnhA9DgIxkkHxIjzTHpUHg5BPwiCQT8/Pz8IxglHB8SI80xnIWk+PwiCAUc/Pz8/tVc/Pz8IxolnUGk+P8/GgW9KgP5PvndA9DgHxkYHxIjzTHpUmQ1BPweCPj8/Pz8HxgZHB8SI80xnYGw+PweC/kc/Pz8/tVc/Pz8HxoZni2w+P8/GgW9KgAJPvndA9DcHxkoHxIjzTHpU2A1BPweCQj8/Pz8HxgpHB8SI80xn22w+PweCAkc/Pz8/tVc/Pz8Hxopnwmw+PwDAex1EPz/0WAC4Tz8/PwvMRNh2QT8HzFQVPUI/aMN8enoExGPzWAC4Tz8/PwvMRPZ2QT8HzFSLPUI/aOF8enoHzATXB8gDIx8AuDo/Sj8ELn8HzFRxQEI/B4KAPT8/v3pUwAVBP8R/SsRRVD8/zAdXZ5RrPj8HxncHyASvBC5jB8R/8yELyN9Hgv9PQD8/PwfMTOc+Qj96VJUQQT8HyEIHxH9KwyZUPz9mPgjGewfI/AcHxHpKw5pUPz+4Vz8/P2fBaz4/B8aXB8gErwfEf/MmC8jfR4L/T0A/Pz8LxvTHCMaJelTJEEE/B8g+B8R/9EkMxHFKxGRTPz9mPgjGmwfI3L8/Pz8HxJZKw31UPz8HyByvb3r+T4IDI+9DPz8/uFc/Pz9nHWs+PwfIAyMPB8R/81QLzAQHB8wUrwfGh2fzLnl6C8ZvZj4MxnMMxHFKw8dUPz/GgW9KgP5PvndA9C8HxkYHxIjzSHpUQBBBPwvIHgfGBkcHxIjzSGdHaz4/C8jeR7VXPz8/B8aGZ3JmPj8MxkEHzFTcPUI/B4KAPT8/v3pUJwVBPwPGX8aJbwBKgAlPvnhA9DgIxkkHxIjzTHpUpQ9BPwiCQT8/Pz8IxglHB8SI80xnrGY+PwiCAUc/Pz8/tVc/Pz8Ixoln12Y+P8/GgW9KgP5PvndA9DgHxkYHxIjzTHpU5A9BPweCPj8/Pz8HxgZHB8SI80xn52Y+PweC/kc/Pz8/tVc/Pz8HxoZnDmY+P8/GgW9KgAJPvndA9DcHxkoHxIjzTHpUHw9BPweCQj8/Pz8HxgpHB8SI80xnHmY+PweCAkc/Pz8/tVc/Pz8HxopnSWY+PwTEY/NYALhPPz8/C8xEI3hBPwfMVJRAQj9oSnZ6egfMBKcHyAMjHwC4Oj9KPwQufwfMVMJAQj8HgoA9Pz+/elQlB0E/xH9KxLpNPz/MB1dn+WU+PwfGdwfIBLcHxH/zJQeC/0c/Pz8/gv9PQD8/PwfMTD89Qj96VL0KQT8HyEIHxH9Kw2hNPz9mPS56B8j8JwfEekrDx04/P7hXPz8/ZyplPj8HxpcHyAS3B8R/8ykHgv9HPz8/P4L/T0A/Pz8Ixox6VDIKQT8HyD4HxH/0SAzEbErE0U4/PwQubGZBBC5sAMacB8jcxz8/PwfElkrDwU4/PwfIHLdvev5PggMj70c/Pz+4Vz8/P2eEaD4/B8gDIw8HxH/zVAvMBCcHzBS3B8aHZ1IweXoLxm9mPgzGdAzEcUrDC04/P8aBb0qA/k++d0D0LwfGRgfEiPNIelSjCUE/C8gmB8YGRwfEiPNIZ6ZoPj8LyOZHtVc/Pz8HxoZn1Wg+PwzGQQfMVE9AQj8HgoA9Pz+/elSGAkE/A8ZfxolvAEqACU++eED0MAjGSQfEiPNIelQMCUE/DMgpCMYJRwfEiPNIZxNoPj8MyOlHtVc/Pz8Ixoln/mg+P8/GgW9KgP5PvndA9DAHxkYHxIjzSHpUTwlBPwvIJgfGBkcHxIjzSGdSaD4/C8jmR7VXPz8/B8aGZ0FoPj/PxoFvSoACT753QPQvB8ZKB8SI80h6VI4MQT8LyCoHxgpHB8SI80hnlWc+PwvI6ke1Vz8/PwfGimeIZz4/BMRj81gAuE8/Pz8LzESacUE/B8xUDz9CP2iFd3p6B8wERwfIAyMfALg6P0o/BC5/B8xUTT9CPweCgD0/P796VGQEQT/Ef0rE9U8/PwvI6yMXB8wDIxcHyAMjHwC4WD89PwQufwfMVOk/Qj8HxgynelSzBEE/ggMj30c9Pz/hA8gsEwNIPwfMAyPfB8gDIycHzFz+A0g/B8gbIx8ELogELn8HzFT4P0I/B8YLIxd6VOkEQT+CAyPfRz0/P+EDyCwhAUg/B8wDI98HyAMjJwfMPFQBSD8HyPsjHwQuiAQufwfMVBY/Qj8HxgsjF3pULwRBP+G+PG8ESD8/9E8Lxn61Q0A/PwfGimfxz0M/B8aOB8xMGz9CP3pUYQZBPwfGjgfMTCN1QT96VJEGQT8HxpIHzEzrdUE/elSBBkE/uD0/Pz9n29BDPwfIAyPn4QPIJwfMAyPnB8gDIx8ELogELn8HzFQrP0I/B8YLIxdn5ahAPwfGEyPnB8xMMT9CP3pUvwZBPwfGGyPnC8w8f79BPwjGimcT0EM/B8gDI+cHxoZnJtBDPwfMAyPnB8gDIx8ELogELn8HzFQfP0I/B8YLIxdnUahAPwfGEyPnB8xMNT9CP3pUKwZBPwfGGyPnCMaKZ0LQQz8HyAMj5wfGhmeZz0M/B8wDI+cHyAMjHwQuiAQufwfMVC4/Qj8HxgsjF2eIp0A/B8YTI+cHzEw8P0I/elSaBUE/B8YLIxd6VEMDQT8LyOsjFwfMAyMXB8gDIx8AuFg/PT8ELn8HzFQ8P0I/B8YMp3pUjv5BP4IDI99HPT8/4QPILN7/SD8HzAMj3wfIAyMnC8wkDf9IPwvI4yMfBC6IBC5/B8xUBz9CPwfGCyMXelTM/kE/CMaTB8xMLj9CP3pUHAVBPwjGkwfMTDY/Qj96VAwFQT8HxgsjF3pU7f5BP7hXPz8/Z4NkPj8HxncHyASHB8R/8yELyOdHgv9PQD8/PwfMTEV3QT96VIsFQT8HyEIHxH9KwzlJPz9mPgjGfAfI/DcHxHpKw5NMPz+4Vz8/P2f3ZD4/B8aXB8gEhwfEf/MdC8jnR4L/T0A/Pz8Ixot6VMMFQT8HyD4HxH9Kw0BJPz9mPgjGnAfI3M8/Pz8HxJZKw3NJPz8HyByHb3r+T4IDI+9PPz8/uFc/Pz9nXGQ+PwfIAyMPB8R/81QLzAQ3B8wUhwfGh2fqK3l6C8ZvZj4MxnQMxHFKw7VJPz/GgW9KgP5PvndA9C8HxkYHxIjzSHpUewhBPwvIJgfGBkcHxIjzSGc+ZD4/C8jmR7VXPz8/B8aGZ21jPj8IxkkHzFQnB0g/SlrDPz8/Pz9KskDhyD0HzAg9B8wNPeHEf/RsxoFvAEqAAU++d0D0MAjGSQfEiPNIelTVCEE/DMgpCMYJRwfEiPNIZ6BjPj8MyOlHtVc/Pz8Ixolnz2M+P8/GgW9KgP5PvndA9DAHxkYHxIjzSHpUHAhBPwvIJgfGBkcHxIjzSGfjYz4/C8jmR7VXPz8/B8aGZw5jPj/PxoFvSoACT753QPQvB8ZKB8SI80h6VB8IQT8LyCoHxgpHB8SI80hnImM+PwvI6ke1Vz8/PwfGimdRYz4/uFc/Pz9nj14+PwfGdwfIBI8HxH/zIQvI50eC/09APz8/B8xMWXlBP3pUlwdBPwfIQgfEf0rD30s/P2Y+CMZ8B8j8FwfEekrDX0Y/P7hXPz8/Z8NePj8HxpcHyASPB8R/8x0LyOdHgv9PQD8/PwjGi3pUzwdBPwfIPgfEf0rDHks/P2Y+CMacB8gcTwfElkrDWEw/PwfIHI9vev5PggMj7x8/Pz+4Vz8/P2crXj4/B8gDIw8HxH/zVAvMBBcHzBSPB8aHZ/kleXoLxm9mPgzGdAzEcUrDmks/P8aBb0qA/k++d0D0LwfGRgfEiPNIelRGB0E/C8gmB8YGRwfEiPNIZ01ePj8LyOZHtVc/Pz8HxoZnQF4+PwjGSQvMJAIHSD8IxpNKWv8/SrJA4cg9B8wIPQfMDT3hxH/0bMaBbwBKgAFPvndA9DAIxkkHxIjzSHpUpQJBPwzIKQjGCUcHxIjzSGewXT4/DMjpR7VXPz8/CMaJZ59dPj/PxoFvSoD+T753QPQwB8ZGB8SI80h6VOwCQT8LyCYHxgZHB8SI80hn810+PwvI5ke1Vz8/PwfGhmfeXT4/z8aBb0qAAk++d0D0LwfGSgfEiPNIelQvAkE/C8gqB8YKRwfEiPNIZzJdPj8LyOpHtVc/Pz8HxopnIV0+PwjGi2ep3EA/vnd69CYIxowHzFQKBEg/Slr/P+Hh4Upawz8/Pz8/SrJDUOH9yEMgB8wIPeHEf/RpuFc/Pz9np2A+PwfGdwfIBJcHxH/zIQvI50eC/09APz8/B8xMyXFBP3pUrwFBPwfIQgfEf0rDCUU/P2Y+CMZ8B8j89wfEekrDt0g/P7hXPz8/ZxtgPj8HxpcHyASXB8R/8yELyOdHgv9PQD8/PwfMTP1pQT96VOMBQT8HyD4HxH9Kw0xFPz9mPgjGnAfIHJcHxJZKwz5GPz8HzAT3B8gDIx8IgoA9Pz+/C8wElwjGkAfMTE8JSD9nnkR6es/GgW9KgP5PvndA9DAHxkYHxIjzSHpUPwFBPwvIJgfGBkcHxIjzSGdCYD4/C8jmR7VXPz8/B8aGZ3FfPj/PxoFvSoACT753QPQvB8ZKB8SI80h6VH4EQT8LyCoHxgpHB8SI80hnhV8+PwvI6ke1Vz8/PwfGime4Xz4/uFc/Pz9n7l8+PwfGdwfIBF8HxH/zIQvI50eC/09APz8/B8xMAHJBP3pU9gRBPwfIQgfEf0rDKkg/P2Y+CMZ8B8j8HwfEekrDvkc/P7hXPz8/ZyJfPj8HxpcHyARfB8R/8yELyOdHgv9PQD8/PwfMTMx1QT96VCoEQT8HyD4HxH9Kw2lHPz9mPgjGnAfIHF8HxJZKw5hIPz8HzAQfB8gDIx8IgoA9Pz+/C8wEXwjGkAfMTJYLSD9n6UN6es/GgW9KgP5PvndA9DAHxkYHxIjzSHpUhgNBPwvIJgfGBkcHxIjzSGeNmj4/C8jmR7VXPz8/B8aGZ4CaPj/PxoFvSoACT753QPQvB8ZKB8SI80h6VMkDQT8LyCoHxgpHB8SI80hn1Jo+PwvI6ke1Vz8/PwfGimfDmj4/uFc/Pz9nOZo+PwfGlwfIBGcHxH/zIQvI50eC/09APz8/B8xMu3hBP3pUAQNBPwfIPgfEf0rDT0c/P2Y+CMacB8gcLwfElkrDCUI/P7hXPz8/Z22ZPj8HxncHyARnB8R/8x0LyOdHgv9PQD8/PwjGinpUef5BPwfIQgfEf0rDjkI/P2Y+CMZ8B8j8ZwfEekrDrkc/PwfMBC8HyAMjHwiCgD0/P78LzARnCMwQegfMTKgGSD9nOz56es/GgW9KgAJPvndA9DAHxkoHxIjzSHpU2P5BPwvIKgfGCkcHxIjzSGefmT4/C8jqR7VXPz8/B8aKZ8qZPj/PxoFvSoD+T753QPQvB8ZGB8SI80h6VBv+QT8LyCYHxgZHB8SI80hn3pk+PwvI5ke1Vz8/PwfGhmcNmT4/uFc/Pz9nS5k+PwfGlwfIBG8HxH/zIQvI50eC/09APz8/B8xMpXdBP3pUU/5BPwfIPgfEf0rDc0E/P2Y+CMacB8gc/wfElkrDW0E/P7hXPz8/Z3+cPj8HxncHyARvB8R/8x0LyOdHgv9PQD8/PwjGinpUi/1BPwfIQgfEf0rDskE/P2Y+CMZ8B8j8bwfEekrDy0I/PwfMBP8HyAMjHwiCgD0/P78LzARvCMwQeQfMTPIFSD9nRT16es/GgW9KgAJPvndA9DAHxkoHxIjzSHpU4v1BPwvIKgfGCkcHxIjzSGfpnD4/C8jqR7VXPz8/B8aKZxycPj/PxoFvSoD+T753QPQvB8ZGB8SI80h6VCX9QT8LyCYHxgZHB8SI80hnMJw+PwvI5ke1Vz8/PwfGhmcfnD4/B8xMWDJIP2czwkM/B8Z3B8gE5y6IZ0XCQz/PCMaKB8YExwfEfwdKBIdnTcJDPwfGlwfIBN8uiGdnwUM/z7UbPz8/B8aKZ6lUQz/hA8gntRs/Pz8HxoZn3FRDP+EDyCe4Vz8/P2f2mz4/C8ZvB8gEdwfEf/MiC8jnR4L/T0A/Pz8HxoZ6VMIAQT8IyEEHxH/0SQfElkrE90Q/P2Y+DMZ0C8j0DwzEcUrDDEE/P7hXPz8/ZymbPj8HxpcHyAR3B8R/8yILyOdHgv9PQD8/PwfGinpUNQBBPwfIPgfEf/RJB8R6SsQxRD8/Zj4IxpwHyBx3B8SWSsNGQT8/B8wEDwfIAyMfBC6IC8wEdy6NB8xMYQdIP2f4P3p6z8aBb0qA/k++d0D0MAfGRgfEiPNIelSR/0E/C8gmB8YGRwfEiPNIZ5yWPj8LyOZHtVc/Pz8HxoZni5Y+P89vAEqA8U++eUD0MAjGSQfEiPNIelTV/0E/DMgpCMYJRwfEiPNIZ6CWPj8MyOlHtVc/Pz8Ixolnz5Y+P88HxgzfZ8XEQz/PB8YM52e/xEM/C8jrIxeCBL96enp6B8wDIxcHyAMjHwC4WD89PwQufwfMVElxQT8HxgzXelSrN0E/ggMj30M/Pz8HzAMj3wfIAyMnB8wEvwfIAyMfBC6IBC5/B8xUa3RBPwfGCyMXelTwN0E/B8YLIxd6VPE3QT8DxgS/B8xUXnRBPwfMzJ8/Pz9nYkh5erhXPz8/Z7CVPj8HxpcHyARPB8R/8yELyOdHgv9PQD8/PwfMzJ8/Pz96VLg6QT8HyD4HxH9Kw4Q+Pz9mPgjGnAfIHM8HxJZKw4A9Pz8HxvzXC8jrI/cDyOzHB8wExwfIAyP/B8wDI/cHyAMjNwvI6yMvggMjJzo/Sj+CAyMfPj8/PwQuiAQufwfMVLB0QT8Hxop6VD83QT8HxkYHxIjzRnpUJTpBPwfGRmY+AMaEPn/IAyMnB8gLIx8AuEE/Pz8ELn8HzFSabEE/B8YLI/d6VJMyQT/Ef/NPB8xU4HRBPwfGinpUNzdBPwfGCyP3elTsMkE/B8wMz2frSHl6C8jrIxcHzAMjFwfIAyMfALhYPz0/BC5/B8xUDHRBPwfGDNd6VC4yQT8Hxlw7AEg/CMaKZ2O+Qz8HyEQsAEg/B8aGZ7i+Qz8HzDxZAEg/B8j7Ix8ELogELn8HzFT7dEE/B8YLIxdnndZAPwfGCyMXelRqMUE/C8jrIxcHzAMjFwfIAyMfALhYPz0/BC5/B8xUF3RBPwfGDEd6VLkxQT8Hxhsj5wjGimfwvkM/B8gDI+cHxoZnB75DPwfMAyPnB8gDIx8ELogELn8HzFRMdEE/B8YLIxdnLtZAPwfGCyMXelS/MUE/B8xMWHRBP2crvkM/B8aXLohnQb5DPwfGROb/SD8IxooHxH8HSgSHZ0u+Qz8HyATPLohnZL1DPwQuiAC3enp6+gfGjgfMDM9n68U/PwfGhmeHvUM/B8YczwfElgtKBHYIxopnkL1DPwfIAyP3LohnqL1DPwQuiAC3enp6+gfGEyPnB8wLI/dnLMU/PwfMEyP3B8aKZw9peXoHxgsj92f1vUM/B8aGZ+29Qz8HxlSSOkg/B8wMn2epzUA/B8aPB8aKZx5peXoHxgyfZwm9Qz8HxlSuOkg/B8xME2FBP3pU6TtBPwfGDNd6VNM0QT8HxgynelTFNEE/B8YMR3pUvzRBP88Hxgsj52dQvUM/t0A/Pz9oLGd6egC4Tz8/PwvMRFlhQT8HzFRqbEE/aEhnenq4ST9Cv2ePdT4/z7hJP0K/Z4R1Pj/PuEk/Qr9ntXU+P8+4ST9Cv2eqdT4/z7hJP0K/Z6N1Pj/PuEk/Qr9n2HU+P8+4ST9Cv2fJdT4/z7hJP0K/Z751Pj/PuEk/Qr9n93U+P8+4ST9Cv2fsdT4/z7hJP0K/Z911Pj/PuEk/Qr9nEnU+P8+4ST9Cv2cLdT4/z7hJP0K/ZwB1Pj/PuEk/Qr9nMXU+P8+4ST9Cv2cmdT4/z7hJP0K/Zx91Pj/PuEk/Qr9nVHU+P8+4ST9Cv2dFdT4/z7hJP0K/Z3p4Pj/PuEk/Qr9nc3g+P8+4ST9Cv2doeD4/z7hJP0K/Z5l4Pj/PuEk/Qr9njng+P8+4ST9Cv2eHeD4/z7hJP0K/Z7x4Pj/PuEk/Qr9nrXg+P8+4ST9Cv2eieD4/z7hJP0K/Z9t4Pj/PuEk/Qr9n0Hg+P8+4ST9Cv2fBeD4/z7hJP0K/Z/Z4Pj/PuEk/Qr9n73g+P8+4ST9Cv2fkeD4/z7hJP0K/ZxV4Pj/PuEk/Qr9nCng+P8+4ST9Cv2cDeD4/z7hJP0K/Zzh4Pj/PuEk/Qr9nKXg+P8+4ST9Cv2ceeD4/z7hJP0K/Z1d4Pj/PuEk/Qr9nTHg+P8+4ST9Cv2c9eD4/i4v/FA4REgATABQAEQASB8yrI7duenoHwGsHTD8/B8ZEBE5IPwcugwfIxC9LPz8MxmALyAz3C8gDI/fGlcgUFwvGaAfIDK/GTLQJSD/kB8ZDJBc/Pz+1Qz8/PwfGQ4fGSz04TIUESD9KyvQAPz9mRAvGAyP3ShJ/SlDEBz4/P8B2UEA/P0rC9DU/P0rDP1I/P752JkrCRT0/P0rDqEA/P752RErDhD8/P752QkrD1j8/P752T0rE6jo/PwfGRP83SD8HxH/zJb83P/QkB8ZMGk9IP3pUoC1BPwfGVB03SD8Hvn1HB4KAPj8/v3pUwC5BPwjGjGfYEUA/B8xUlWhBPweCgD0/P796VOQuQT8HzFSpZkE/B4KAPT8/v3pUEC5BPwfMVOVrQT8HgoA9Pz+/elQ8LkE/elSiN0E/B8aHLo16VNM3QT8uf2jn/z8/B95MbSBIPweAYEELzDS+O0g/BcZLMHpUYDZBP2gt/z8/tT9DPz8Ixox6VEE8QT8HxocHzNSHPz8/elRBNUE/tT9DPz8Ixox6VGc7QT8HxocLzMyHPz8/BC5/tSdOPz96VGc7QT8AuD0/Pz8LzMSHPz8/CMaULoh6VHc7QT8LzDRQO0g/tkA/Pz8DzPZOCMZJB8SI8xEHzNQ3Pj8/elSeOEE/ALg9Pz8/C8zENz4/PwjGlC6IelS2O0E/xswDPj8/A8bEiz8/PwAmhwPGzP8+Pz/G1Dc+Pz8DJoXIGyMnyAsjHwjGSXpUnTZBPwi+gf8LJnb02AfGfmjrOj8/AL47I0D0AgDGEyMnvmVKggMj/z4/Pz8uegfI+yM3yPsjL4IDIydPPz8/ggMjH08/Pz8MxgsjNwTGAyMrCMYLIx96VI04QT8uf2hZOj8/CMaLZ64penpoezk/P752K0rDG1M/P752CUrDMEk/P8B2T0A/P0rE5zw/PwjGlAfMTLFJSD9nwE96eoJEYklIPy0/Pz+CRGBJSD8tPz8/tT5DPz8Ixox6VMo2QT8Lxm8ucQi6Pz8/Pz8/b7oIuz8/Pz8/P286B8R/SsO3Pz8/xokLxkyzSUg/A8ZEtElIPwTEf/lbCMwQL0pa/z8LOC1KwzVFPz96gAe+fTcANof7awB6fwPIRMVJSD8I3n8H5o83CMaIZxL8Qz8Hxo8HxH9Kw7Y5Pz8HyFTfSUg/B95E4ElIPwfmdzcHvoKHBz51C8jyLwvIOgvI+kcLyPpPC8j6VwfMEh8Ixol6VGkyQT8HzBIfB8ZMZkxIP3pUfDJBPwfMEicHxkyVTEg/elRrMkE/B8gyC8jiR7VDQz8/CMaMelSiNUE/C8ZvB8R/SsOxPz8/xokLxkxdTEg/A8ZEXkxIPwTEf/lVCMwQL+HPCzgtSsP4SD8/eoAHvn03ADaH+2sAen8DyES1TEg/CN5/B+aPNwjGiGfC+0M/B8aPB8R/SsNEOT8/B8hUz0xIPwfeRNBMSD8H5nc3B76Chwc+dQvI8i8LyDoLyPpHC8j6TwvI+lcHzBIfCMaJelRZMkE/B8wSHwfGTFZMSD96VCwyQT8HzBInB8ZMRUxIP3pUWzJBPwfIMgvI4ke1bj4/PwjGjHpUkjhBPwvGbwfEf0rDsT8/P8aJC8ZMTUxIPwPGRE5MSD8ExH/5VQjMEC/hzws4LUrDt0c/P3qAB759NwA2h/trAHp/A8hEZUtIPwjefwfmjzcIxohnsvZDPwfGjwfEf0rDCjw/PwfIVH9LSD8H3kSAS0g/B+Z3Nwe+gocHPnULyPIvC8g6C8j6RwvI+k8LyPpXB8wSHwjGiXpUCTFBPwfMEh8HxkwGS0g/elQcMUE/B8wSJwfGTDVLSD96VAsxQT8HyDILyOJHtUVDPz8Ixox6VEI4QT8Lxm8HxH9Kw7E/Pz/GiQvGTP1LSD8DxkT+S0g/BMR/+VUIzBAv4c8LOC1Kw3JCPz96gAe+fTcANof7awB6fwPIRFVLSD8I3n8H5o83CMaIZ2L1Qz8Hxo8HxH9Kw9g7Pz8HyFRvRkg/B95EcEZIPwfmdzcHvoKHBz51C8jyLwvIOgvI+kcLyPpPC8j6VwfMEh8Ixol6VPk0QT8HzBIfB8ZM9kZIP3pUzDRBPwfMEicHxkzlRkg/elT7NEE/C8giC8jiR7VxPj8/CMaMelQyN0E/C8ZvB8R/SsOxPz8/xokLxkztRkg/A8ZE7kZIPwTEf/lVCMwQL+HPCzgtSsMxQj8/eoAHvn03ADaH+2sAen8DyEQFRkg/CN5/B+aPNwjGiGdS9UM/B8aPB8R/SsNeNj8/B8hUH0ZIPwfeRCBGSD8H5nc3B76Chwc+dQvI8i8LyDoLyPpHC8j6TwvI+lcHzBIfCMaJelSpM0E/B8wSHwfGTKZFSD96VLwzQT8HzBInB8ZM1UVIP3pUqzNBPwvIIgvI4kd6VLItQT/IRGQwSD8HzEzd/0g/elSbLUE/BC6IALpTPz8/BMaCAMaSLoh6VKwtQT8HyEQx/0g/tT/6Pz8uiHpUSDJBPwfIRB1ZSD+1P/o/Py6IelR0MUE/B8hEQVlIP7U9+j8/Loh6VGAxQT8HyERVMUg/C8xESudBP7VuPj8/CMaMelR8NEE/elRKLUE/CIKCenp6ejtBSr0sQD8/Z75/enrDf0rEH0A/PwjGjHpU/TRBPwfGhy6NelRSNEE/B8aHB8xEnBJCPwfIAyMfAMwSRwC4stk/PwC3P0M/P3pUZTNBPwjGjHpUSDRBPwfGhy6NelSZM0E/B8aHB8jzIx8ELogAzBJIALc/Sz8/elS2M0E/Lo0At1s9Pz8HzMxjPz8/ZypxPj+CxF8/Pz8fPT8/B8ZEeTxIPwfEf/QjB8xMPZRBP3pUmylBPwfGhwfMVL0SQj96VFMvQT8HyESUPEg/C8zEXz8/P7VAQD8/uAw/Pz96jwfI9GdKEn/hSvoEb0oSiOFK+gw/B8j0VwfI9B+CBF8PPz8/ggRjnz8/PwvI/CcHxsRnPz8/B8gETwjGjHpU/zNBPwfGhwvMDF8ELn+1stk/P3pUXi5BPwfI8yMXB8ZEqltIPwfIAyMPB8jzIwcLyOsj/8jzIzfI8yMvyPMjJ8jzIx8AuD9AP/8ELn8HzFRnEUI/Loh6VJczQT8HyEQwPEg/uC0/Pz96VJkuQT/Gl7gwPz8/elSQLkE/xofI8yMfBC6IBMwAUMaOelTbJkE/C8ZvLoh6VLgrQT8HyMQ/Pj8/Loh6VKUrQT8HyMRHPj8/ShJ/bkr6xE8+Pz8HyLQfPj8/gsQnPj8/Tz8/PwfGXD9bSD+6z0A/P7gwPz8/elTnLkE/A8Z/ggMjL3o/ej+CAyMnTz8/P+HI+yMfC8aGtU8/Pz8HzMw/Pj8/Z9PgenoHxtxXPj8/B8a8Tz4/P8N/80oLxn4HxpIIxol6VH4lQT8HxJbzSAfGhnpUtCZBPwfEevNIB8aKelSiJkE/B8bMRz4/PwfEiPNBelRsJkE/B8bMPz4/PwfEiPNBelSWJkE/DMaJBC5/tS9DPz8HxkxQO0g/elQOM0E/BC6ItVlDPz8EzAAfB8ZMdzZIP3pUNTNBPwvMTJZESD+1A0M/PwC3Qj8/PwfGTJg2SD96VFYzQT8ELogELn+1IEM/PwfGTIA2SD96VD4zQT8AuUA/Pz8AxpEHxkymNkg/elQ0LkE/BC6ItVhDPz8DzP2UB8ZMzTZIP3pUky5BPwvefwvMzIc/Pz+1XEM/PwfGTPE2SD96VLcuQT/GxI8/Pz++f1PIxIc/Pz8Ixox6VKcwQT8HxncAzAlPelSeJUE/B8aPB8aKelTCJUE/B8aXggMjHz9MPz8LzMwHPj8/BMaCB8xUZhNCPwfGinpUvS5BPwfGjgfGinpUESVBPwfGkgjGjHpUlS9BPwPGzIc/Pz8DxsQPPj8/AL5/RAQ+gAPIxI8/Pz/G1JM/Pz/GxIs/Pz8mj75lQwQmgMwHQQfI8yMXB8ZEPlVIPwfIAyMPB4IDIwdLQz8/B8ZEqTVIPwfIAyP/yBMjNwPIAyMvyAsjJwPICyMfALj/Pz8PBC5/B8xUSpdBPy6IelRaLUE/B8aXAMwJT3pUhShBPwvGfwQuiADMESoHxoZ6VKItQT8HzFQfE0I/B8aGelTyLUE/xsSPPz8/A8Z/yMSHPz8/vn/3yMSPPz8/xtSTPz8/xsSLPz8/Jo++ZUPMBz0HyPMjFwfGRBJYSD8HyAMjD7dGQz8/B8gDIwcLyOsj/8gTIzeCAyMv9z8/P8gLIycDyAMjHwC4/z+/DwQufwfMVLEOQj8uiHpU8TBBPwfIRII4SD8AzAlPelRcKEE/C8Z/BC6IAMwRKgfGTKs4SD96VHEwQT8HxlSiOEg/B8ZM1zhIP3pUhSpBPwfMTBYrSD96VDwsQT8AzAkwelQ2L0E/xpcAzAkvelQqL0E/xoeCAyMfQz8/PwTMCT4EzAFPxo56VHQiQT8HxpcHyAMj57U/Qz8/CMaMelTyMEE/B8aHC8aGBC5/tT5OPz96VPYwQT+1bD4/PwjGjHpUFDBBPwfIBNfGmcgcxwvMJLAvSD8HyPS3B8w8RaF8enpUGytBP0qyh+GAaEc7QfRB4b54QPHgxoYAxoGOXzw/P0M/9A4HxoFog0A/PwfegAfmdzcIPnho/XF6egfegAfmdzcIPnhoPnJ6egfegAfmdzcIPnhog3J6egfegAfmdzcIPnhoxHd6egfegAfmdzcIPnhoAXh6egvGBLcMxsM3LxpGPwfGVLpSSD8Hxgsj52e013p6AMhDI7hXPz8/Z2aCPj8HxpcHyAQPB8R/8x4HyO9HA8jvTwfMTDMNQj96VHErQT8HyD4HxH9Kwz4zPz9mPgfGmQfIHJ8HxJZKw6kuPz8LzASfB8YEtwfG0zcvGkY/B8wMf2dqTnl6C8Y/DMR/80QMxj9mPgvGgQfGVDdSSD8Hxgsj52cp13p6AMgDI0MHxgR/B8R/8xAAxopvSoAHT754QPT/B8YEfwfIBKcHxkcHxIjzTHpU5CtBPwfGBKcHyC8HxgdHB8SI80xn54I+PwfGBKcHyO9HtVc/Pz8HxodnDoI+PwfI9H8AxoJvSoD+T753QPQvB8ZGB8SI80h6VFsrQT8HyC4HxgZHB8SI80hnHoI+PwfI7ke1Vz8/PwfGhmdNgj4/B8wErwfIAyMnAMZDI8gDIx8HxgS3C8bLN88ZRj8LxgTXxhzHxo4Ixoxng0p6egfeDK/I28o/xEY/CMgDI3N6fsgcxwe+BLdHCL6D/752U0rLbnx6egfGRMEpSD8HyESSMUg/CMaMZ4K/enrGmTg0iihIP7dHPz8/SgOXCMaMelT5LEE/B8aHA8Z+tYrZPz96VBwsQT/GRFpXSD9yl1aWvl5HCMaMelQSLEE/B8aHA8Z+tY/ZPz96VDEsQT/GRNdUSD9yl1aWvl5HCMaMelQvLEE/B8aHA8Z+tQ7bPz96VEosQT/GRAg/SD9yl1aWvl5HCMaMelRILEE/B8aHA8Z+tRPbPz96VGcrQT/GRKVSSD9yl1aWvl5HCMaMelRdK0E/B8aHA8Z+tY/ZPz96VIArQT/GmTg0IFRIP0rUfgjGjHpUvCtBPwfGhwPGfrUT2z8/elTTK0E/BMaKC8ZElTRIPwfGVGY0SD8IxoxnThRAPwjGjGdGcnl6B8ZEOyxIPwfEf/M0B8ZHB8SI8yx6VBglQT/Ef/MeB8ZEWSxIPwfEf/M+B8YvB8aRB8ZMyzRIP2f63z8/aGcvPz8ELogELn8AzBBECMaMelSKLEE/ALdrPj8/tVBAPz8ELogIxox6VP8sQT9ouC8/PwDGAyNPvnfWSsKXQz8/SsO3Pj8/PJh8enpKwyU9Pz88aXx6ekrDbkA/PzwKenp6SsTDLz8/CMZLIwDG8yNbB8ZEsStIPwc2h0rEbj8/PwvG9A8LNm/0PLZAPz8/C8w8lytIPwfMPNAwSD/PBC6IBC5/tUNPPz8Ixkp6VDMsQT82b0rLnj8/PyZven4IvoL/CzZ6+5LG9K8AxgMjV6dA8y4AxgMjH8gEZwDGAyM3yAQ/CMYDIy8HyAR3C96BC8wMX7XuTz8/CMaJelRkK0E/AMYDI1enPfMoggRfPT8/PwvMDF8ELn+1Bk8/PwjGiXpUfytBP8YEQwDIAyM7AMYDI1enR0rDsCo/PwvegbUrTz8/CIKAenp6egjGiXpUzitBPwDIAyMjaMoqPz8H3n4HgF9BC8w0fiZIPwnGMy9oEXp6esj0Y4IEX0M/Pz8LzAxfBC5/tQZPPz96VBErQT8I3gMjH753RErCCSo/PwfMPHiffHrGw8IXyj0/Bz6Cel8HxgRHB8YHVwjICyMvaCgqPz8HxgRHB8bHnz8/PwjICyMvaFMqPz8HxgxHB8bAhz8/PwiCgnp6enpKWv8/CHqC4f2+O/c/9HQMxHr0QgfGwNc/Pz8IyAMjL2icKT8/B8YERwfGBy8IyAsjL2iGKT8/B8YERwfGx88/Pz8IyAsjL2ixKT8/CMYTIy8HxgxHB8bIjz8/P2fOND4/aNspPz8AuP8/Pz8HzDwQLkg/C8aCAMYTI0cHxkztTUg/elQrJkE/CMj7I1do7yk/PwQuiAQuf7VGTj8/CMZLI3pUFCZBPwfehwfMPD6ffHrGw8o/xEY/yERlSkg/LpbM9kELzDT1JUg/4eFKWsM/Pz8/PwQuiAvGfrVcTz8/B8ZMsS1IP3pUTyZBPwNKsocH3kywSkg/B4BgQQvGfrVZTz8/BcZLMHpUaiVBPwd6fge+akD0uQfeTMZKSD8HgGBBBC6IC8ZE8B1IP8wSLwXGSzB6VIMlQT8ujQfGTBYtSD96VHwoQT8H3kQVSkg/B4BfQQXGSy8HyEw6LUg/tUtPPz8DzAo9C8wCenpUyyVBPwvGhwvGRB0tSD8HxlQuLUg/CMaMZxYQQD84PDhQSD/zFgfGTEMtSD//NzxCSkg/80p6VDQnQT8LzEQJb0E/ZikH3kRwSUg/B4BfQQXGGy9X4b42P/NGelRPJ0E/C8Z+Zkx6VEQnQT8LzEShbkE/tW4+Pz8Hxod6VEcoQT8HxkyoSUg/B8SI80F6VAkoQT+1RD8/PwfGTM0wSD96VDMoQT9obCs/PwjGSyMH3lTHSUg/B8Z9B4BfQQvMNFEoSD8FNksvSsSgPz8/BMYLI1cAvnh6SsPNPz8/AHEDIydHSsPBPz8/AMYDIyOAZ0vEf/P1BMYDIx8AgGdLBMR/8+sDNn/z4gPIzENDPz8uesi8R0M/P4LEP0M/P0M/Pz8LzMw/Qz8/BC5/tQZPPz96VBsoQT8AxhMjH4BlS3qFB8bEJ0M/P0qxB002hfNVBC5/xtRDQz8/CMaMZ/UdenoIxox6VJgiQT/GVIpMSD8H3n0HgF9BBcZLLwg4SyPzR8SNSsQ/bHp6tUtPPz8AuD0/Pz8MzAB8elR0J0E/C8aHC95E0kxIPwiAX0EKxkMvB8ZU0y9IPwjGjGe7CkA/Ln9oZyY/P753dvMHvnd8SsSEJj8/B95M40xIPweAYEELzDR0Ikg/tUtPPz8AuD0/Pz8MzAB8BcZLMHpU0ydBP753ekrD0CY/PwC3aT4/P2iydXp6B8wMl3pU4SRBPwfGBJcHyAMj5wfMEyPnB8ZMQC9IP3pU7iRBPwfGAyPnB8jEPz4/PwvMzD8+Pz8ELn+1TU8/PwfGTJgqSD96VC4nQT/IxENDPz++d3pKwyUmPz+CBG8+Pz8/ggRrPj8/PwvefwvMDF+1Jk8/PwfGTJ4qSD96VHwiQT8DxsxDQz8/C8ZEyipIPwfGVJ8qSD8IxoxnhwlAPwfGHJcHyByfCMaMelQyIUE/B8R/SsOLJT8/tUA/Pz8Hxod6VD8hQT8uegfI+yMvC8jrIyfI+yMfA8YMowPGfi6NB8aHelS5JEE/aNIlPz8Avjsj4UrEyyU/PwfGTFoqSD96VMAkQT8HxpcHxlRKWkg/B8aHelThWUE/B8zUfz4/PwfGhnpUMVlBP8R/SsMDZnp6uC0/Pz96VK4kQT/GzH8+Pz82h/xOuC0/Pz96VNkkQT/Gh8jEfz4/P8wAQADIAyNPB8aOB8ZMsylIP3pU2SNBP2hKJT8/t0ZDPz/hAzZ/9C8Ixn8HgGdPuD8+Pz/hNoBKxGooPz8ELogAzBDjALdnPj8/CMaMelTmJEE/aJMoPz8ASrKHtyefPz/hAzZ/7VIDxoAHxlRcIEg/CMaMZyQHQD9oqSg/P8B4Ads/P0rCxz0/P0rDET0/P75oQErDxkQ/P75o40rDVT0/P8Bowj4/P0rDfj8/P75oPUrDnlE/P8B4iz8/P0rE6Cg/PwfGTOtMSD8HxIhKxFtoenoHxkTzJEg/C8xEHExIPwjGjwcmj0pavz8/Pz9KskfhyEs9B8z/PeHEiPRvgkQBSkg/Dz8/PwvILAJKSD8HxkRHTEg/B8hEAEpIPwvIRAVKSD8uiAfITAhKSD+CRAJKSD9DQD8/B8hMB0pIP8ZE+XJHP8hEW0pIPwfITDxKSD8HyEw5Skg/B8xMaklIP3pUMFtBPwfIRIVLSD9otic/P7489UtIPz9KxKknPz8HxlRoKEg/CIKCenp6euHPCHqC4f2+O/U/9HQIxowMxHrzR3pUGiRBP2YzALf/Pz8/B8w8NyxIPwfGknpU6h1BPwfGXKcoSD8Hxopnb+FDPwfIRNgoSD8HxoZnhOFDPwvGTHUrSD8LxkSWK0g/CMaULohnWBJAPwfGTD1LSD96VHsjQT8AuD4/Pz8ELn+1Kk8/PwfGTBIjSD96VEgkQT+CxJ8/Pz89Pz8/xkQQI0g/yMS7Pz8/tT9DPz8Ixox6VIwjQT8HxocLzMyfPz8/BC5/tTxOPz96VIwjQT+BRIJGSD8/Z+juPz9nUzI+PwjGjGf7M0A/gUSqRkg/P7ZAPz8/C8w0aB5IPwPM9k5KWgM/Pwi+OT/zUnpEF0ZIPwvefi6NB8xMJ2M/P2ciQkQ/kH4IvoH/CL5qQPSSaO8iPz8Ixn8HgGdP4b53QUrEGiI/PwQuiAQuf7U/vz8/CMaMelQEI0E/aAEiPz8LzEzwk3l6B8xURQdCPy56DMaEB8j7Ix8HxkxYRkg/elRWHkE/Ln9oKiI/P8B4stk/P0rCOko/P0rDeUk/P8BoAts/P754HkrCeCE/PwfegAfMPKDXfHrGw8Lvyj0/Bz6Cel++PJ1FSD8/SsORIT8/vzzuR0g/P0rEiCE/PwfGTBsmSD96VNEgQT8HxocLzESraEE/tW4+Pz96VNgdQT+BRANHSD9AaNYhPz+/PDhHSD8/8yEAuDM/Pz8LzERaiEE/B8xULwRCPwjGjHpU8h5BP753QkrDG2J6egjGjGcRO0A/Lo0Ixox6VP4eQT8uiHpUth1BPy5/aBohPz8IxoxnE656emg8IT8/ALBAC8ZEZCVIPwfGVIElSD8IxoxnEfY/P2haIT8/tUtPPz8AuD0/Pz8MzAB8B8ZMniVIP3pUfB1BPwfGjwjGjGdlL0A/aG4kPz8H3kTNQkg/B4BfQQvMNB4dSD8FxjMvuD0/Pz9nHONDPwfGlwfIBM8ueuHIN3pUxiBBPwfGiXpUxSBBP8R/SsPqQD8/elTjIEE/A8wKPQiCgnp6enoMxoK1S08/PwfGiXpUxx1BPwvGbwA2gkrDAEA/PwvMDM8ELn8AxpEHxoln7YF6erdAPz8/yMRbPj8/gsQ/Pj8/PT8/PwvMzD8+Pz8Dxn+1Gk8/PwfGiXpUPB1BP8R/SsPWPz8/Slr/P+FKWsM/Pz8/PwQuiAC3enp6+gfMVHOYQT8HzAzPZyLmPz+4PT8/P2fU3kM/B8gDI+fhyDcLzAsj5wPGxFs+Pz8AxpEHxolnaYR6enrEWz4/PwQuiAC3enp6+gfGEyPnB8wMz2dg5T8/zwfGCyPnZzXeQz8L3sRbPj8/C8zMPz4/P7UaTz8/B8aJelSdIEE/xH9KxO16enoHxhzPDMz6QOH9vjv2P/Rz/cxD/D0/Pz/Gd8aPuD0fPz96VAZbQT8Hxm8Hxod6VCpbQT8HxocDxoIHxo5nYG4+PwfGiXpUH1tBPwfGkbhMPz8/elRFH0E/elRLH0E/zwfGhmeq3UM/aDMjPz+1S08/PwC4PT8/PwzMAHwHxky3J0g/elRNIEE/B8aPCMaMZ4o0QD9oRyM/PwjGjGdtLUA/aHYePz96VNJaQT8HxkzHJ0g/BzaASsRkHj8/ALg9Pz8/CIKCenp6egzGgrVLTz8/elSDH0E/ADaCSsOAHj8/BMwKPgzGgrVLTz8/B8ZMBydIP3pUnR9BPwvGfwfGVA8nSD8IxoxnZz56esN/81IELoi1UEA/PwC3az4/PwjGjHpUfFpBPwfGTEknSD96VFdaQT9o6B4/P7U/Qz8/CMaMelQ8H0E/B8aHBC6IBC5/tUZOPz96VAAfQT96h753evQjtT9DPz8Ixox6VFMfQT8HxocELogELn+1Q04/P3pUVx9BP3qHB96XtT9DPz8Ixox6VGxaQT8HxocELogLxn61S04/P3pUcFpBP4LE1z8/P5h8enq1P0M/PwjGjHpUgFpBPwfIxMc/Pz8LzMzHPz8/BC5/AMwPCQjGjHpUtlpBP2i7HT8/tT9DPz8Ixox6VM9aQT8HxocELogELn+1Rk4/P3pU01pBP8wXQLU/Qz8/CMaMelTmWkE/B8aHBC6IBC5/tUNOPz96VOpaQT8uejaXSgR2B96atT9DPz8Ixox6VDpaQT8HxocELogLxn61S04/P3pU/lpBP4LE1z8/P5h8enq1P0M/PwjGjHpUTlpBPwfIxMc/Pz8LzMzHPz8/BC5/AMwPCQjGjHpUTFpBP2hJHT8/B8wM12digXl6B8ZM1yFIP3pUdVtBPwfGl0onRG9XSD9KKMTfPj8/SidMbVdIP0oozO8+Pz9KJ0RzV0g/SijEvz4/P0onTHFXSD9KKMzPPj8/SidEd1dIP0ooxJ8+Pz9tSk9MeFdIP21KUMyvPj8/xkxuV0g/yMy3Pj8/ShJ/Ln9KUARfSlAEb0pQBD9KUARPSlAEH0pQBC8HyAT/B8aGelSWVEE/B8gEbwfGjgfGTHQkSD96VJpWQT+CBF/nPz8/B8ZEYCRIPwfIBGcHzMTfPj8/B8gEdweCBEMIHz8/LnoHyPxPuD8fPz/hyAw3yPw7ALpTPz8/A8j8/wfMRLp1eXoHyARXB8wMX3pU4FNBP8R/SsN9QD8/SifE3z4/P0ooRGZSSD9KJ8zvPj8/SihMbFJIP0onxL8+Pz9KKERqUkg/SifMzz4/P0ooTHBSSD9KJ8SfPj8/SihEblJIP21KT8yvPj8/bUpQTG5SSD/GxLc+Pz/IRGpSSD8HxkwnVEg/elTVU0E/B8xMvlJIP3pU3FNBPwfIRElUSD8ELogLxn/MEi8Hxkx5I0g/elQXXEE/Lo0DzAJAB8ZMZiNIP3pUtFVBPwfGTGlRSD96VA9TQT9KJ0Q4Ukg/SijEP0M/P0onTDZSSD9KKMxPQz8/SidEPFJIP0ooxB9DPz9KJ0w6Ukg/SijML0M/P0onRABSSD9KKMT/Qz8/bUpPTP1SSD9tSlDMD0M/P8ZEO1JIP8jEF0M/P4HEVEM/P0AHzMw/Qz8/elRlTkE/B8hE5lFIPwfM1Ic/Pz8Ixox6VJ5YQT/GzJM/Pz8DxsyLPz8/ACaIeojGxI8/Pz8DxsSHPz8/ACZ/eoeCAyMvQz8/P8gLIyfIAyMfLo0Ixox6VKNWQT/GzJM/Pz8DxsyLPz8/ACaIxsSPPz8/A8bEhz8/PwAmf4IDIy9DPz8/yAsjJ8gDIx8ujQjGjHpU6FZBP2ZBelTITUE/B8YMb3pUyk5BPwfMDNdnGYJ5ei5/aCVaPz8HzAzXZ2l+eXoAt0NAPz8HzNRPQT8/Loh6VLBSQT+1Gz8/PwfMzE9BPz9nL2s+P0pPREg5Qj9KUD9tSk9MSTlCP21KUAdPxkxGOUI/yAdXC8zET0E/PwfMVD05Qj8HzMw/Qz8/Z0ldfHoHzMw/Qz8/elQwUkE/BC6IBC5/B8zUT0E/PwjGjGe7rz4/B8R/9FYDzAcvC8xEy5FBPwfMVGQ8Qj8Ixox6VOtWQT8HzAzXZ56BeXpoG1k/P7fi2z8/4QM2f/RIviTDQ0g/eWZCvkz2Q0g/QL88Mj1IPz9KwyOaenoHxkwiVUg/elR4VUE/B8aXB8xUOkNIPwjGjGdSr3p6B8aGelSZVUE/Ln9oVVk/P7VLTz8/ALg9Pz8/DMwAfAfGTMgdSD96VF5VQT8Lxm8HyASfuD0/Pz9n3RtDPwfGlwfIBIcELmPhA8gfAMwLIz1nBRtDPwfGdwfIBI/hA8gfAMwLIz1nNBtDPwfGbwfIBOfhA8gfAL55evRaB8aHZ0cbQz/PB8aKZ3oWQz/PB8aGZ3EWQz9o9lw/PwfGREkdSD8HyATXA8j0rwPI9McHNkSeWEg/9N4AuUA/Pz8LzDyTWEg/Slr/PwQuiAQuf7VDTz8/CMZKelQzVUE/xgzHNof7HSaHyAzHAHqBCL6C/wfMRN1ZSD8LNnf7jAvG9J8HxgTXZlQI3oEHgF9BC8w0BFhIPwXGQy8DxnADyLRDQz8/gsQ/Qz8/Qz8/PwfM1D9DPz8HxodnGbx6egvGtCdDPz8LyPTPuD0/Pz9nEBZDPwfIBL/hA8gfALpTPz8/A8j7I+8IxgEvC8jjI/cLzDzVBUE/CMaKB8R/B0oEh2ciFkM/B8gDI/cuiGd6FUM/B8wUvwfMCyP3Z+xaPj++dz1KxDU9Pz8HxkTkV0g/B8R/9FO1Pfo/Py6IelROWEE/B8hEC1dIPwfGh3pUVlhBPwfIBJ8LyOMjJwfMAyPvB8gDIx8LzMxPQT8/BC5/Lo0IxgkvZz4fPz/IBMe++yPvP0rDPj4/PwfGDJ96VJZXQT++/Mc/SsO2Pz8/CMzB1z8/PwfIAyPnB8ZHB8SISsO9Pz8/C8b0v2fvFUM/B8gEvwjGiWcHFUM/B8xMNJpBP2cXFUM/C8ZvLohnLRVDPwjGigzEcQhKBIlnOhVDPwfIAyP3LohnUhVDPwQuiAC3enp6+gfGEyPnB8ZNB8wLI/dn1+A/PwjGiWdzGEM/B8wTI/cHxgsj52ewhHl6B8YLI/dnlhhDPwvG9L8IxopnZhhDPwfIBL8IxolnfhhDPwvG9M9oiD8/PwfGxE9BPz8IxooHxH8HSgSHZ38YQz8LxncuiGfVGEM/C8b0vwfMTEoIQT8MxHoISgSKZ9oYQz8HyAS/CMaJZ/IYQz8Ixopn6hhDPwfMTPuZQT9n+hhDPwvGby6IZxgYQz8LzDyNB0E/CMaKDMRxCEoEiWcaGEM/B8gDI/cuiGcyGEM/BC6IALd6enr6B8YUvwfMCyP3Z7vfPz8IxolnVxhDPwvG9M8IzMnXPz8/B8wTI/dnioN5egfGCyP3Z3gXQz8AgcGAPz8/QAvI5M8HxgS/B8R/C0oEdwjGimdxF0M/B8gEzy6IZ4oXQz8IzBEvB8wM12c5uXl6C8wEz8YUxwfGh2dKWz4/aG4/Pz/Ef/T4B8xMspxBP2e1F0M/C8ZvLohn0xdDPwzEcQxKBHkIxopnoBdDPwfIAyP3Lohn+BdDPwQuiAC3enp6+gfGFL8HzAsj92d5Gj8/CMaJZxUXQz8LxvTPCMzJ1z8/PwfMEyP3Z1CDeXoHxgsj92c2F0M/AIHBgD8/P0Bm8QfMTFmcQT9nABdDPwvGdy6IZ1YXQz8MxHoHzEzQAkE/CEoEimcjF0M/B8gDI/cuiGd7EkM/BC6IALd6enr6CMbR1z8/PwfMCyP3Z/kaPz8IxopnlRJDPwfMEyP3CMzJ1z8/P2fUfnl6B8YLI/dnuhJDPwvG9M8AgcF/Pz8/QAQufy6NB8ZMhlxIP3pU3E5BPwPGDK8LxkS1XEg/B8ZUhlxIPwjGjGduO0A/zwfGDL9n/BJDP88Hxoln8xJDP88Hxopn5hJDP88HxoZn3RJDPy5/aHVXPz8uesaaODzUe0c/StN+yFzLe0c/zFucPz8/PwjGjHpUI1NBPwfGhwPGfrUO2z8/elQ+U0E/xkTke0c/xH/zKbhAPz8/yEwpYkc/CMaMelR0TkE/B8aHtRPbPz8DzAJHelSOTkE/xkQ0e0c/xH//StSCCMaMelSJTkE/B8aHA8aCtRPbPz96VKROQT8Ixoxn1GJ5ei5/aOBXPz8uejg8kWFHP/9K04LIPIthRz/MW3w/Pz8/CMaMelTLTkE/B8aHA8Z+tRPbPz96VOZOQT8IxoxnDmJ5ei5/aFpXPz8IxoxncyxAP3pUiU9BPwfGh7VEPz8/Z5DnPz/Df0rDYlI/Py6NCMaMelSBU0E/Loh6VDlTQT9oilI/P8Boudk/P754VErCf1I/PwfegAfMPOfIfHrGw8I/zz0/Bz6Cel8Hxjw8W0g/Ln/IxENDPz/IxDtDPz/IxAtDPz8HyMTvQz8/SlDEv0M/PwfIxM9DPz8HzAy/Zw67eXrPtkNAPz8HzDShWEg/4b482VhIPz/0TcgbI98HzBMj3wfGiXpUdUZBP4LEP0M/P8c/Pz8HyLxHQz8/B8ZEHXZHPwfIxE9DPz8HzEQThUE/B8jEV0M/Py5/B8jEH0M/P8jEJ0M/P7hAPz8/yMwrQz8/B8i0L0M/P8jcN0M/PwfIxP9DPz/IxAdDPz8HyMQPQz8/B8xMBpFBPwfIzBdDPz8HgsTfQz8/QT8fPwfMTNWFQT8HyMznQz8/B8jE90M/PwfMzD9DPz96VFpFQT/Ef/T0elR0SEE/zwfGRDxJSD8HxH/zVC6Ieo+1P0A/P8ZMnExIP3pU1klBPwfGBL8HxlwPTUg/B8xMHANBPwfEfwdKBIdnbBNDPwfIRDFNSD8HxoZnfRNDPwfGFL8HzEyGt0E/elRkSUE/B8YMv2enE0M/z2grUT8/B8aRB8aKZ64EPz/PB8ZEfkxIPwfEf/NULoh6j7U/QD8/xkzeTEg/elQgSUE/B8YEvwfGXJFQSD8HzExe/kE/B8R/B0oEh2fuE0M/B8hEu1BIPwfGhmcHE0M/B8YUvwfMTBC3QT96VOZJQT8Hxgy/ZykTQz/PaK1UPz96VAlQQT8Hxkw6VUg/BzaASsTbVD8/ALg9Pz8/CIKCenp6egzGgrVLTz8/elT2TUE/ADaCSsP3VD8/BMwKPgzGgrVLTz8/B8ZMelhIP3pUGE1BPwvGdwfIAyPnB95McXFHPweAYEELzDTCUEg/CcYjMMaXyASvxm8LNiT0UEg/9Aq2QD8/PwvMPKJQSD8HzDzfUUg/BC6IBC5/tUNPPz8Ixkp6VENNQT82b/tNJm96fgi+gv8LNnr7lsYcr2ZMB95+B4BfQQnGIy/GmQvG+yPnyNxDQz8/LnrIvEdDPz+CxD9DPz9DPz8/B8zUP0M/PwjGi2c8tHp6B8bEJ0M/P773F3pKw6VTPz+CBG8/bz8/B96WALg/bz8/C8Z+tStPPz8Ixot6VL5QQT+1P08/P7g/Hz8/Nn1KA5DIFGsLzAxfC8Z+tSZPPz8Ixot6VBtQQT8ELn8AxpIIxoxn0UV6ejg8c3RHP0rEB1M/PwC4enp6+gQuf7VUTz8/B8ZM9E9IP3pUIlBBP2gnUz8/tUtPPz8AuD0/Pz8MzAB8B8ZMq1dIP3pUQVBBPwfGdwfIAyPnLpa+PKBGSD9AAErTgL88SnVHP0AAStN/Lo0IxoxnY1Y+P8R/SsSVTj8/B8Y07FdIPwfI9J8DxmLM9kAHNjRDT0g/9P0DxnILzDw3T0g/B8w0cFNIP88ELogELn+1Q08/PwjGSnpU009BPwM2X0rLpD8/PwMmXwB6gQi+gv8LNnn7kwfG9J8HxgMj58jEQ0M/P4LEP0M/P0M/Pz8HzNQ/Qz8/B8aJZ5uuenoLxrQnQz8/AMYRFwfGiWfYGnp6CMbJjz8/PwfEiPNCvvhHREoEmsgbIycIxhEvB8gTIx8MxgknC8b/JwjM0Y8/Pz8uiGfOWz4/BC5/Lo0Hxol6VPRMQT8ELn8ujQfGTDhKSD96VN5MQT9oa00/PwjegQeAX0ELzDQfSkg/BcYzLwDGg2gYenp6ALg9Pz8/CIKDenp6egzGg7VLTz8/B8ZMD1JIP3pUpUpBPwfGlwfIAyPnAMwLIz5nJxBDPwfGbwfIBLcueuHIN8wKPWdTEEM/C8Z3B8gEz+HIN8wKPWc9EEM/B8gEnwfIBL/hyDcHxkQ/Ukg/B8gEfwPGbsgbI+/MGkAHNkTOSUg/9AbIHMcHzFyCSUg/B8w0v05IPwQuiAQuf7VDTz8/B8ZGelQjSkE/AzZv+98DJm8DyPMj73oExwe+fv8HNpn7jrZAPz8/B8YEfwfG9LcHxgsj58gMY4IEX0M/Pz8HzBRfB8aHZ+atenoHxgRHB8gEp7hpPj8/C8w0hjpBP+E4CyP3CMaJ9CsHxv8nZikH3gTHB4BfQQvMNHdMSD8FxkMvB8gEf8YLI++2QD8/PwfG9LdmnwfG/y8HyPS3B8R/B0oEh2dcD0M/B8gDI+8Hxm8Hxgy3Z28KQz8HxgSnvvcXevNYC8wMvwQuf8YPBwfGDH9nGq16egvG9L9mVwjGiWdgCkM/C8ZvB8gEvwfGDJ9ntApDP+G+OT9Kw3pCPz8HzAyHZ0mxeXrPtmk+Pz/hOBsj9/TiB8xUfS9CPwjGi0pavz8/Pz9KsgMJPeE2AwU99FcHvoA9B754SkrDv0A/P0qyQwnhNkMF85sIxovhSlrDPz8/Pz8ASrIDCT3hNgMFPfRYB76APQe+eEpKwwpAPz8ASrJDCeE2QwXzlQC3Qz8/PwfMVFStQT8Hxoln/OZDP8R/SsNzRD8/ALdDPz8/B8xUZ7BBPwfGiWff5kM/xH9Kw5JEPz8ujQfGiWfdjj4/B8wHbQfMVL4vQj9ncQ5DPwfGDKdKsRBNxH9KxFI9Pz+CxD9DPz/vPz8/ShJ/Ln9KUMRDQz8/SlDEU0M/P0pQxCNDPz9KUMQzQz8/SlDEA0M/P0pQxBNDPz8HyMTjQz8/yMTrQz8/w430AswPGwfGiWcInD4/4cg3BC6IALd6enr6B8xUSbBBPwfMCyPvZ3MUPz8ELogAt3p6evoHzFRThUE/B8wLI+9nlRQ/PwfG8yPvC8isR0M/PwfMRCooQj8HyMRPQz8/B8jzIx8ELogLzATXB8wTI+cHzExfT0g/Zx7XenoHxhsj5wfElkrDQ0A/PwfGPgfIxFdDPz9oez8/P4LEP0M/P+8/Pz9KEn8uf0pQxENDPz9KUMRTQz8/SlDEI0M/P0pQxDNDPz9KUMQDQz8/SlDEE0M/PwfIxONDPz/IxOtDPz+1RT0/PwfGiWcyCUM/B8aXB8gDI+8HxH/zTy6NALdFPT8/B8aHZ4GGPj+1Q0A/PwfGhnpUb0FBP3pUdUFBPwQuiAC3enp6+gfMCyPvO0HtVAfMVKApQj9nYxM/PwfMRAQnQj9mTgfMVLspQj9nihM/PwfMRH8pQj8HyMRPQz8/C8isR0M/PwfG8yPvB8i0V0M/P7hAPz8/yMwvQz8/B8zMP0M/P3pUcUJBP2gyRD8/B8i8V0M/P7hAPz8/yMwvQz8/B8zMP0M/P3pUjUJBPwfElkrDSkQ/P28DSoDeTwC+e0BKxG1DPz8Hxhsj52i3Qz8/w430/+E4GyP39DgELogAt3p6evoHzFQDqkE/B8wLI+9nJRM/PwQuiAC3enp6+gfMVJ2HQT8HzAsj72dPEz8/B8bzI+8HyPMjHwQuiAvMBO8HzBTXB8xMK0pIP2fq0Xp6z4LEP0M/P+c/Pz9KEn9KUMRHQz8/SlDEV0M/P0pQxCdDPz9KUMQ3Qz8/SlDEB0M/P0pQxBdDPz8uf0pQxD8+Pz8HyMRPPj8/B8ZEN0RIPwfEf/NULoh6j7U/QD8/xkyXQ0g/elTRREE/B8xM0ixCP2d1BkM/C8ZnB8jEvz8/Py6IZ4wGQz/PCMaUB8wMj2dLG0A/zwvG5NcMxGPzSAjGSyMHxIj0QgfMTCE2QT9nvAZDPwfGdy6IZ9IGQz8HzEzzLEI/Z6IGQz8HxpcuiGfABkM/B8YEjwfMTHE1QT8HxH8HSgSHZ8EGQz8HyATfLohnGgZDPwQuiAC3enp6+gfGjgfMDN9nYQ0/PwfGBN8HzEy6NUE/B8R/B0oEh2cKBkM/B8gDI+cuiGciBkM/BC6IALd6enr6B8aSB8wLI+dnrA0/P88HxgzfZ0IGQz8HxoZnegVDPwfGimdyBUM/B8zEPz4/PwfIAyMHB8zEP0M/PwfIAyP/LnoHyPsjNwfI+yMvyPsjJ8j7Ix8ELogELn8Hxhsj5wfGji6IelQYQ0E/xH9KxEZAPz8MxGPzSAjGSyMHxIj0QgfMTFc1QT9nqgVDPwfGdy6IZ8gFQz8HzEz5K0I/Z9gFQz8HxpcHyASfLohn6gVDPwfMTGc4QT8HxJYHSgSGZ/cFQz8HyASXLohnEAVDPwQuiAC3enp6+gfGkgfMDJdnlxA/PwfMTKSvQT9nCwVDPwfGly6IZyEFQz8HxgSXB8R/B8xM1zhBPwdKBIdnJgVDPwfIBOcuiGdDBUM/BC6IALd6enr6B8aOB8wM52fGED8/B8aGZ2IIQz8HxgyXZ5kIQz8HxgyfZ5QIQz8HxopnjAhDPwC4Lz8/PwvMRGOsQT8HxhTnB8YMr3pUOUdBPwfGDOdnqAhDPwfGGyPnLnoHxkSKPUg/B8R/81e4QD8/P3qPtT89Pz/GTOs9SD96VCU+QT8HxsxHPj8/elQsPUE/B8bMPz4/P3pUHz1BP88HxoZnFghDP88HxgyPZxAIQz/PCMaMZwcIQz/PDMRjSsO/QD8/CIKCenp6em8ESoD7I08AvnpASsQWQD8/B8Yc12gdQD8/B8YEp7/3TT9KxIs/Pz/GR754R0rDgD8/P754TErDtz8/P7UbPz8/B8aJZ32SPj8Hvn89CMaaB8xM3zdBPwdKBIdnbgdDPwvGdwfIBM8HxoZnhwdDP7UbPz8/B8aJZ8qSPj/hyDcELogAt3p6evoHzFQTpkE/B8wLI+9nNQ8/PwQuiAC3enp6+gfMVK2DQT8HzAsj72cfDz8/t2k+Pz/hOAMj9/QvBC6IALd6enr6B8xUU6ZBPwfMCyPvZ3UKPz8ELogAt3p6evoIxpIHzAsj72djCj8/B8bzI+8LxoEHzBTXB8xMSEZIP2cL03p6zwfGBNcHxH/zRAfGT2Y+B8aSCMaMZ+0DPz/PB8Yc1wfElvMJbwNKgN5PAL57QPQ0B8SW8y8HxkYHxIjzSHpUkD1BPwfINgfGBkcHxIjzSGeX3D4/B8j2R7VXPz8/B8aGZ4LcPj8LxvS/C8b8zwfG8yPvB8wMh2fAsHl6C8bsr2jzQD8/B8YEp743UErE4kA/PwfGv2c/Pz8HyASHB8R/SsMOQD8/B8zUXz8/P7hDQD8/elT0QEE/yAMj33qHPD5APz9Kwi9APz8LzMwfRz8/BC5/B8xUxihCPwfMzF8/Pz96VOk/QT/IAyPfxH9Kw0FAPz8LzES+KEI/tUc9Pz8HzMwfRz8/ZxUEQz8HyPsjL4IDIye/Pz8/ggMjHz0/Pz8ELogELn+1Pz8//wfMzB9HPz96VNR6RD8HyASfB753ekrDrj8/PwfGFIcHxg0nDMzjI0Dh/b473T/0bgLMQyMHyPsjHwvMCyPfB8aHelR+P0E/B8YMn3pU8HpEP4LEP0M/P+8/Pz9KEn8uf0pQxENDPz9KUMRTQz8/SlDEI0M/P0pQxDNDPz9KUMQDQz8/SlDEE0M/PwfIxONDPz/IxOtDPz8HzETrIEI/B8jET0M/PwvIrEdDPz8HzMQfRz8/B8jEV0M/P8jcL0M/PwfMzD9DPz96VDRAQT/PCMaJZy8BQz/PCMaKZyIBQz/PB8aJZ1kBQz9onkI/PwvMTHk0enoHzFT6J0I/aBdfenouejg8nWxHP/9K04LIPNdsRz/MW3w/Pz8/CMaMelSPPUE/B8aHA8Z+tY/ZPz96VKo9QT8Ixoxn0pF5er4852xHPz9KwzeHenq+PLZyRz8/SsQmh3p6ALj/Pz8/C8xEh6hBPwfMVDgnQj8Ixox6VB9DQT8uf2grQj8/LpY4XLB5Rz9K037IXKd5Rz++bkCAXj4Ixox6VBg9QT8HxocDxn61itk/P3pUNz1BPwjGjGcfkXl6Ln9oa0E/Py6IelTge0Q/B8aHLnoHyPsjHwvMTI9XPz8MxoQHzFQZJ0I/elSnPUE/B8R/SsOkQT8/aIaUenrAduFDPz9KwkVEPz9Kw2NDPz/GfixOQD8/SsPKQz8/LBA+Pz9Kw6pAPz++d0BKxHJDPz8IxksjCIKCenp6egDGgm9KgAD3uUA/Pz82gQjGSyNKw+xAPz/ItD8+Pz8HyMxPPj8/C8zMPz4/PwzGgrUOTz8/CMYLI096VFs+QT/IxENDPz8ANoJKwztAPz8IxgMjRwvMNHwuQT8IxokHxH8HSgSHZ8UDQz8HxpcHyMS/Pz8/LohnHANDP88HxoZns+JDPy56B8j7I+cIxoln4ANDPwfIAyPnLohnOANDPwjMEyNHB8wMh2eiqHl6CMZLIwvMAyPnB8aPSrHIgD8/P2c653p6w3/zKTg8GGhHP/NMCMZDI//H71BopD8/PwCvQAfM1D9DPz8IxgsjT2d9b3l6aMs/Pz8AxgMjV8gEZwjGAyNHB8gEdwvexENDPz8LzAxftfNPPz8IxgsjT3pUOD1BP4LEP0M/P0M/Pz8HzNQ/Qz8/CMYLI09noaR6egvexENDPz8Mxoe1VE8/PwfGTA9ASD96VD09QT8H3kSiYUc/xH/zWQfGhweAYEELzDQwQEg/BC5/Lo0FxkswelQNekQ/zwfGhmcM/kM/CMaLZwT+Qz8HxoFom0M/P75EwWdHP3pKxLVDPz8uesj8Z4IEX0M/Pz8LxiRoP0g/C8jkjwQuiAQuf7VDTz8/CMaLelTIQEE/zBd6yBxjxJZKxwZAPz/IGyPfC8w0tz9IP8zyQAvMPGk/SD8LyOTXCzYknj9IP/QpC8wEYwfMFNfGhmd9O3p6C8wMXwQuf7UGTz8/B8YM13pUM0BBP8YbI9/IHGNmVwvMDF8ELn+1Bk8/PwjGi3pUUUBBP8YcYwfGBEf/N/dQSsOBPz8/SicEX0ooxD9DPz9KJwxvSijMT0M/P0onBD9KKMQfQz8/SicMT0oozC9DPz9KJwQfSijE/0M/P21KTwwvbUpQzA9DPz8LNiQ9P0g/9BwHyPMj5wzGYkpawz8/Pz8/BC6IBC5/tUNPPz8IxksjelTOP0E/Npf7XCaXB3oDI+cIvoP/B8xEhENIPws2X/uPC8bkj2ZSB8YDI+cHgF9BCcYjLwvI5I/I3ENDPz8DSrGBB8zUP0M/PwjGi2efaXl6xhxjw3/zPXqGJpnIHGPIGyPfSsiFeXp6C8ZMYEJIPwvGRH1CSD8IxpSwQGc/LUA/B8ZMcGFHP3pUXnpEP//HPKljRz8HxpoLzCQJekc/ALpTPz8/CDj7I3PzNYLEnz8/Pz0/Pz8AxkMjyMS7Pz8/tT9DPz8Ixox6VK56RD8HxocLzMyfPz8/C8Z+tTxOPz96VK56RD8Hen4IvoP/CL5qQPStgsSfPz8/PT8/P8ZEZXlHP8jEuz8/PwfGTChCSD96VN58RD8Hxoe1P0M/P3pUHHpEPwfGhwvMzJ8/Pz8ELn+1PE4/P3pUHHpEPwfGROl5Rz8HxH9Kww49Pz8HxkcHxIhKwwI9Pz96VMZ2RD/Ef0rDOD0/PwfGRAN5Rz8HxH/zPgfGNwfGRJRBSD8HyAMjHwvGTLBBSD8MxoQHxpKwQGdLEz8/BC6IBC5/AMwQTwjGjHpUcHlEP2htQD8/CL5340rEZ0A/PwjGjwjGjHpU4XxEPwC3P0M/PwfMVABnRz8HxkztQUg/elSDdkQ/B8xMLGdHP2fL3kM/LohncI95emilQD8/BEqxCyNXDMYDI08AxhMjRwjGSyNnDn15egfXaNpAPz/AduJDPz9Kw4E/Pz/Adj+/Pz/z/DZc6WRHP0rE5UA/PwDGAyNXp//zWi56B8g83WRHP8ZEy2JHP75fQshEmopHPy5/aBJAPz+nR0rDJX16egfGRCx8Rz8HxH/0U7U9+j8/Loh6VJZ8RD8HyERTfEc/B8aHelRefEQ/CMaTCMaMZ0fOenp6VNV7RD8uf2hJQD8/Lo0At0c9Pz8HzMxfPz8/Z6K8Pj+15D8/PwfGTMZESD96VLR8RD8HxocAt0NAPz8HzNRfPz8/elS6dUQ/aLc/Pz8ulgvMNHB7Rz/PCMZJB8SISsPOPz8/vjy0YUc/P/P7xJbz9wQuiAQuf7VDTz8/elT5fEQ/zPd6vnp68xpKWv8/4eFKWsM/Pz8/P8i8Q0M/P4LEP0M/P0M/Pz8LzMw/Qz8/BC5/tQZPPz8Ixkl6VP98RD8HxswnQz8/Z9uLeXrDf/RNBC5/B8zUP0M/PwjGSWfxZnl6eoq+enr0qgQufy6NCMZJelTAdUQ/en4IvoH/vnZTSssNenp6C8YM9wvGAyP3xhQXCMaMelQce0Q/B8bML0s/Pwcui2dpzj4/B8CDB0w/PwAaABkAHAAbGhkWHH64ST9Cv2cfsj4/iwfMTAdDSD9n9tY+P748O0NIP3pKxPO5enoHzEyqZUQ/Z33YPj/PB8xMHUNIP2d01T4/z2gUuXp6uEk/Qr9nnLE+P8+CAyPfRz8/PwfMVHy+Rz8HzAsj32dOiT4/i4IDI99HPz8/B8xUXr5HPwfMCyPfZ3iMPj+LggMj30c/Pz8HzFSIvkc/B8wLI99nmow+P4uCAyPfRz8/PwfMVKq+Rz8HzAsj32eEjD4/i4IDI99HPz8/B8xU1L5HPwfMCyPfZ6aMPj+L4c9OGj0/JBo9PzUaPT/wGj0/vho9P9caPT8W5z0/AeU9Pw7lPT8JyT0/Cck9P1DnPT+u4j0/Cck9PwnJPT8JyT0/Kuc9PwnJPT/o9D0/PfE9PwnJPT846j0/Cck9PwnJPT8JyT0/Cck9PwnJPT/m4j0/Cck9P//rPT8JyT0/VeU9PwnJPT8JyT0/zeY9P2TlPT8JyT0/beo9P23qPT9D5z0/Cck9PwjvPT+j8T0/Cck9PwnJPT/b9z0/Cck9PwnJPT8JyT0/Cck9P/LCPT8JyT0/+/Y9P6bBPT8JyT0/Cck9PwnJPT8JyT0/Cck9PzLCPT+5wT0/Cck9PwnJPT8h9T0/i4uLi4uLi4sHyBsjRxIHvmsfLZYHxnjhvjwIY0c/P/RDrkBmAwfGSAeCf3p6enrhSlrDPz8/Pz8Hen/hvjsAP/RxB8R/8x1nvxpDPwfGSgfMVE1jRz9nRIA+PwfEf0qxlrhAPz8/SgSYB8ZKZ3Y2Qz9KsX4HxhsjLwe+gx8afouLi4uLi4uLiwfGgwfIF0cHyOdXB8jvH8gPTxIAEwAUABEAEge+aw8MxmAHyAenBMZnB8xMx3lHP8Z1C8z/hwQuiAfMD49nucR6egfGGyMHB8SW80QHxi5mPS5xB8arI68/Pz8MxosDxrMjpz8/PwTGhAPGuyOfPz8/xpIHyOsjLwfGiQPI8yMnA8j7Ix96VHRuRD8HxncHvnd69DYHxkyUX0c/elQ6akQ/xtMjxz8/PwzGiwfI6yMvBMaEA8jzIycHxokDyPsjH3pUtW5EPwfGd3pUWGpEPwfElvMLt3p6enpvSoD+T753QPQ8B8YbIwcHxkYHxIjzTHpUjXREPweCPj8/Pz8HxgZHB8SI80xnlM8+PweC/kc/Pz8/tVc/Pz8HxoZnf88+PwvMGyMPB8aCCMYWLwjG5v8Ixu4HCMZeABoAGQAcABsafouLi4uLi4uLi4uLi4uLiwfIGyNHB8jrI08HyPMjVxIAEwAUABEAEgfAa88/Pz8MxngIxm8Lxm0HxpgDxlQJSEg/5AfGQyQXPz8/uEM/Pz8JxluPC8ws5HxHP/3GQ1g4RKZ8Rz9Kyhs9Pz8LyOsj7wjGjGeXoz4/xH9KxDo9Pz8HyBsjHwQuiAvMwyO/Pz8/B8wTI/cHzEybe0c/Z1rDenoELmMHxhsj9wfElvNEB8YmZj4IxmuCAyPfenp6egfGwyNnPz8/B8gDIxcLyOMjDwvI4yMHC8jjI/8LyOMjNwvI+yMvB8a7I18/Pz8HyPsjJwfI8yMfALBABC5/CMaRB8aMZxiMfHoDxm8HgoF6enp6AzgiSsMzQD8/xH9KxCtAPz8IxkIHzEx3J0E/B8R/B0oEh2fHOEM/B8Z3Lohn3ThDPwfGime1G0M/B8xUytxBPwfGimc6uT4/B8R/SsNjPz8/B8xUMmhHPwvGgUpa/z8Ien/hATgj/fRxB8aMZwERQz/Ef0rDuz8/PwfMVFpmRz8LxoEIen/hATgj/fRxB8aMZx0RQz/Ef0rD1z8/PwfMVEZsRz8LxoFKWsM/Pz8/Pwh6f+EBOCP99HEHxoxncRRDP8R/8+8HzFQ+bUc/C8aBCHp/4QE4I/30cQfGjGeRFEM/xH/zDwfMVG5uRz8LxoEIen/hATgj/fRxB8aMZ7EUQz/Ef/MvB8xUrmlHPwvGgQh6f+EBOCP99HEHxoxn0RRDP8R/808Hxopn4TdDPwC5P58/f2ZHB8aKZxE3Qz8HxJbz/29KgO5PvnlA9DEHxhsj9wfGRgfEiPNIelRXbkQ/C8geB8YGRwfEiPNIZ1rJPj8LyN5HtVc/Pz8HxoZnSck+P88IxoxnvJ0+PwDGgQvM2yPPPz8/CMYWLwjG5jcIxu7/CMZeABoAGQAcABsafsaHZzmoPj+LB8xM/XZHP2ck1D4/vjwxdkc/ekrExnx6erU9Pz8/CMaMZy6dPj8HzEw7Y0Q/ZxrOPj8HzExPdkc/Z87TPj9o4Hx6eouLi4uLiwfIGyNHB8jzI08SB75rHwfGRPVvRz8Axm8HxpUHxngHxH/zKgQuiHqPxH/zFwfGTGubRz8HxIjzC3pUEGZEPwQuiAPGgQfGjgfGinpUOm9HP2YnelQaZkQ/xH/zJwfGTLubRz8HxIjzW3pUIGZEPwfGjgfGinpUPGZEP8aXelRUZkQ/xn4HxhsjLwfG8yM3B76DHxp+i4uLi4uLi4uLi4sHyBsjTwPICyMfB8gLI0cUERIAEwAUABEAEgfM6yNgB8Brjz8/PwTGcATGZwQuYwPI5MoLyOSyB8gTIx8LxogLzAQaB8wUogfMTPV4Rz9nvL96es8MzPsjegfGDBoHwHg9Pz+/SsSQPz8/AMwLI1dn/8s+PwfGlwfIBNoHxH/zIQvI30eC/09APz8/B8xMKdtBP3pUB3BEPwfIPgfEf0rD0Ec/P2Y+CMabB8gcqgfElkrDgEc/P4IEykA/Pz+4Vz8/P2dsxj4/B8gE2gfEf/NUC8wEogfMFKoHxodn/458egfGd2Y+CMZ7B8R6SsPBRz8/AMaCb0qA/k++d0D0LwfGRgfEiPNIelSLb0Q/C8geB8YGRwfEiPNIZ47GPj8LyN5HtVc/Pz8HxoZnfcY+PwfI/LJvegJPaLZEPz8HwHhAPz+/SsRyPj8/uFc/Pz9n3cY+PwfGbwfIBNoHxH/zIQvI30eC/09APz8/B8xML9dBP3pU5W9EPwfIQQfEf0rDuUI/P2Y+CMZzB8j0kgfEcUrDaUI/PwfGXARpRz8Hvn5HuFc/Pz9nRsY+PwvGbwfIBNoHxH/zIgvI30eC/09APz8/B8aGelRSb0Q/CMhBB8R/9EkHxJZKxPBCPz9mPgzGcwvI9KoMxHFKw6BCPz+4Vz8/P2e5xT4/B8Z3B8gE2gfEf/MhC8jfR4L/T0A/Pz8HzEyT1UE/elSBakQ/B8hCB8R/SsMvQj8/Zj4IxnsHyPy6B8R6SsPxQj8/ggTKPT8/P7hXPz8/Z+bFPj8HyATaB8R/81QLzASqB8wUugfGh2e5kHx6B8aXZj4IxpsHxJZKwzZCPz8AxoJvSoACT753QPQvB8ZKB8SI80h6VAVqRD8LyCIHxgpHB8SI80hnEMU+PwvI4ke1Vz8/PwfGimf/xT4/B8gcugfIHIJvev5PggTKQT8/P7hXPz8/Z2LIPj8HyATSB8R/81QLzASSB8wUggfGh2c1kHx6B8Z3Zj4IxnsHxHpKw6BBPz8AxoJvSoD+T753QPQvB8ZGB8SI80h6VIFpRD8LyB4HxgZHB8SI80hnjMg+PwvI3ke1Vz8/PwfGhme7yD4/B8j8ggfI/NpvegJPggTKST8/P7hXPz8/Z97IPj8HyATSB8R/804LzASiB8wU2gfGh2exj3x6C8ZfDMRjSsMsQT8/AMaCb0qAAk++d0D0NwfGSgfEiPNMelQCaUQ/B4JCPz8/PwfGCkcHxIjzTGcFyD4/B4ICRz8/Pz+1Vz8/PwfGimc0yD4/C8jksm8AegMjTwDGgm8ASoADI0++d0D0PAjGSyMHxIjzSXpUdGxEPwiCQyM/Pz8/CMYLI0cHxIjzSWdxxz4/CIIDI0c/Pz8/tVc/Pz8IxotnX8c+P88AxoJvSoACT753QPQ4B8ZKB8SI80x6VKtsRD8HgkI/Pz8/B8YKRwfEiPNMZ6rHPj8HggJHPz8/P7VXPz8/B8aKZ9XHPj/PAMaCb0qA/k++d0D0OAfGRgfEiPNMelThbEQ/B4I+Pz8/PwfGBkcHxIjzTGfoxz4/B4L+Rz8/Pz+1Vz8/PwfGhmcTxz4/zwDGgm8ASoABT753QPQ4CMZJB8SI80x6VFpsRD8IgkE/Pz8/CMYJRwfEiPNMZx3HPj8IggFHPz8/P7VXPz8/CMaJZ0zHPj/PAMaCb0qAAU++d0D0NwfGSQfEiPNMelSYa0Q/B4JBPz8/PwfGCUcHxIjzTGebwj4/B4IBRz8/Pz+1Vz8/PwfGiWeCwj4/LogHyAwaCMZTIwPG9PIELmNoUD0/PwfAeD8/P79KxJA/Pz+4Vz8/P2cZwj4/B8aXB8gE2gfEf/MhC8jfR4L/T0A/Pz8HzEzb0kE/elTha0Q/B8g+B8R/SsOWPj8/Zj4IxpsHyByqB8SWSsMgQz8/ggTKTz8/P7hXPz8/Z0bCPj8HyATaB8R/81QLzASiB8wUqgfGh2cZiXx6B8Z3Zj4IxnsHxHpKw2E+Pz8AxoJvSoD+T753QPQvB8ZGB8SI80h6VGVmRD8LyB4HxgZHB8SI80hncME+PwvI3ke1Vz8/PwfGhmdfwT4/B8j8sm96Ak9omD8/PwfAeD4/P79KxFRAPz+4Vz8/P2e/wT4/B8aXB8gE2gfEf/MhC8jfR4L/T0A/Pz8HzEzR0UE/elTHZkQ/B8g+B8R/SsNHPj8/Zj4IxpsHyByqB8SWSsOzPT8/ggTKHz8/P7hXPz8/ZyzBPj8HyATaB8R/81QLzASiB8wUqgfGh2e/jHx6B8Z3Zj4IxnsHxHpKw/g9Pz8AxoJvSoD+T753QPQvB8ZGB8SI80h6VEtmRD8LyB4HxgZHB8SI80hnTsE+PwvI3ke1Vz8/PwfGhmc9wT4/B8j8sm96Ak8AxoJvSoACT753QPQvB8ZKB8SI80h6VIJlRD8LyCIHxgpHB8SI80hnicQ+PwvI4ke1Vz8/PwfGime8xD4/CMaLB8gMGgfGUmZQB8YEogfEf/NEB8ZPZj4IxpMIxoIHen/hvjv9P/Rx4T5/4cgEYOHIBJoHyBRiggRqLz8/PwfIDHKCBEL/Pz8/B8wEmgfIBHpKEn9uSvoESgvMBGoAxpEHxvT6B8aJZwDDPj/GlwfGRBltRz8HxH/0IwfMTK3NQT96VBNhRD8HxocHzFTFzUE/elTLYkQ/B8hENG1HP8aGeo/Gd753RErE0j8/PwC+jEMHzASKB8gDIy8DyOsjJwvI4yMfBC6IC8wEagDGkQfGiWecvj4/xpcHxkRzcEc/B8R/9CMHzEwHzUE/elRlZEQ/B8aHB8xUH81BP3pUHWJEPwfIRIZwRz/GhnqPxne+d0T0MAfGTDCTRz8HxIjzJHpU0V1EPwvMBGoAxpEHxoln+L4+P8aHZ5//Pz/Gd3pUv11EP88HxgSiB8R/8/0AxopvSoAHT754QPQ0B8YcogfGRgfEiPNIelQyaEQ/C8geB8YGRwfEiPNIZznDPj8LyN5HtVc/Pz8HxoZnLMM+P88HxgSyB8R/8/9vA0qA908AvnpA9DMHxhyyB8ZGB8SI80h6VGxnRD8LyB4HxgZHB8SI80hnc74+PwvI3ke1Vz8/PwfGhmdevj4/xoIHxtsjV0A/PwfAg48/Pz8AGgAZABwAGxoZHH64ST9Cv2eroT4/z7hJP0K/Z6ChPj/PuEk/Qr9n0aE+P8+4ST9Cv2fGoT4/z7hJP0K/Z7+hPj/PuEk/Qr9n9KE+P8+4ST9Cv2floT4/z7hJP0K/ZxqhPj/PuEk/Qr9nE6E+P8+4ST9Cv2cIoT4/z7hJP0K/ZzmhPj/PuEk/Qr9nLqE+P8+4ST9Cv2cnoT4/z7hJP0K/Z1yhPj+Li4uLi4uLi4uLi4uLB8gbI0cSB75rHwfGlQfGeAfGDVcHxghXZx4tQz/Ef0rEzD8/PwfGztc/Pz8HxsrXPz8/Z0ctQz/Ef/TxSrH+TTcCTfTsB8bOhz8/PwfGyoc/Pz9nZzBDP8R/9BEHxg4nB8YKJ2eSMEM/xH/0BAfGvsc/Pz8HOMLHPz8/9DQHxs6fPz8/B8bKnz8/P2evMEM/xH/0WQfGDi8HxgovZ9owQz/Ef/RMr0AHxhsjLwe+gx8afgfGGyMvLX8HvoMfGn6LB8gbI08UERIAEwAUABEAEgfMqyMvdXp6B8Brj0E/PwfGRM26Rz8HLoMHyMR/RD8/B8ZwvmVPSsNgRD8/wGU/QD8/SsOcQz8/vnVASsSMQz8/AEqyd8aKJoVKwwk+Pz8mhUrDsUQ/P8BoQ0M/P/NIvnhDSsShQz8/C8wEvwfMVGxCQj8HgoA9Pz+/elTPmkQ/xH9KwwRAPz8ELnELyPMjBwvI8yMPC8jzI+MLyPMj6wvI8yPzA8jzI/sHyPMj/4IDI99APT8/B8xERkdCPwfIAyMXB8wLI/96VJ5hRD8LxmcujQC3Rz0/PwfMzJ9APz9nu6g+PwzEbErDIEM/PwfM1J9APz8Ixox6VN5hRD/Ef0rDSEM/PwfMzJ9APz9nGiZDPwfGlwfIAyM3LohnMyZDP88Au0FDPz8AJnvzQr56Q/McZusLxn61PUM/PwfGiXpUy2dEP7UbPz8/B8aGZ5K4Pj8HxH/zNweCgnp6enpKWj8HeoLhvvv3PT/0dAvGigcmfgeQdwvM/0AHzFT4QkI/B8wLIzdn4i0/PwfGGyM3C8Z+tURDPz8Hxol6VDBnRD8LyPMjLwfMCyMvelSoZEQ/B8YLIy8HxkAIxpR6DyfPB8aGZ8klQz8uf2gPQz8/Lo0At0c9Pz8HzMyfQD8/Z7qnPj8ujQC3Rz0/PwfMzK8+Pz9npqc+P7VEQz8/ALtBQz8/ALo9Qz8/4QA2ewBKA5IAuENAPz8LzMSvPj8/B8aJelSjYkQ/ShJ/Ln9KUATPSlAEn0pQBK9KUAR/SlAEj0pQBF9KUARvSlAEP0pQBE8HyAQfggTP1z8/PwfI9NcHxkTsikc/B8gEnwfMRE1EQj8HyASnBC5xC8j0r4IEu0A/Pz8HzMSfQD8/B8gEf4IEh0NAPz8LyPSPA8j0lwfMxK8+Pz8HyARfB8xEM0RCPwfIBGcHzESIvHl6B8gER4IEbyM/J08HzMSfQD8/B8hEd4lHPwfMDM96VPmZRD/Ef/RMelQTmUQ/Ln9oLT4/PwfMzJ9APz9n+ChDPwfGlwfIAyM3LohnCShDPwAme/MkvnpD9PkLxn61REM/PwfGiXpUqmFEPwfGhmcmKEM/Ln9obD0/PwvGfgDGkgfGiXpU0GFEP7UbPz8/B8aGZ5uyPj8HxH/zPAeCgnp6enpKWsM/Pz8/Pwd6guEDOPP3PfR0C8aKByZ+B5B3C8z/QAfMVPhEQj8HzAsjN2fiLz8/B8YbIzcHxoZnuSdDPy5/aL89Pz8HzFTzzkE/B4KAPT8/v3pUeptEPwfMVAfUQT8HgoA9Pz+/elRmm0Q/B8xUQ9FBPweCgD0/P796VJKbRD8ujQC3Rz0/PwfMDM9nsaE+Py6NALdHPT8/B8zMn0A/P2edoT4/ALhDQD8/C8zEn0A/P7U9Qz8/B8aJelSqZEQ/ALhDQD8/C8wEz7VEQz8/B8aJelTSZEQ/BC5xC8jzIy8LzAMjLwfMVLbVQT8HgoBAPz+/elS5lkQ/B8zMn0A/PweCgnp6enoHxoIHzP9A4QM4MwD0dMxDBD0/Pz/IAyMnB8zEn0A/PwfIAyMfALhAPz8/BC5/B8xU9j5CPwfGCyMvelTflkQ/B8wEzwfM+kDhAzgz9/R0zEP8PT8/P8gDIycHzATPB8gDIx8AuEA/Pz8ELn8HzFTkPkI/B8YLIy96VB2WRD8HxgsjL3pUipVEPwvMBM8HzNSfQD8/B8aJZ1PGenrEf/NJtUA/Pz8Hxol6VLVkRD8uf2hHQD8/BC5xC8jzIzcLzAMjNwfMVJLYQT8HgoBAPz+/elSVlUQ/ggMjL0c9Pz/hA8j0zwfMAyMvB8gDIycHzATPB8gDIx8ELogELn8HzFSsPUI/B8YLIzd6VDWVRD8LzATPALo9Qz8/AMaSB8aJelQLY0Q/AMaSB8aJelQvZEQ/B8aHAMwRH3pURl1EP4IDIy9HPT8/4QPI9M8HzAMjLwfIAyMnB8wEzwfIAyMfBC6IBC5/B8xU6T1CPwfGCyM3elSOmEQ/C8wEzwDMEj4Hxol6VGVeRD8AzBI+B8aJelSMY0Q/B8aHAMwRH3pUp2BEPwfGCyM3elSsmEQ/ZkYujQfGiXpUr2NEP7dAPz8/B8bMf0Q/Pwcui2eD9j4/B8bbI1dCPz8HwIOPQT8/ABoAGQAcABsaGRx+i4uLi4uLi4uLB8gbI0cHyPMjTxIHvmv/B8Z1ShJ/bkr6AyMfB4IDIy8/Pz8/BC6ILo0LzAMjH2d8Pz8/B8YDIycHxvMjHwcmgQfGWgfMTDVUQT8Hvncf7llnhiRDPwfIQgfGhmejJEM/B8wKR2ciVkA//y1xZjsHxkEHxH8HSgSHZ54kQz8HyEIHxoZn+yRDPwfMEUcHzApHBzaF800DSrELI98Lxv1HB8ZNZ4j6eXr/sUAHxhsjHwfElvPfB8b7IycHNprzIOHPB8wGR2cC4Xl6B8ZGZy4kQz8Hvn4fBzaa9GEHxhsjHwfGEyMvByaOB75dXwfGfgfAdT9PPz/tVAe+fSIHxhZ3ByZ+B75/dwe+d1ryWwfGhmdr9T4//0qxgQfGGyMPB8bzIxcHvoP/Gn5nriJDP4uLi+EDyAsjHwvIAyNX4cgTI08HyAsjRxQOERIAEwAUABEAEgfGawe+a+cESrJwDMZnSrJtC8ZgCMb3RwjGVwc2mvNZB8wGR2fR5Hl6B8ZGZ70jQz8Hvn4fBzaa9GEIxhw/CMgcRwvI5H+4PT8/P2fyI0M/B8gEly6W4chXShJ/bkr6BF8HyBxvB8b8ZwvG/F/hz7g9Pz8/ZwkjQz8HyAS34chXB8aCCCaCB753R0rNfgNKsYYLzAS3SrKRB8wMf2fZOXp6SrFv4QTEcUrDwT8/P7g9Pz8/Z0ojQz8HyASHLojhyEcLxvR/C8j0jwNKsYYLzASHSrIU3wfMDI9n4Dl6egvG5IfDf/P//8Nx8zcAxoEHxgyPBzaH7ioLxnAHyAx/B8YctwfMTCVOQT8MxGMISgSLZ7UeQz8HyAS3B8aGZ80eQz9mPv+xQAjGi2fEHkM/C8bkB2ZDC8b0f//DcfPkBzb8b/MvLn8HyEIHxgS3B8xMX01BPwfEfwdKBIdn7x5DPwfIQi6IZwUeQz8HvoJHB8j8Z2ZXC8wEtwfGkgfMDF9n2755egfG/GcLxvxfAEqyQUqy9A/hNoHzReE2BN9KxA9APz8HxnIIJnIHvnlHSr1DQD8/B8YclwfMTPFNQT8MxGMISgSLZ0EeQz8HyASXB8aGZ5kdQz8IxoEIJoMHkHcHxhSXLojhyEv9CMYcRwg2HE9Kw6g/Pz8HyBwHB8hGB8xMKk1BPwfEjQdKBIVnuh1DPwfIPi6IZ9gdQz/PC8zeRy5/CMhDIwjIAyNHCMgDI08LNnrz4weAeT4HxpEIxotny1JAPwjIQyMIyAMjRwfMQ28IyAMjTwjGcgjGWyMELmwLyCYHxkEHzEyCUEE/B8R/B0oEh2cSHUM/B8g+LohnMB1DPwe+fkcHvoFHBzZy9I8LxuwXCMgbI0cIvgRHH2ZSC8wElwfGjgjGjGcwv3l6B8b8ZwvG/F/hAL45P/MFCL6BPQvI9H8IxpoLNnrzTuHPB8ZGZ5sgQz8Hvn5HBzaa9GoIxnoLyPxnDMZhC8j0B0qy9A8Hxgy3Z7cgQz8DSrL03y6WaOd8enoHxgy3Z54gQz/PDMR68wkIxpoLNnrzTc8HxkZnyyBDPwe+fkcHNpr0agfGFG8IJpIHvl13CMaCB8B1P08/P+1UB759IgzG+ncIJoIHvn93B753WvIgCMaKZwbyPj8HxgyXB76D5wAaABkAHAAbGhkWHGgxIEM/Z0wjQz+Li4uLi4uLi4uLi4uLB8gbI08HyOsjVwfI8yMfEgARABIHvmsfC8ZtB8ZoB8b1TwfGFUcHNprzVUpaAz8/B8ZGZ2sfQz8Hvn5HBzaa9GoIxhlHCMgZTwvMPBNPQT8HxGwLSgR8CMaKZ2AfQz8HxpcHyAMj/y6IZ7EfQz8Hxo5Ksj4HxobhxH/zXEpa/z/hvncd80LhyEAHvoA9B759PUqyPeHEf/RiLmzhyCgIxjkIxopn0h9DPwjIQQfGimfvH0M/CMb5Twg2+VfzWwfIKgfGhmfyH0M/B8hCLohnEB9DPwi+AU9HZk0LzAMj/wfGkgjMCUdnpL95es8HxoYHxhsjBwfG6yMPB8bzIxcHvoMfABoAGRpoVx9DP4uLi4v/FA4REgATABQAEQASB8zrI3cHwGtHQD8/B8ZEB65HPwcugwfIBG8DxwsjNwvIAyPvB8aVB8gUxwfGeAfICyP3B8gMrwjG/0cIxgdPByaHB754R+4kB4JCPz8/PwfMTAzRQT9nh1pDPwfIQi6IZ51aQz8HxoJowE8/PwfGPwvMPE9KQT8IxooHxH8HSgSHZ9xaQz8LxmcHyASvLohn7lpDP8+4PT8/P2f7WkM/B8gDIy8uceHIL8wJPWflWkM/B8gDIw/hyC/MCT1nFVpDPwvGXwfIBJfhyC/MCT1nB1pDPwfGd+HIL8ZMT5dHP3pUGZhEPwjGijw/PT8/B8ZEwptHP/NCB8ZE8ZtHPwfEfwdKBIdnVVpDPwfIBNcLxm8HxopnallDPwfGAyPvB8b/RwfGTwjGigfEjQdKBIVnb1lDPwfIBL8HyASnLohnhFlDP8/GkQvMRIKbRz/G/GdKWv8/xoUIOBd/SgSKzP1ACDhXSgSAzAU9CDgX/0oEh8z9Pgg4178/Pz9KBIDM9UMIONd/Pz8/SgR3vn1EDMy//0A/P751U/u2yPxnB8xMMNRBP2f7WUM/B8aXLohnEVlDPwjGigfElgdKBIZn3llDPwfIAyPfLohnNllDPwQuiAC3enp6+gfGFL8HzAsj32d/JD8/B8aGZ1tZQz8HzEyQ00E/ZytZQz8HxpcuiGdBWUM/B8bzI98IxooHxHEHSgSJZ0lZQz8HyAMj3y6IZ2FcQz8ELogAt3p6evoHxo4HzAsj32frJD8/B8aGZ4dcQz8H3oIHgF9BB8xM2ZZHPwc+gAfIAyPnB8b7I98HxlcIxooHxHoHSgSKZ7JcQz8Lxvsj5wjIQgfGhmfGXEM/B8aKZ75cQz8Hxoln9lxDP8YEZzZEnX9HP/RWB8YMx3pUhZhEPwfGhwzGQrVuPj8/elSQlUQ/B4IDI/8/Pz8/B8w0hEtBPwfGiQfG/L8HxHoHSgSKZwlcQz8HyAMj/y6IZyFcQz/PB8YLI/9n9v9DP7/87z9Kw64/Pz8At0M/Pz8HzFRX00E/B8YLI/9nGThDP8R/9FwHzAJHB8aJB8R/B0oEh2d6W0M/B8YbIw9oyj8/PwC3Sz8/PwfMVG/OQT8Hxgsj/2chOEM/xH/03wfGGyMvB8xMqYtHP2eIW0M/B8gDIy8HxoZnn1tDPwQuiAC3enp6+gfMVDv6QT8HzAsjL2cdIz8/B8wSVwQuiAC3enp6+gfMCyMvZ0YjPz8HxgMjLwfGiQfEfwdKBIdmRQfGiQfEegdKBIoHxhsjD2fhW0M/B8Z3B8gDIxcHxoZnNVtDPwfGiQfEegdKBIpnAltDPwvGdwfIBF8uiGdcW0M/zwjGimfzOkM/xkxxk0c/elQDkUQ/PD89Pz9KxJFAPz8HzFTtzUE/CMaKZ12fPj8HxH/zGAfMVBnNQT8IxopniZ8+PwgmggeQd8Z/B8xLP0pPRD7DQT9KUEM4bUpPTELDQT9tSlALOE/GRD7DQT/IAzhXB8wQWwc+kkqyPeHIPQfMDT3hxH/0cGjoQD8/B8xMjM1BP2efVkM/B8aXLohn9VZDPwfMTKqTRz9nxVZDPwfGdy6IZ+NWQz8HxopnuzlDPwfGjgjGimcEnz4/B8R/SsNnPz8/B8aJB8YDIxcHxH8HSgSHZw9WQz8Hxm8uiGclVkM/B8aJZ705Qz8Hxo4HxolnRp8+PwcmgQeQd8aHB8gLI+cHzEQKkUc/CIJ/enp6ekpawz8/Pz8/CHp/4f2+O/8/9HQMPn8HxhMjFwfMSwUHxo9nYKY+PweCgHp6enoHxoBKWr8/Pz8/B3p/4b47/j/0cQvGCyPnCD6AC8YTIxcIzFP9B8aAC8xEZpRHPwd6f+EAvjv/P/R0CD6ACMxL/eFKWsM/Pz8/P0qyPeHIQAfMDT0HzAg94cR/9GwHxoln6FVDPwfMNF1IQT9mIwfGkgjGimcI2j4/B8R/81MLzETUlEc/B8aSB8wLIxdn5yE/PwfGimczVUM/B8aGZytVQz8HxvsjFwfGkgfMCyPnZ+ElQD8Hxk8HxhsjLwfGiQfEjQdKBIVnWlVDPwfIAyMvB8aGZ3FYQz8Hxgsj52drWEM/uD0/Pz9ncVhDPwfGdwfIAyPfLojhyEcHxgMjL+E4R0rDEEc/PwfMTDvQQT9nklhDPwfIBJ8uiGevWEM/zwQuiAC3enp6+gfGFL8HzAyfZzQgPz/GTPaNRz96VIiORD9MWD89PwfMDM8HyAsjHwPGhwQufwfGHJ8Hxo4Hxkz6pUc/Z+1denrEf0rEfz8/PwvMAyMvLo0HxgzPZ1UtQD8HxgzPxH9KxNk/Pz96VJ+LRD8Hxgsj9weCQD8/Pz8HxgMjLwfEfwdKBG8HxolnN1hDPwfG8yP3B8hBLohnTFhDP88HxoZnQ1hDP88HxopndldDP88IxopnbVdDP88Hxgsj/2diV0M/zwfGDL9nnFdDP88Ixolnk1dDP88IxotnhldDP88HxgsjF2d/V0M/zwfGCyMvZ7RXQz/PCMaMZ6tXQz8HxoFoxkg/P3pUPYtEPwfGAyMvB8aJB8R/B0oEh2ehV0M/B8gDIw8HyAMj3wfGimf3V0M/v/sjNz9KxCY+Pz+/PNO2Rz8/SsRZPj8/B8YDIy8HxokHxH8HSgSHZ+dXQz8HxncHyAMj5y6IZzxXQz/PB8xUXM9BPwfGCyMvZ1rcPj8HxH/z4wQuiAQufy6NB8YLIy96VAKQRD/IBGfEf/MFxocHzEMMPT8/PwfIAyMHB8aPB8aKZ81XQz8HxncHyAMj5wfEf/NKC8YDIwcujQfGh2cd0T4/BC6IC8aCxhRnB8YLIy96VHGPRD+/PGi1Rz8/SsS4QD8/C8wLI/8LxoIIxpEHxgzHZ9wlQD/Df0rESD0/P7UqPz8/B8aKZ0PbPj8HxH9KxMJAPz8HgoB6enp6B8aASloDPz8Hen/hvjsCP/RxB753PkrB40A/PwfGgOFKWsM/Pz8/PwfM/0DhvjsCP/R04b77AncpSsMAQD8/B8bzI/8HzEywQUE/B8R6B0oEimcAUkM/B8gDI/8HxolnV1JDPwQuiAC3enp6+gfMVHvJQT8HzAsj/2fVWT8/vzwktUc/P0rEokA/PwvMCyMvC8YDI/8IxpEHxgzHZ5IoQD/Df0rEyEA/PwfG8yP/B8xMAkFBPwfEegdKBIpnklFDPwfIAyP/B8aJZ6lRQz8ELogAt3p6evoHzFSdyUE/B8wLI/9nL1k/P788trhHPz9KxDxAPz8LzAsjLwvGAyP/CMaRB8YMx2fsKEA/w39KxFpAPz8HxvMj/wfMTJxEQT8HxHoHSgSKZ+xRQz8HyAMj/wfGiWcDUUM/BC6IALd6enr6B8xUB8lBPwfMCyP/Z4FcPz+/PBC4Rz8/9FkLzAsjLwvGAyP/CMaRB8YMx2dCKEA/w39KxLg/Pz8HzDT7REE/B8YLIy8HxoDhvjgf9EUHvn894b43H/NxvzxGuEc/P/RWtR8/Pz8HxodnAdU+PwfEf0rDakA/PwfGCyMvtR8/Pz9nxaM+PwfEf/NTtR8/Pz8HxgsjL2fxoz4/LojhyEcHxopn1FRDP2gefHp6vzyyt0c/P/TGB8YLI/9nSCJAP6dPSsT4enp6B8YDI/8HxvMjLwfMTGNDQT8HxH8HSgSHZ/NUQz8HyAMjLwfGiWcGVEM/zwfGimf9VEM/B8YDIy/hvjcbSsSpPz8/4b73PRtKw54/Pz8AuD0/Pz8LzERShEc/AMwQQAfMDGdnJVNDPwfMDGdnIFRDPwfGdy6IZ3ZTQz8HzEzzQ0E/B8R6B0oEimdDVEM/B8gDI+cuiGebU0M/BC6IALd6enr6B8YTIy8HzAsj52ffWz8/B8aKZ7tTQz8HxvMj5wfG+yMvB8xMJkNBPwfEcQdKBIlntlNDPwfIAyMvB8aKZ81TQz8HxolnxVNDPwfGAyMvB4IEZz8/Pz8HzDRxPkE/B8aJB8R/B0oEh2e+U0M/B8gEZy6IZxtTQz8HzBRnB8wLIwdn5TF6egfGTwfG+yMvB8aJB8SNB0oEhWcOU0M/B8gDIy8HxopnJVNDPwfGCyMHZx9TQz+/PAKyRz8/SsTjPT8/B8YTIy8HzAsjB2cfLXp6B8ZPB8aJB8SNB0oEhWdJU0M/B8Z3B8gDI98HxgsjD2dfTkM/B8YLIwdoBz0/PwfG8yMvB8xMKcFBP2dgTkM/B8gDIy8Hxolnt05DPwQuiAC3enp6+gfGEyMPB8wLIy9nO1Y/PwfGAyMvB8xMUz5BPwfEfwdKBIdno05DPwfGbwfIBGcHyAMj3wfGCyMPZ+1OQz8HxgMj7wfGB0cHxkhnbCNAP753evMzB8YDI+8HxgdHB8ZIZ5IjQD+nT/NaB8YDI+8Hxv9HB8ZPB8xMsz1BPwfEjQdKBIVofT8/P788CrFHPz9KxIU/Pz8HxgMj7wfGB0cAtz0/Pz8HzFQkxkE/B8ZIZ+AqQz/Ef0rEoz8/PwfGAyPvB8b/RwfGRwe+gENn6yNAP753evNcB8YDI+8Hxv9HB8ZPB759QwfMTAM9QT8HSgSFZhcHxvMjLwfMTFHEQT9niE1DPwfIAyMvB8aJZ59NQz8HxgMj7wfG/0cHxk8Hvn1DBC6IALd6enr6B8wLIy9nWFU/PwfGAyMvB8b0ZwfMTGxAQT8HxH8HSgSHZ/xNQz8HyARnB8aJZxRNQz8HxvRnB8YDI/cHgj8/Pz8/B8RxB8xMtkBBPwdKBIlnCU1DPwfGCyP3B8hALohnHk1DP88HxopnVU1DP88HxoZnUE1DP88HxolnR01DP88IxopnelBDP88Hxgsj/2dzUEM/zwfGDL9nZVBDP88IxolnYFBDP88Ixotnl1BDP88HxgsjF2eMUEM/zwfGCyMvZ31QQz/PCMaMZ7hQQz8HxgMj92jRPT8/B8YDIy8HxokHxH8HSgSHZ7JQQz8HxncHyAMj3wfGCyMPZ8hQQz8HxopnNC1DP88HxoZn91BDPy6IB4J/enp6egd6f+G+OwI/9HEHxH9Kw4lAPz8HyAsjDwfGiQfEegdKBIpn41BDPwfIAyMPLohnO1BDPwvGAyPvB8wTIw8HzAsjB2fDWnp6B8ZPB8aJB8SNB0oEhWctUEM/B8aXB8gEpwfGDL9nQVBDPwfGCyMHZ3tPQz8Hgn96enp6zwd6f+G+O/4/9HEHxH9Kwz5APz+4PT8/P2dmT0M/B8gEty6I4chHShJ/bkr6BH8HyAyPC8wEpy6NB8wMf2da8Hl6gQMjHz8DSrELIzcLzAS3B8YUxwfMCyMHZ71venoHxk8HxokHxI0HSgSFZ59PQz8HyATXB8aKZ/dPQz8HxgsjB2fpT0M/zwfG/H8HxHrz+AfGBIcHNnfzHwvGZ0pa/z8HxkpnC09DPwe+gkcINnz0agfG/H8LxuyvB8YEjwcmggeAdz4HzFOEPz8/PwfGggfAdT9PPz/tWAe+fSIHxvp3ByaCB75/dwe+d1pKwkVAPz8HxopncuQ+P0oSf25K+gR/B4IEjz8/Pz8Hxgy3Z11KQz8HxvzXB8YDI/cHgj8/Pz8/B8R6B0oEcgfGiWeaSkM/B8bzI/cHyEEuiGezSkM/zwfGimemSkM/zwjGimedSkM/zwfGCyP/Z9JKQz/PB8aGaKtxenoHxhsj9wfIRgfGiWfVSkM/B8g+Lohn80pDP88Hxopn5kpDP88Ixopn3UpDP88Hxgsj/2cSSkM/zwfGDL9nDEpDP88IxolnA0pDP88IxotnNkpDP88HxgsjF2cvSkM/zwfGCyMvZyRKQz/PCMaMZ1tKQz8Hxn4HxgxvBy6LZ6jjPj8HwINHQD8/ABoAGQAcABsaGRYcfmePUEM/z4uLi4uLi4uLi4uLi4uLi/8UEQASB75rLwfGbQvMAyPfC8Z4LmwHxokHyOsj3y6NelRFhUQ/xH/4HnpUJ4JEPwfMVAjKQT8IxooDxn9nGWl5ei5/B76DLwAaGRx+B8YTI98ELn8HyBsjDwjGigfI+yMXC8jjIycLyPMjH2f6NHp6xH/0AcwHPWf2SUM/B8xM+8NBPwfGd+HIJ2fwSUM/B8aKB8aXZwVJQz8AuE8/Pz8LzETg7UE/B8aOCMaKelS8i0Q/B8aGZyhJQz8Hxgsj3wfGQHoPT7g9Pz8/ZydJQz+1Gz8/PwfGiQvGX+HIJ2eU2z4/B8R/81C1Gz8/PwfGiWd+2z4/B8zvPQfMTD/CQT9ndkxDPy6IC8ZvZ5RMQz8HzCwJfEQ/B8RxB8aMB0oEiWeWTEM/LogHxpdntExDPwzEcQfGjAhKBIlnfUxDPy6IB8gDI+dn1UxDPwQuiAfMCyPnALd6enr6B8aOZx9UPz8HxoZn+0xDPwfMTFC+QT9ny0xDPy6IB8aXZ+FMQz8HxvMj5wfGjAfEcQdKBIln6UxDPy6IB8gDI+dnAUxDPwQuiAfMCyPnALd6enr6B8aOZ4tTPz8HxoZnJ0xDPwfG+yPnB8R6B0oEagfGjGcvTEM/CMaLB8aXZ0hMQz8HxopnQExDPwfGiWd4S0M/CMaJZ3BLQz8Ixop6VAuIRD8HxocHxo56VP+GRD8Ixop6VDKIRD8LzETXzEE/tXE+Pz8Hxod6VDWFRD8HxoZnsUtDPwvG8yMft0A/Pz8LxuMjJwfG+yMXB8YbIw8HvoMvABoZHH4HyBsjHxQREgATABQAEQASB8yrIy93enoHwGuPRz8/B8ZEfdpHPwcugwfIxH9CPz8MxmcLyAS/C8ZdB8ZwB8gMzwfIFK8LyAS3uD0/Pz9nFEtDPwfIAyPvLojhyEe6P0M/P8aKZzpLQz8HxpcAskDGTEKERz96VBSBRD9MWD89PwfMCyPfB8gLIx8DxocELn8IxlMjB8aJZ0OUenrGb8R/8yQHxgsj72dnRkM/zwjGSyNnmUZDP88Ixgw/Z5NGQz/GgWhnQz8/C8bzI98uccjzI+cLzAsj5wQuf8wRQwjGiXpUZbpEP7539fNBB8j0n2Yzxgsj52epRkM/B8ZvB8gEnwvMCyPnC8Z/tUM/Pz8Ixol6VLi6RD/Ef/NHB8aJZ/BGQz8uccZMEINHP3pU2oREP0xBPz0/B8jzI/8HzAzXB8gLIzcHyPMjL8gDIyfI8yMfBC6IBC5/CMYUPwfGDM96VIa5RD/Gb8R/SsQuenp6BC5s4QPI7H8ExnQAxoRKWj8AxnEEw3r0LAPGCyP3AL54egBKA4TIAyMXyAMjJwfIGyMfBC5/B8wUfwfGDNd6VMy5RD9mPgQteoIDI/s/Qz8/yPsjFwfMAyMXB8gDIzcHyBsjLwfMAyP3B8gDIycLyOsjHwvMCyP7C8wEfwDGkQfGCyPfelSKuUQ/AHqBPGU/Pz/040pa/z/hSlrDPz8/Pz/GAyMXRD9DPz/Gd8gDIxfGjwfGhmdGRkM/B8aXB8wDIxcHyAMjNwfIGyMvB8wDI/cHyAMjJwvI6yMfC8wLI/sLzAR/xpEHxgsj33pU57lEPzxlPz8/86jEf/RIxgMjF2hLenp6uD0/Pz9nJUVDPwfGdwfIBMfhA8gnuD0/Pz9nVEVDPwvGdwfIBKfhA8gnBMZ0C8wDI+8ujQfGCyPfZ5laQD/Glzw+QD8/C8bsv0rDGj0/P8SWSsQSPT8/B8xM6etBP2eYSEM/B8aXLohnrkhDPwjGQyMHzEwneEQ/B8R/B0oEh2e3SEM/B8gDIw8uiGfPSEM/BC6IALd6enr6B8aOB8wLIw9nUVA/PwfGhmftSEM/B8bzIw8HzExhd0Q/B8RxB0oEiWfxSEM/B8gDIw8uiGcJSEM/BC6IALd6enr6B8YTI+8HzAsjD2eNTz8/B8b7Iw8HxhzHB8xMoXdEPwfEegdKBIpnMUhDPwfIBMcHxoZnSUhDPwfGimdBSEM/B8aJZ3lHQz8HzEye5kE/Z0lIQz8HxpcuiGdnR0M/CMYEPwfMTBx3RD8HxH8HSgSHZ2xHQz8HyAMjDy6IZ4RHQz8ELogAt3p6evoHxo4HzAsjD2cGTz8/B8aGZ6JHQz8HxvMjDwfMTFZ3RD8HxHEHSgSJZ6ZHQz8HyAMjDy6IZ75HQz8ELogAt3p6evoHxhMj7wfMCyMPZ0JPPz8HxvsjDwjGmgfMTJtyRD8HxHoHSgSKZ+tHQz8LxncHyASnB8aGZwBHQz8HxopnOEdDPwfGiWcwR0M/LpYHyBsjDwfMTJ5yRD8MxHoISgSKZy5HQz8HyAMjDy6IZ0ZHQz8HyBy/B8xMv3JEPwfG/McHxHoHSgSKZ0tHQz8HyAS/LohnZEJDPwvMAyMPB8wUvwfGDM9nOnZ6egfGCyPfelQrtkQ/xkylf0c/elR3gEQ/TFg/PT8HzAsj3wfICyMfA8aHBC5/CMZTIwfGDM9noY96esaXxH/0HQB6gQvMAyPvAMaRB8YLI99n9lxAP8aXPD5APz9KxKB8enoLxgSftUM/Pz8HxgzXelSutkQ/xkwAf0c/elTKgEQ/A8Z/CMZTIwfGDM9nqop6egfGCyPfelTbtUQ/B8YM13pUzbVEPwfGDJ9nJEJDP8B2PkA/P7g/Pz8/SgOYCMaKZ0pCQz/PB8aKZ0FCQz/PB8YLI+9ndkFDP88IxksjZ3BBQz/PCMYMP2diQUM/xn4Hxsx/Qj8/By6LZ+0bPj8HxtsjJ0g/PwfAg49HPz8AGgAZABwAGxoZHH6Li4uLi4uLB8gbI0cHyOsjTwfI8yNXEgARABIHvmv/AMZ3B8ZtB8ZouD0/Pz9n3EFDPwfIAyMvBC564QPINwPGcgDAiTo/Sj8HzAMj9wfIAyMfBMaJBC5/B8aRB8aMZ+OKenrGl8R/SsSvPz8/C8wDIy8ujQfGCyP3ZzhbQD/Gl8R/9C1KWj8DxoIHxhMjLwfGCyP3Z+l6enrGl8R/9FILzAMjLy6NB8YLI/dnQltAP8aXxH/zkAfGCyP3elQZuEQ/wHY+QD8/80S+dkT0CgPGggfGkQfGjGcGiXp6xpfEf/M2B8wDI/cHyAMjHwTGiQQufwfGkQfGjGeFiXp6xH/0WwfGCyP3Z9cVPj/EfwBKA5oHxgsj93pUPrhEP88HxgsjL2fTREM/xn4Hxhsj3wfG6yPnB8bzI+8HvoP/ABoAGRp+i4uLi4sHyBsjVwfICyNHFBIAEwARABIHvmsfC8ZwDMZguD0/Pz8IxncHxpVnG0RDPy6ICMhB4chHBzZcDNFHP/RIB8xMI+dBP2ZYBzZc/tFHPwfMTEPnQT8HzER8+kE/B0oEh2crREM/LogHxmdnQURDPwfMTKbiQT9nUURDPy6IB8aXZ29DQz8LzDzoc0Q/B8RsCMaKB0oEjGdxQ0M/LogHyAMjD2eJQ0M/BC6IB8wLIw8At3p6evoHxo5nE0s/PwfGhmevQ0M/B777Iw8/CMaKB0oECyMPZ7dDQz8uiAfIAyMXZ89DQz8HxlIHzAsjFwQuiAC3enp6+mdRSz8/B8b7IxcIxooIxlkHxHoHSgSKZ/pDQz8HxoYIyEFnF0NDPwfGimcPQ0M/B8YLIw9nAUNDPwfGjGc5Q0M/CMZDI+G+Nz/z7wfMTJjhQT9nA0NDPy6IB8aXZ1lDQz8HxJYLSgR2CMaKZyZDQz8uiAfIAyMPZz5DQz8IxlMjB8wLIw8ELogAt3p6evpnx0Y/PwfGhmdjPkM/B8YTIw8ELogAt3p6evoIxoln5UY/PwfGCyMPZ4M+Qz8Hxhsj3wjGgQe+gx8AGgAZABsaHH6Li4uLi4uLi4uLiwfIGyNXFBESABMAFAARABIHzKsjT3p6egfAa29APz8HxkSN0Uc/By6DB8jEXz8/PwvGZQfGmAfIDMcucQPGecwJPWfwPkM/C8Zf4cgvzAk9Z94+Qz8HxncHyAS/4cgvt5s/Pz/hyAQDC8wEP7V6enp6Loh6VIKARD/hAL78Py/0HwPMCS8LzEQ74kE/B8xULMRBPwfGhnpU04BEP2gySD8/ALdDPz8/B8xUZeRBPwjGjGcNWkM/B8w04m1EP8R/SsScPz8/B8xM88RBP2dqPUM/C8ZvLohniD1DPwjMFEcHxokHxI0HSgSFZ409Qz8HxpcuiGerPUM/B8aJDMRxCEoEiWe4PUM/B8gDIw8uiGfQPUM/BC6IALd6enr6B8aOB8wLIw9nUkU/PwfGhmfuPUM/B8bzIw8IxpsHzExjcEQ/B8RxB0oEiWfzPUM/C8ZfB8gDIw8HxoZnBz1DPwfGiWf/PUM/CMaJZzc9Qz/GTFW2Rz96VOe7RD9MWD89PwjMFEUHzAsjFwfICyMfA8aHBC5/B8ZMH85HP2dOhnp6aMNDPz8At0M/Pz8HzFSY40E/CMaMZxBZQz/Ef0rEZEA/PwfGRIW1Rz8HxH9Kw1lAPz+/Nz9KxFRAPz8HzEzIw0E/Z5tAQz8Lxm8HyAMj3y6IZ7BAQz8HxkTRtUc/B75/RwfGiQdKBIdnsUBDPwfGly6IZ89AQz8HxokMxHEISgSJZ9xAQz8HyAMjDy6IZ/RAQz8ELogAt3p6evoHxo4HzAsjD2d2Rz8/B8aGZxJAQz8IzARHB8aJB8R/B0oEh2ffQEM/B8aXLohnNUBDPwvG8yMPB8aJDMRxCEoEiWf9QEM/B8gDIw8uiGdVQEM/BC6IALd6enr6B8aOB8wLIw9nn0c/PwfGhmd7P0M/B8bzIw8IxpsHzEzsb0Q/B8RxB0oEiWd8P0M/C8ZfB8gDIw8HxoZnkD9DPwfGiWeIP0M/CMaJZ4A/Qz8LxvMj32jaPz8/B8xM075BP2eCP0M/C8ZvLohnoD9DPwjMBEcHxokHxH8HSgSHZ6U/Qz8HxpcuiGfDP0M/B8aJDMRxCEoEiWfQP0M/B8gDIw8uiGfoP0M/BC6IALd6enr6B8aOB8wLIw9nakI/PwfGhmcGP0M/B8bzIw8IxpsHzEy7akQ/B8RxB0oEiWcLP0M/C8ZfB8gDIw8HxoZnHz9DPwfGiWdXP0M/CMaJZ08/Qz8IzBRFB8ZMINBHP2jyPT8/ALdDPz8/B8xUet1BPwjGjGcKW0M/xH9KxLI/Pz8HzExnvUE/Z256Pj8Lxm8uiGeMej4/CMwURwfGiQfEjQdKBIVnkXo+PwfGly6IZ696Pj8HxokMxHEISgSJZ7x6Pj8HyAMjDy6IZ9R6Pj8ELogAt3p6evoHxo4HzAsjD2dWQj8/B8aGZ/J6Pj8HxvMjDwjGmwfMTGdpRD8HxHEHSgSJZ/d6Pj8Lxl8HyAMjDwfGhmcLej4/B8aJZwN6Pj8IxolnO3o+PwjMFEUHgoBEPz+/aJ5APz8At0M/Pz8HzFRu4EE/CMaMZ/ZWQz/Ef0rEsj8/PwfMTAO9QT9nWno+PwvGby6IZ3h5Pj8IzBRHB8aJB8SNB0oEhWc9ej4/B8aXLohnm3k+PwfGiQzEcQhKBIlnaHk+PwfIAyMPLohngHk+PwQuiAC3enp6+gfGjgfMCyMPZwJBPz8HxoZnnnk+PwfG8yMPCMabB8xMU2lEPwfEcQdKBIlno3k+PwvGXwfIAyMPB8aGZ/d5Pj8Hxoln73k+PwjGiWfneT4/CMwURQeCgD8/P79oij8/PwC3Pj8/PwfMVArgQT8IxoxnolVDP8R/SsRhPz8/B8xM18BBP2cGeT4/C8ZvLohnJHk+PwjMFEEHxokHxI0HSgSFZyl5Pj8HxpcuiGdHeT4/B8aJDMRxCEoEiWdUeT4/B8gDIw8uiGdsfD4/BC6IALd6enr6B8aOB8wLIw9n7kQ/PwfGhmeKfD4/B8bzIw8IxpsHzEz/bEQ/B8RxB0oEiWePfD4/C8ZfB8gDIw8HxoZno3w+PwfGiWfbfD4/CMaJZ9N8Pj8IzBRHB4KAPj8/vwvMAyMXelQ1sEQ/xH/zNbUbPz8/CMaLZwDLPj8LzPc9tRs/Pz8IxotnL8s+Py5x4cgvZgAIxoxn6Hw+PwfIAyMPCMaLZ/98Pj8HxgsjF3pU2K9EPwQuiAC3enp6+gfMVJAaQT8HzAsjD2eyQz8/C8bjIw8ucS6NB8xMwr9BP3pUwLhEPwvGbwfEf0rETUA/PwfGRCGxRz8HxH/zVC6Ieo+1P0A/P8ZMgbRHP3pUw7FEP0oSfy5/SlAEz0pQBJ9KUASvSlAEf0pQBI9KUARfB8gEb4IEz+c/Pz+3QD8/P8gEi+HIBI8HzFQ4v0E/B8wLI99nmktAPwfGTwfGmgfEjQfMTD5rRD8HSgSFZ9F7Pj8HxncHyAS/B8aGZ+Z7Pj8Hxgsj32fgez4/B8aKZ2RMQD8HzAMj5wfIAyMHB8wEzwfIAyP/B8jzIzcHyPMjL8jzIyfI8yMfBC6IBC5/B8aSB8aKelSBtEQ/xH/zVrV6enp6B8YLI+d6VE21RD8Hxgsj73pUurNEP3pU8LNEP8aXLo0HzEzp+kE/elTnt0Q/C8ZvZiEHzBMjDwfGh3pUfLJEPwPGAyMPLo0uiHpU4bREPwfIAyPnxhsjDwzEcfRXA8Z+B8xUyfpBPwfGDMdn5JZ5emiXQD8/tUQ/Pz8Ixol6VN24RD8Ixol6VCC3RD8ELogLzESq+kE/Lo0Ixol6VHuyRD8HxpcHxod6VD+3RD8HxoZ6VNK3RD+1enp6egfGCyPnelQSuEQ/BC6ItVBAPz8At8c9QD8Ixol6VH+4RD+1enp6egfGCyPnelQvuEQ/uVk/Pz9KWj8ELoi1P0A/PwTMACQHxoZ6VM64RD+1enp6egfGCyPnelQ+uEQ/B75pQPSUCMZzAEqyQyPhxH/zC+G+dxv0TLU/QD8/ALciPz8/ZlBKsodnLFFDPwNKsn+1PUA/PwQuiAfGhnpU/7hEP7V6enp6B8YLI+d6VK+3RD8HvoE9SrJB4cR/9LO1enp6egfGCyPnelTTt0Q/DMR6SsPcPz8/BC6IC8xEiPlBPy6NCMaJelRxsUQ/B8aXB8aHelR1sUQ/B8aGelTQskQ/vrynPz8/R/FGuGk9Pz96VLStRD8ELoi1P0A/PwTMACMHxoZ6VLe3RD8ASrJC4cR/8wBKWr8/Pz8/SrKHZ/dUQz8DSrJ/BC6ItT1APz8HxoZ6VMa3RD+1enp6egfGCyPnelR2skQ/DMz6PQBKskLhxH/0gQjGiXpU9LFEPwjGiXpUS7JEPwfGCyPnelTIrUQ/zwfGimeDeD4/zwjGi2e2eD4/B8bMXz8/Pwcui2cHCj4/B8bbI/89Pz8HwINvQD8/ABoAGQAcABsaGRx+i4uLi4uLi4uLi4uLiwfIGyNHB8jrI08HyPMjVxIAEQASB75rHwfGaLk9Pz8/xokLxm1n6Xg+Py6IB8gEP/8teuHIRwfMTIJnRD8IxkEHxhw/B8R/B0oEh2cPeD4/B8aGB8gEP2cneD4/DMY5A8wBSQfGHD8HzFT15kE/CMaKZ+1UQz8IxlHEf7hNPz8/B4J/enp6ekoDcMaJA8aBzwd6f+G+O/0/9HELNn/uDwC4Gz8/P/5KslMC4QA2kPRQ/8N69ELhA8hLBnqA/7JAZkj/LXrhyFMGeoAIxlF6gQPGgQeCf3p6enpKWr8/Pz8/B3p/4b47/T/0cQs2f+2xAEqyQ/LhyEMGCMZJZ8N3Pj8Hxhsj/wfGhAfG6yMHB8bzIw8HvoMfABoAGRp+i4uLiwfIGyNHB8jrI08HyPMjVwfI+yMfABMAEQASB75rHwvGUAeCgnp6enoHxpoI3nAIxmcLxnULxmDhSlrDPz8/Pz8Hen7hAL47FT/0dAc2ZgdKAmYHzEMpBzZ+8UTGbiZ0zwd6guG+O/U/9HEDxnIDJnEExHH5XAjekQjGhQc+jgfMUxRDPz8/Z/h3Pj8IyEMjC8aPB96JByaYByacB8xDKAjMU/0I3oEHPoALzEMcPT8/Pwc+hAjMS/1nrsc+PwjGQyMLzEM6CMaSB8xL5wfGGyP/B8brIwcHxvMjDwfG+yMXB76DHwAaABkAG2jAxz4/iwfICyNHDhQREgATABEAEge+ay8MxngI3pcLxm0HxnAELmMDyOMjHwvIIIIDIx9APz8/CMZIB8SI800HxkgHxIjzRXpUP61EP8aPZj4AxpMAxovhADhJStSAAMaDxI1K1H8mh754ekrD1D0/P8SISsODPz8/vnhASsRdPT8/xJbzRQzMMxkIvoE981AHxkEHxH/zDgs4L0rDfj0/PwfGOQfEevP9tnp6enpvSoAaT752QPQvB8ZKB8SI80h6VNKwRD8LyCIHxgpHB8SI80hn2Qs+PwvI4ke1Vz8/PwfGimfMCz4/C8ghuFc/Pz9nAws+PwfGlwfIAyP3B8R/8yILyN9Hgv9PQD8/PwjGiXpUCrBEPwfIPgfEf/RJDMRxSsQVPT8/Zj4IxpsHyFkHxJZKwxM9Pz9oIj0/PwjMWxm4Vz8/P2dpBj4/B8Z3B8gDI/cHxH/zIgvI30eC/09APz8/B8aGelR4r0Q/B8hCB8R/9EkHxJZKxFU9Pz9mPgjGewfIuyPHPz8/B8R6SsN4QD8/DMY6C8j7I/cMxHrzRG8AegJPggMjHz4/Pz+4Vz8/P2e9Bj4/B8gDIycHxH/zVQvMwyPHPz8/B8wTI/cHxodnis18egvGb2Y+DMZzDMRxSsPKQD8/tnp6enoMxHrzPMZ+bwBKgAJPvndA9C8IxkoHxIjzSHpUEK9EPwzIIgjGCkcHxIjzSGcXBj4/DMjiR7VXPz8/CMaKZwIGPj8HzAMj9wc2b/MPC8Y5DMR68//Gfm8ASoACT753QPQvCMZKB8SI80h6VD2vRD8MyCIIxgpHB8SI80hnSAY+PwzI4ke1Vz8/PwjGimd3BT4/C8ghC8gxbwB6AU/Gfm8ASoABT753QPQwCMZJB8SI80h6VLWqRD8MyCEIxglHB8SI80hngAU+PwzI4Ue1Vz8/PwjGiWevBT4/z29KgBpPvnZASsTPPz8/B8ZKB8SI80h6VPaqRD8LyCIHxgpHB8SI80hnvQU+PwvI4ke1Vz8/PwfGimfwBT4/ZhkINnLzGAfGOQfEevP9tnp6enpvSoAaT752QPQvB8ZKB8SI80h6VCyqRD8LyCIHxgpHB8SI80hnMwU+PwvI4ke1Vz8/PwfGimceBT4/C8ghCMZCB8hBB8R/80Nvev9PB8aBB76DLwAaABkAGxoZHBZ+uEk/Qr9nZOs+P8+4ST9Cv2eV6z4/z7hJP0K/Z4rrPj/PuEk/Qr9ng+s+P4uLi4sHyBsjRwfI6yNPB8jzI1cSABEAEge+ax8HxkALxngHxH8HzEwrXkQ/CMZvB8ZlB0oEh2e4bj4/LogHxpdnzm4+PwfGhmdmUUM/B8aUB8aGZ/P3Pj8HJn4HgoJ6enp6B5B3C8aCA8Zv4Upawz8/Pz8/CHp/4f2+OwE/9HQIxkIMPn8HxpEFzEvvZw7DPj8IxkoHxoIHen/hvvsEPz/0dAg+gQfMUwAHeoLhvjv5P/RxCD55B8xL+OHhSlrDPz8/Pz9Ksj0HzA094chAB8wIPeHEf/RsB8aGB8YbI/8HxusjBwfG8yMPB76DHwAaABkaaGBtPj+Li4uLi4uLi4uLi4uLB8gbI0cHyOsjTwfI8yNXB8j7Ix8AEQe+ax+CRIOhRz8/Pz8/C8w03K9HPwfMLNG0Rz8IxvF3CDYx8wlKWgM/PwfGOQfGGt8HNhrn8yJKWj8Hxka3enp6em9KgAD3vndA9EcHxkZn5W0+Pwe+fkcHNhrn9JsHxopnF20+Pwe+gUcINjH0tgjG8XcIyDEIvoH/CzZ0+9wHxhsjLwfG6yM3B8bzI/8HxvsjBwe+gx8AGX7/FA4SABMHzKsjJ3l6egfAa5c9Pz8HxkQbxEc/By6DB8jE30A/PwfGlQfGeACzQHpUDqlEPwc2/ldKxJI+Pz8HyLMjTz4/PwfMEyP/C8izI1c+Pz8HxooLyLsjjz0/P0oosyN/PT8/Sii7I689Pz8DSijDI589Pz8DSijLI889Pz8DSijTI789Pz8DSijbI+89Pz96VEKsRD8HxgZXB8wTI/96VFesRD8HxgZXB8wTIwd6VEisRD/GBv+3WsRmEEqqBidKEnFtA0pPRFCSQT9yaLdaxGYQA8Z1AIB6RADGioBoWgM+eMYGA0qqBityaMZtgHlExoGAZ1o+bwM4+yP//EEEShKIZkMESieHAzj7Iwf8QQRKEo1mQwRKJ4848yMD/EEEShKWZkMESieXOPMjC/xEShJ6ZkMASid3Lo0HzAsjDwC3Rz0/P2cd6j4/ALdDQD8/B8wTIw8Hxop6VJmrRD8HzFTqE0E/B8wLIw9njHQ+P8R/9CDMD28Hxop6VPSrRD++X0q+d0byTLg+SD8/Sp6A7j4ELWMHzFQIE0E/B8wLIw9n0nQ+P8R/9EkELn8ujQfGinpU5KtEP8YTIwsDxhsjBwPGCyMDA8bzI/8Ew2P0MADGigDGfgAmiQAmgjaH+0EESieQZkMESieFxonGfQAmiCaBNof7QQBKJ3ZmQwNKJ5oLxrsjjz0/Py5/B8R68+UDxg4XxocExI35GgfG7g8LzAEvCDg380x6gAi+fzcANoX7b2YExoAH5n83Bz6B8zVtSk8/4Uoqge1DA0onh21KT/9H4Uoqge1DA0onj21KT/9P4Uoqge1DA0onl21KT/9X4Uoqge0+Sid34QNKKYkHxrMjTz4/P/U98zXhBEoph8YGL/VF9EcmBicDPnBmICYGH+FK6f8fbkphf+FK6YhuSmGIbUoYR21KF4dtA0orcAPI8yP/4QNKKZEDSifLI889Pz/1PfM24QRKKY/GBi/1RfRHJgYnAz6YZh0mBh/hSun/J25KYX/hSumIbkphiG1KGAdHbUoXh20DSiuYA8gbIwfhA0opmQNKJ9Mjvz0/P/U98zbhBEopl8YGM/VF9EcmBisDPohmHSYGI+FK6f8jbkphf+FK6YhuSmGIbUoYB09tSheHbQNKK4gDyAsjA+FKKTz5k0E/A0on2yPvPT8/9Uz0RsYPKyYPIwA+kGY74UopefU98zfhAEopd8YGM/VI9EImBis+kGYgJgYj4Urp/ytuSmF/4UrpiG5KYYhtShgHV21KF4dtSiuQyBMjCwfGBjcAJpCCAyM3Qz8/PwQmmcgTIy8ELn8DyBsjJwfGkgPICyMfBMaJelSapkQ/A0onwyOfPT8/Sie7I689Pz9KJ7Mjfz0/PwvGsyNXPj8/B8j+N7dAPz8/B8bM30A/Pwcui2fR/j4/B8CDlz0/PwAbGhYcfouLi4uLi4uLi/8OB75rHwfGRGavRz/GmAfEf/QjB8xMPBBBP3pUmqNEPwfGhwfMVFQQQT96VFKhRD8HyER/r0c/xoYHvoMfFgd6X4uLi4uLi4uLi4uLi4uLB8gbI1cSB8BrD0M/PwfGRJO/Rz8HLoMHyMMj/0M/P8Z1B8aYt0A/Pz9vSoBEjq9HP3p/vndA80lvekyEr0c/LX9osz8/PwC3Qj0/PwfMEyMvLoh6VPqiRD/Ef/NdB8ZE46FHPwfEf/NXuEA/Pz96j8ZMQaFHP7U/PT8/elS6oUQ/tSw/Pz8HxoZn+fA+PwfEf/NQtSw/Pz8HxoZn6/A+Pwe+Zz3I+yMnC8wDIy8LxocHggMjHz8/Pz8HzFQ3DkE/Loh6VEenRD8HxlR4pEc/B753H0rSfgfEjfNULoh6jcZM0qRHP7U/QD8/elQPoUQ/b3pMTK9HP0qxfgfGyyP/Qz8/By6LZyH9Pj8Hxtsj70M/PwfAgw9DPz8afouLi4uLB8gbI0cHyOsjTwfI8yNXEgARABIHvmv/CMZoCMZvC8ZtA0qxeAfMCyMvZ7ANeXrPLnoHyPsjNwvMAyM3tUBPPz8Ixol6VPGiRD/Ef/hSA8Z/B8xU3+tBPwfGjGc/iXl6aMU/Pz8LzETz60E/tW4+Pz8Hxol6VPGoRD+4Lz8/P2evAD4/B8aXB8jvRwfGAyM3B8g+B8jmTwfI9h8LyO4nC8bLI78/Pz8LyAZXC8aEB8aRLohnJ5s/PwTDevNFB8aGZ3aOeXpmHgfIGyMfC8xMrD8/PwvGgQfMVFbrQT8HxkxL0Ec/elRJqEQ/ukA/Pz8HxkSto0c/B8R/81QuiHqPtT9APz/GTA2jRz96VE+kRD8HxhMjLwfGXIOnRz8HzEyQlUQ/B8SNB0oEhWfgZj4/B8hEpadHPwfGhmcxZj4/B8YTIy8HzEw5CkE/elQXpEQ/B8YLIy9nVWY+P8/GggfGGyPfB8brI+cHxvMj7we+g/8AGgAZGn6Li4uLi4uLi4uLB8gbI08HyPMjVwvICyMfEgATABQHvmsvC8ZoCMZ4uD0/Pz/GlWeZZT4/BC5jB8Zv4QPIH752T0rD/kA/P8B2T0A/P0rEB0A/PwfGAicHxH8LyPsjDwvMPFeVRD8IxooHSgSHZ6dlPj8uiAfGd2e9ZT4/B8xM0uVBP2fNZT4/LogHxpdn62U+PwfElgjGigdKBIZn+GU+Py6IB8gDIydnEGU+PwQuiAfMCyMnALd6enr6B8aSZ5JwenoHxoZnLmU+PwfMTGffQT9n/mU+Py6IB8aXZ1xlPj8LOOMjJwjGigdKBAsjJ2chZT4/LogHyAMjH2d5aD4/BC6IB8wLIx8At3p6evoHxo5nw3B6egfGhmdfaD4/CzjjIx8HxpkLSgT7Ix8IxopnYWg+PwfGhgfGb2e6aD4/B8YLIx9ntGg+PwfGCyMnZ6ZoPj8Hxopnnmg+PwvGgbVGQz8/CMaMelRJokQ/C8YDI+cHzEyNkHl6Lo0MyOcfZ6bFQz8LxvsjD2ZQLo0Ixox6VJyiRD8Au0A/Pz8HxolnFmg+PwfGGyMXAMaDB8bzI98HvoMvABwAGxp+/xQOERIAEwARABIHzKsjP3l6egfAaz8+Pz8HxkTy+0c/By6DB8jEb0A/PwBKsZgMxncHxm0LxnBKEn8uf0pQAyP/SlADIw9KUAMj30pQAyPvSlAEv0pQBM9KUASfSlAEr0pQBH8HyASPLo0At0c9Pz8HzAxfZ1HiPj8HxkQSoUc/B4KAenp6ekpawz8/Pz8/B3qA4b47Bz/0cQfEiPMgB8wUXwcmj+HhSlrDPz8/Pz9KskfhyEs9B8z/PeHEiPRvtSk/Pz8HzAxfZwXyPj8ELmMHxH/zTQDMEyMpB8wMX2eX6z4/4QPIHwfMCyM3Z7kJeXrPukA/Pz/DlvRM4b78Xz9KxKA/Pz9mQuG+/F8/9FKCAyMvQ0A/PwfMEyMvB8wMX3pUGNlEP4IDI//HPz8/B8jzIwcHxkTEzEc/B8gDIw8HzEQI6EE/B8gDIxcLyOMj3wPI4yPnyPsj6wfMBF8HyAMj74IDI/dDQD8/C8jkvwPI5McLyOTPB8xEzehBPwfIBNcHggSfQT8fPwfMRFIcQT8HyASnC8jktwfMCyP/elTb20Q/xH/zFDj7I+v0VgvI+yMfC8aJDMaBB8wUXy6IZ0t2enpoZj8/PwfMVL/oQT8HzAxfZx5ZQz8HxpcHxH9KxKU/Pz96VIzaRD8Dxn8HzFTO4kE/B8aJZz6CeXoAxnsHxkTwn0c/B8R/81QuiHqPtT9APz/GTFCfRz96VIqfRD8HxhMjNwfGXL6jRz8HzEzPkUQ/B8SNB0oEhWcfYj4/B8hE6KNHPwfGhmd0YT4/B8YTIzcHzEx8BUE/elRSoEQ/B8YLIzdnmGE+P8/GggfGzG9APz8HLotn3js+PwfAgz8+Pz8AGgAZABsaGRYcfgC3enk/PwfMVLvnQT8HxoZnSyJ5egfGhmdTbXl6B8aGZ4fEQz8Hxlxco0c/B8wMX2fbYT4/B8hETKNHPwfGhmfwYT4/aCd6enqLi4uLi4uLiwfIGyNHB8jrI08REgATABEAEge+ay8IxncLxnULxmC4PT8/P2cKYT4/C8ZvB8gDI+8uf+EAyEGBAyMfQAPMB3oLxkIIxpIIxotnfT8/P8ZnB8xMAAJBP2cjYT4/B8aXLohneWQ+PwfGUgfMNPOURD8HxokHxI0HSgSFZ0BhPj8HyAMj7y6IZ5hkPj8ELogAt3p6evoHxo4HzAsj72cabHp6B8aGZ7ZkPj8Hxvsj7wfEegdKBHIHxolnfmQ+PwfGlwfIAyPvCMaJZ9JkPj8HxopnymQ+P4EDIx8/A8aMC8Z+CMaSCMaLZyQ/Pz/PB8aGB8YbI98Hxusj5we+gy8AGgAZABsaGWgVZD4/i4uLi4uLA8gLIx8LyAMjVwfIEyNPB8gLI0cUDhESABMAFAARABIHzKsjF3p6egfAa7dAPz8ExngMxl8LxmW4PT8/P2chZD4/B8aXB8gE1wfIBF8ELnHhA8gvAMwJPWdGZD4/B8Z3B8gEV+EDyC8AzAk9Z3JjPj8Hxm8HyAQv4QPILwDMCT1nXmM+PwfIBB/hA8gvAMwJPWeNYz4/C8ZvB8gEPy5/4QDIQQC+enpKxABEPz8HzEwfk0Q/Z7JjPj8HyAS/Lohnz2M+P88HzExHk0Q/Z9pjPj8HyAR/Lohn92M+P88HzExvjkQ/Z8JjPj8HyAR3Lohn32M+P88HzEyXjkQ/Z+pjPj8HyARvLohnB2M+P88HzEx/jkQ/ZxJjPj8HyARnLohnL2M+P88HzEynjkQ/ZzpjPj8HyASXLohnV2M+P88HzEzPjkQ/ZyJjPj8Lxm8HyAQHLohnfF4+P88HzFz0jkQ/DMRjCEoEmwfGhmc9Yz4/C8ZfB8gEjy6IZ5dePj/PB8xMD45EP2diXj4/C8Z3B8gE/y6IZ7xePj/PB8aGZ49ePj8LxmcHyAQ3LohnoV4+P8+4PT8/P2eqXj4/B8gEhy6I4chHB8bEdz8/Pwc2RNfzRz/0SAfMTOoBQT9mWAfMTBEBQT8HNkTC80c/B8xEBxlBPwdKBIdn8l4+PwfIBKcuiGcPXj4/B8xMdARBP2ffXj4/B8aXLohnNV4+PwfMTK6NRD8HxgSnB8R/B0oEh2c6Xj4/B8gEry6IZ1dePj8ELogAt3p6evoHxo4HzAyvZ9plenoHxoZndl0+PwfGBK8HzEzvjUQ/B8R/B0oEh2c/Xj4/B8gEny6IZ5hdPj8ELogAt3p6evoIxpMHzAyfZ99lenoHxhyfB8xMOI1EPwfElgdKBIZniF0+PwfIBM8HxgyHZ59dPj8HxoZn110+PwfGDK9nyl0+PwfGDKdnwV0+P+EAvjk/8/AHzEwjBEE/Z8pdPj8HxpcuiGfoXT4/B8xMXZBEPwfElgdKBIZn7V0+PwfIBJ8uiGcGXT4/BC6IALd6enr6CMaRB8wMn2eNaHp6B8aGZyldPj8ELogAt3p6evoHxhSfB8wMz2ezaHp6B8YMn2dKXT4/z7g9Pz8/Z1ddPj8HyASHLojhyEcHxsR3Pz8/BzZEQO5HP/RIB8xMlwNBP2ZYB8xMugNBPwc2RG/tRz8HzESwG0E/B0oEh2dfYD4/B8gExy6IZ7hgPj8HzEwZA0E/Z4hgPj8HxpcuiGeeYD4/B8xMW5BEPwfGBMcHxH8HSgSHZ6dgPj8HyASvLohnwGA+PwQuiAC3enp6+gfGjgfMDK9nR2h6egfGhmfjYD4/B8YErwfMTJiPRD8HxH8HSgSHZ+hgPj8HyASfLohn/WA+PwQuiAC3enp6+gjGlAfMDJ9niGd6egfGHJ8HzEydj0Q/B8SWB0oEhmctYD4/B8gEpwfGDIdnSGA+PwfGhmdAYD4/B8YMr2d3Xz4/B8YMx2dqXz4/4QC+Oj/z8AfMTMz+QT9nd18+PwfGly6IZ41fPj8HzEwGj0Q/B8SWB0oEhmeWXz4/B8gEny6IZ7NfPj8ELogAt3p6evoIxpIHzAyfZzZnenoHxoZn0l8+PwQuiAC3enp6+gfGFJ8HzAynZ1xnenoHxgyfZ/dfPj/PSrHET0A/P4LDI78/Pz96enp6Lo0HyBMj9wfIEyPvB8wMvwfICyPnyAMj3wfIEyMXB8wEfwfIAyMPB8wEdwfIAyMHB8wEbwfIAyP/B8wEZwfIAyM3B8wElwfIAyMvB8wEzwfIAyMnB8wEpwfIAyMfBC6IA8z9egfGzG8/Pz9nYBZ5esjER0A/PwfGDKdnYZo+P88HxgzPZ5uaPj/PCMaMZ46aPj/PCMaKZ4WaPj/PCMaLZ4CaPj/PCMaJZ7eaPj/PB8YMl2epmj4/zwfGDGdno5o+P88HxgxvZ9WaPj/PB8YMd2fPmj4/zwfGDH9nwZo+P88Hxgy/Z/uaPj8LxvQ/C8asdz8/PwfGHNcLxqQ/QD8/xkwH10c/elTR2EQ/TFg/PT8HzAwnB8gLIx8DxocELn8IxpMIxoxnAqd6esR/SsTFST8/BC5jA8jkl8wHPWc3mj4/B8gEx+EDyB8AzAsjPWchmj4/B8gEz+EDyB8AzAsjPWdTmj4/C8Z3B8gEr+EDyB8AzAsjPWd6mT4/C8ZfB8gEDy5/4QDIQyNKEn9uSvoEFwfIBOcLzATPLo0HxgwnZ7lzPz/Ef0rEYEw/Py5xSlr/P8ZM0dJHP3pUY9dEPwfGHMc8Pz0/PwfMTAPkQT/zQgfMTEqJRD9noZk+PwfIBMcHxoZn+Zk+PwfMTKYAQT9nyZk+PwfGly6IZ+eZPj8HzExgjEQ/B8SWB0oEhmfwmT4/B8gEvy6IZwWZPj8ELogAt3p6evoHxhTPB8wMv2ePZHp6B8aGZyuZPj8HzExw40E/ZzuZPj8HxpcuiGdRmT4/B8b8vwfMTMaMRD8HxHoHSgSKZ1aZPj8HyAS/Lohnc5w+PwQuiAC3enp6+gfGjgfMDL9n9mR6egfGhmeSnD4/BC6IALd6enr6B8YUvwfMDMdnHGR6egfGDL9nt5w+PwfGimevnD4/B8xM1ONBP2d/nD4/B8aXLohn1Zw+PwfMTE6MRD8HxJYHSgSGZ56cPj8HyAS/Lohn+5w+PwQuiAC3enp6+gfGFM8HzAy/Zz1kenoHxoZnGZw+PwfG/L8IxpkHzEyPi0Q/B8R6B0oEimffnD4/C8ZvB8gEPwfGhmc0nD4/B8aKZyycPj/GTErRRz96VBzSRD9MWD89PwfMDKcHyAsjHwPGhwQufwfGFMcHgoA/Pz+/Z0ihenrEf0rE8UY/PwfMBMcHyAMjHwQuiAQufwfMVBqLRD8HxgynZ11zPz/Ef0rEA0Y/PwfMFA8HxgzHZ9y2enqBAyMfPwQuiAvMBA8HxrRvPz8/B8aRB8wM72fJu3p6B8aPB8wMN2dNXnp6B8b8NwfMTEaLRD8HxHoHSgSKZ9abPj8HxpcHyASvCMaKZ++bPj8Hxopn55s+PwfGDKd6VH3KRD8LzAQvB8wUVwfGhmelmXl6B8aXB8Rx8wIHxH/0T7U/+j8/Loh6VOfXRD8HxpcELogEzABAtT1PPz8Hxol6VJ/VRD8Lxn61enp6egfGh3pUqs9EP8gEZwfGhnpUrtVEPwfMTCs6QT9nSps+PwfGby6IZ2iWPj8HzEzdhkQ/B8RxB0oEiWdtlj4/B8gEvy6IZ4aWPj8ELogAt3p6evoHxhTPB8wMv2cQXnp6B8b8vwfGHMcHzEwhhkQ/B8R6B0oEimexlj4/B8gExwfGhmfJlj4/B8aKZ8GWPj8Hxoln+ZY+PwfGBM8HzExuhUQ/B8R/B0oEh2e+lj4/B8aXB8gEXwfGDNdnEpY+P8ZMONNHP3pUwtREP0xYPz0/B8wMpwfICyMfA8aHBC5/B8YUxweCgD8/P79nLqN6esR/9OIHzATHB8gDIx8ELogELn8HzFTMhUQ/B8YMp2dPbj8/xH/0NQfGFMcHgn96enp6zwd6f+G+O/0/9HEHxH/zWgfMTBmFRD8HxI0HSgSFZ2mVPj8HyARfB8aGZ4GVPj8HxgynelQfyUQ/B8xcNIVEPwfGxD9APz8HxH8HSgSXB8gchwfGhmeylT4/C8ZvB8gEty6IZ8yVPj/PB8xMRIVEP2fblT4/B8Z3B8gEjy6IZ+2VPj/PB8aGZ8SVPj8Hxm8HyAR/LohnFpU+P88LzAzPC8wEtwjGlAfMDP9njZN6egfIBEe4PT8/P2cLlT4/B8gETy6I4chHCzYsO+ZHP/RIB8xMTjxBP2ZYB8xMdTtBPws2LCbmRz8HzERrE0E/B0oEh2dWlT4/C8ZfLohndJg+PwfMTNU7QT9nRJU+PwfGly6IZ5qYPj8HzEwXiEQ/DMRjCEoEi2dnmD4/B8gEvy6IZ4CYPj8ELogAt3p6evoHxo4HzAy/ZwdgenoHxoZno5g+PwvG/L8HzExYiEQ/DMR6CEoEimeomD4/B8gEvy6IZ72YPj8ELogAt3p6evoHxpEHzAy/Z0hgenoHxhy/B8xMXYdEPwfElgdKBIZn7Zg+PwfIBNcHxgxPZwiYPj8HxoZnAJg+PwjGimc4mD4/CMaLZzCYPj/hvjo/8/AHzEyPNkE/ZzaYPj8HxpcuiGdUmD4/B8xMyYdEPwfElgdKBIZnWZg+PwfIBL8uiGdylz4/BC6IALd6enr6B8aSB8wMv2f5X3p6B8aGZ5WXPj8ELogAt3p6evoHxhS/B8wM12ffX3p6B8YMv2e2lz4/zwfMBPcHyAMjNwfMBB8HyAMjLwfMBFcHyAMjJwfMBK8HyAMjHwvGDEcLzATXB8wUXwfGzG8/Pz9nVQt5ekqxlwfGDNdn7Zc+P88Hxgz/Z+eXPj/PB8aJZxqXPj/PB8aKZxGXPj/PCMaJZwyXPj/DlkrDWUE/P768R0A/P3pKxCBEPz8HzEywgkQ/ZweXPj8HyAS3LohnIJc+P88HzEzYgkQ/Zy+XPj8HyARPLohnSJc+P88HzEzAgkQ/Z1eXPj8HyARHLohncJI+P88HzEzogkQ/Zz+XPj8HyARvLohnmJI+P88HzEwQgkQ/Z2eSPj8HyAR3LohngJI+P88HzEw4gkQ/Z4+SPj8HyAR/LohnqJI+P88HzEwggkQ/Z7eSPj8HxncHyMS/Pz8/LohnxpI+P88HxgyHZ9ySPj8Lxm8HyMTHPz8/Lohn75I+P88HzExngUQ/Z/qSPj8Hxm8HyMTPPz8/LohnDZI+P88HxgyHZ+OSPj8LxncHyMTXPz8/LohnMpI+P8+4PT8/P2f/kj4/B8gE1y6I4chHCzYsL+dHP/RIB8xMQjVBP2ZYB8xMaThBPws2LFrnRz8HzERfEEE/B0oEh2dKkj4/C8ZnLohnaJE+PwfMTMk4QT9neJE+PwfGly6IZ46RPj8HzEwLgUQ/DMRsCEoEjGebkT4/B8gEvy6IZ7SRPj8ELogAt3p6evoHxo4HzAy/ZzuZenoHxoZn15E+PwvG5L8HzExMgUQ/DMRjCEoEi2fckT4/B8gEvy6IZ/GRPj8ELogAt3p6evoIxpEHzAy/Z3ycenoHxhy/B8xMkYREPwfElgdKBIZn4ZE+PwfIBJ8HxgzXZzyRPj8HxoZnNJE+PwjGi2cskT4/CMaMZySRPj/hvjo/8/AHzEyDN0E/ZyqRPj8HxpcuiGdIkT4/B8xMvYREPwfElgdKBIZnTZE+PwfIBL8uiGdmlD4/BC6IALd6enr6B8aSB8wMv2ftnHp6B8aGZ4mUPj8ELogAt3p6evoHxhS/B8wMn2cTnHp6B8YMv2eqlD4/z7g9Pz8/Z7eUPj8HyASPLojhyEcHxsR3Pz8/BzZEoOFHP/RIB8xM9zdBP2ZYB8xMGjdBPwc2RM/hRz8HzEQQD0E/B0oEh2e/lD4/C8ZnLohnFZQ+PwfMTHoyQT9n5ZQ+PwfGly6IZwOUPj8HzEy8g0Q/DMRsCEoEjGcMlD4/B8gEvy6IZyGUPj8ELogAt3p6evoHxo4HzAy/Z6ybenoHxoZnSJQ+PwvG5L8HzEz5g0Q/DMRjCEoEi2dJlD4/B8gEvy6IZ2KTPj8ELogAt3p6evoIxpIHzAy/Z+mbenoHxhy/B8xMAoNEPwfElgdKBIZnkpM+PwfIBNcHxgyPZ6mTPj8HxoZnoZM+PwjGi2fZkz4/CMaMZ9GTPj/hvjk/8/AHzEw0MkE/Z5+TPj8HxpcuiGf1kz4/B8xMbn5EPwfElgdKBIZnvpM+PwfIBL8uiGcbkz4/BC6IALd6enr6B8aRB8wMv2delnp6B8aGZzqTPj8ELogAt3p6evoHxhS/B8wM12eElnp6B8YMv2cfkz4/zwNKsaRPQD8/gsMjvz8/P3p6enouiAfICyP3B8gLI+8HzAS3B8gDI+cDyOMj3wfICyMXB8wETwfIAyMPB8wERwfIAyMHB8wEbwfIAyP/B8wEdwfIAyM3B8wEfwfIAyMvB8wEnwfIAyMnB8wE1wfIAyMfBC6ILo0DzAB6B8bMbz8/P2fECnl6yMRHQD8/B8YM12fFjj4/zwfGDJ9nv44+P88Ixopn8o4+P88Hxoln6Y4+P88Ixoln5I4+P88HxopnG44+P88Hxgx/Zw2OPj/PB8YMd2cHjj4/zwfGDG9nOY4+P88HxgxHZzOOPj/PB8YMT2cljj4/zwfGDLdnH44+PwvGrHc/Pz9mRwNKsaRPQD8/B8xMx31EP2dajj4/B8gEty6IZ3eNPj/PB8YMh2dFjj4/B8aXB8gEjy6IZ1+NPj/PC8wMzwvMBI8IxpQHzAwHZxKMenrPgsMjvz8/P3p6enouiAfICyP3B8gLI+8HzAy3B8gLI+cDyOMj3wfGDPcHyAsjFwfMDD8HyAsjDwfMDB8HyAsjBwfMDC8HyAsj/wfMDFcHyAsjNwfMDK8HyAsjLwfIAyMnB8wEXwfIAyMfALg+Pz8/A8bER0A/P8YUZwfGzG8/Pz9nMAl5es8HxgwHZzaNPj/PB8aGZy2NPj/PB8YMt2cnjT4/zwfG/BcHxHrzHAfGmgfG9N8HNnnzUAfGRmdFjT4/B75+Rwc2mfRqB8YE5wcmggeAdz4HzFOEPz8/PwfGggfAdT9PPz/tWAe+fSIHxvp3ByaCB75/dwe+d1pKwuJAPz8HxopnvCI+PwfGDA9nt5A+P88HxgyvZ6mQPj/PB8YMz2ejkD4/zwfGDMdn1ZA+PwfGHF8HyBzXC8b0Py5xZjMHxgynelRjw0Q/zwjGi2fykD4/zwjGimfpkD4/zwfGDM9n45A+P88HxgzHZxWQPj8HxhzXxvyXeoLI/Je4PT8/P2cXkD4/B8gEx+HIL7g9Pz8/ZwKQPj8HyATP4cgvuD0/Pz9nMZA+PwvGdwfIBK/hyC+4PT8/P2cdkD4/C8ZfB8gED+HIL0oSf25K+gQXB8j05wvMBM/GkgfGDCdnZGE/P8R/SsMsbXp6B8b8VwfG9C8IxotnkI8+P88Ixopnh48+P88HxgzPZ7mPPj/PB8YMx2ezjz4/B8YMJ3pUScNEP88IxolnoI8+P88HxgwfZ9KPPj/PB8aJZ8mPPj/PB8aKZ8SPPj/PB8aGZ/uPPj/GxEdAPz8HwIO3QD8/ABoAGQAcABsaGRYcfmc4jj4/z4uLi4uLi4uLB8gbI0cLyAMjVwfIEyNPFBESABMAFAARABIHvmsfCMaYA8Z4uD0/Pz9nNY8+PwvGby5/4QDIQQvMJNG6RD8MxmsHxJYLSgRmCMaMZx+PPj8HxncuiGd1ij4/B8xMShJBP2dFjz4/B8aXLohnY4o+PwjGiwfElgdKBIZncIo+PwfIAyP3LohniIo+PwQuiAC3enp6+gfGkgfMCyP3ZwqSenoHxoZnpoo+PwfMTKcRQT9ntoo+PwfGly6IZ9SKPj8Hxusj9wjGiwfEbAdKBIxn3Io+PwfIAyP3Lohn9Io+PwQuiAC3enp6+gfGjgfMCyP3Z3aRenoHxoZnEoo+PwfGGyP3CMaLB8SWB0oEhmcaij4/B8ZvB8gDI/cIxolnLoo+PwfGhmcmij4/B8aMZx6KPj8HxopnVoo+PwvMAyP3B8YTI+8Hxgsj52eeZ3p6BMR6SsMJQD8/B8ZEJsdHPwfEf/NXuEA/Pz96j7U/PT8/xkyHwkc/elTBx0Q/CMaMZ2mJPj8HxncuiGeHiT4/B8xMTBFBP2eXiT4/B8aXLohnrYk+PwjGiwfElgdKBIZnuok+PwfIAyP3Lohn0ok+PwQuiAC3enp6+gfGkgfMCyP3Z1yRenoHxoZn+Ik+PwfMTPEUQT9nyIk+PwfGly6IZ96JPj8LxvMj9wjGiwzEcQhKBIln5ok+PwfIAyP3Lohn/ok+PwQuiAC3enp6+gfGjgfMCyP3Z4iUenoHxoZnJIk+PwfG6yP3B8aZB8RsC0oEZAjGi2cliT4/B8ZvB8gDI/cHxoZneYw+PwfGjGdxjD4/CMaJZ2mMPj8HxopnYYw+PwvMAyP3B8YTI+8Hxgsj52fpYnp6B8ZEesFHPwfEf/NRLoh6j7U/QD8/xkzawUc/elQcwkQ/zwfGiQfGGyPfB76DHwAaABkAHAAbGhkcaNOMPj8HyBsjRwfI6yNPERIAEwARABIHvmsvCMZ3C8Z1C8ZguD0/Pz9n+ow+PwvGbwfIAyPvLn/hAMhBgQMjH0ADzAd6C8ZCCMaSCMaLZ30/Pz/GZwfMTPApQT9nE4w+PwfGly6IZymMPj8HxlIHzDSju0Q/B8aJB8SNB0oEhWcwjD4/B8gDI+8uiGdIjD4/BC6IALd6enr6B8aOB8wLI+9nypN6egfGhmdmiz4/B8b7I+8HxHoHSgRyB8aJZ26LPj8HxpcHyAMj7wjGiWeCiz4/B8aKZ7qLPj+BAyMfPwPGjAvGfgjGkgjGi2ckPz8/zwfGhgfGGyPfB8brI+cHvoMvABoAGQAbGhloxYs+P4uLi4uLi/8UDhESABMAFAARABIHzKsjF3t6egfAa7dDPz8HxkS0Gkc/By6DB8jEzz4/PwDGmMgcxwzGbwvIBNcLxnUHyBSPB8gMb7g9Pz8/ZwiLPj8HyAS3B8gEdwQubOEDyCcAzAw9ZzCLPj8HxncHyAQ/4QPIJwDMDD1nXIs+PwfGbwfIBE/hA8gnAMwMPWdIiz4/B8gEJ+EDyCcLzCThtkQ/vnZ6SsRQRD8/CMaLZ3CGPj8HyATPLohnhYY+P88IxotnnIY+PwfIBJ8uiGexhj4/zwjGi2eIhj4/B8gEZy6IZ52GPj/PCMaLZ7SGPj8HyARfLohnyYY+P88IxotnoIY+PwfIBJcuiGf1hj4/zwjGi2fMhj4/B8gERy6IZ+GGPj/PCMaLZ/iGPj8LxncHyAQfLohnCoY+P88IxpsMxHEISgSZB8aGZxeGPj8LxmcHyARXLohnKYY+P88HzEztAkE/ZzyGPj8Lxm8HyATnLohnToY+P88HxoZnIYY+PwvGXwfIBN8uiGd7hT4/z7g9Pz8/Z0SGPj8HyASnLojhyEcHzFSEBEE/B8YEjwc2RGUWRz/0SAfMTIAsQT9mTQfMTKcsQT8HNkSYFkc/B0oEhWePhT4/B8gEvy6IZ6iFPj8HzEwJLEE/Z7iFPj8HxpcuiGfOhT4/B8xMS7VEPwfGBL8HxH8HSgSHZ9eFPj8HyATHLohn8IU+PwQuiAC3enp6+gfGjgfMDMdnd5B6egfGhmcThT4/B8YExwfMTIi4RD8HxH8HSgSHZxiFPj8HyAR/LohnLYU+PwQuiAC3enp6+gjGlAfMDH9nuJB6egfGHH8HzEzNuEQ/B8SWB0oEhmcdhT4/B8gEfwfGDKdneIg+PwfGhmdwiD4/B8YMx2dniD4/B8YMv2eaiD4/4QC+Oj/z8AfMTPwrQT9nZ4g+PwfGly6IZ32IPj8HzEw2uEQ/B8SWB0oEhmeGiD4/B8gEvy6IZ6OIPj8ELogAt3p6evoIxpIHzAy/ZyaQenoHxoZnwog+PwQuiAC3enp6+gfGFL8HzAx/Z0yQenoHxgy/Z+eIPj/PuD0/Pz9n8Ig+PwfIBK8uiOHIRwfGBI8HNkQcFUc/9EgHzEwzK0E/ZlgHzExWK0E/BzZECxVHPwfMREwDQT8HSgSHZzuIPj8HyASnLohnVIg+PwfMTLUmQT9nJIg+PwfGly6IZ3qHPj8HzEz3t0Q/B8YEpwfEfwdKBIdnQ4g+PwfIBMcuiGechz4/BC6IALd6enr6B8aOB8wMx2fjj3p6B8aGZ3+HPj8HxgTHB8xMNLdEPwfEfwdKBIdnhIc+PwfIBL8uiGfZhz4/BC6IALd6enr6CMaTB8wMv2ckj3p6B8YcvwfMTHmyRD8HxJYHSgSGZ8mHPj8HyAS/B8YMr2fkhz4/B8aGZxyHPj8HxgzHZxOHPj8HxgynZwaHPj/hAL45P/PwB8xMaCVBP2cThz4/B8aXLohnKYc+PwfMTKKyRD8HxJYHSgSGZzKHPj8HyASnLohnT4c+PwQuiAC3enp6+gjGkQfMDKdn0op6egfGhmdugj4/BC6IALd6enr6B8YUpwfMDL9n+Ip6egfGDKdnk4I+P89KscRPQz8/gsMjvz8/P3p6enoujQfIEyP3B8gTI+8HzAzPB8gLI+fIAyPfB8gTIxcHzASfB8gDIw8HzARnB8gDIwcHzARfB8gDI/8HzASXB8gDIzcHzARHB8gDIy8HzAR/B8gDIycHzAS/B8gDIx8ELogDzP16B8YMb2f//nl6yATHB8YMv2cHgj4/zwfGDH9nOYI+P88IxotnNII+P88IxolnK4I+P88IxoxnHoI+P88IxopnVYI+P88HxgxHZ0+CPj/PB8YMl2dBgj4/zwfGDF9ne4E+P88HxgxnZ22BPj/PB8YMn2dngT4/zwfGDM9nmYE+PwvMJBKxRD8LxvyPC8b01wQubMZMqfpHP3pUe79EP0xYPz0/B8wMLwfICyMfA8aHBC5/CMaRCMaKZ6zKenrEf0rE4UE/P4IEhx8+Pz8HzASHB8gDIycHzATvB8gDIx8ELogELn8IxpMHxgwvelSA+EQ/xH9KxCJBPz84BIdKw1lBPz/MBz1n54E+PwfIBDfhA8gnShJ/bkr6BP8LyOwPB8wUNwfMDO9nKp96egvG9P/Df0rD+kQ/PwzGKeEAvvw/JPRT4QC+/D0w9EvhAL78Qz9Kw99EPz+BAyMfPwQuiAvMBDcHxvRvB8aRB8wMr2eXpHp6B8aPB8wMz2cbi3p6B8b8zwjGiwfEegdKBIpnaIQ+PwfGlwfIBHcHxgy3Z7yEPj8HxopntIQ+PwvMBE8HzBQ/B8aGZ0CHeXoHxpcHxHHzBgfEf/MzBC6ItT1PPz8EzABAB8aJelRCw0Q/B8aHC8Z+tXp6enp6VFH1RD/IBLcHxoZ6VFXDRD9mV7U/+j8/Loh6VMbARD8HxpdmtcYEh8gEtwfMTNAAQT9nG4Q+PwvGbwfIBK8uiGcthD4/zwjGmwfGBNcHxH8HSgSXB8gcRwfGhmcuhD4/B8ZvB8gEzy6IZ0iEPj/PCMaLZ1uEPj8HxncHyASfLohnbYM+P88HxoZnRIQ+PwfGlwfIBGcuiGeWgz4/zwjGiwzEbAhKBIxnYoM+PwfIBNcuiGd/gz4/zwvMDK8LzATPCMaSB8wMl2cyunp6C8Z3C8wMnwvMBGcHxhSPB8wMX2daunp6zwfMDBcHyAsjNwfMDCcHyAsjLwfMDD8HyAsjJwfMDHcHyAsjHwzGigvGfwfMFNcHxgxvZ3IyeXoDSrF3B8YMX2cJgz4/zwfGDJdnA4M+P88HxgzXZzWDPj/PB8aGZzCDPj/PB8aKZyeDPj/PB8aJZ1qDPj/PCMaJZ1GDPj8Ew3pKwxA+Pz/G9Me+eXpKxHZAPz8IxotnVIM+PwfIBJcuiGdpfj4/zwjGi2dAgz4/B8gEXy6IZ5V+Pj/PCMaLZ2x+Pj8HyARnLohngX4+P88IxotnmH4+PwfIBJ8uiGetfj4/zwjGi2eEfj4/B8gEzy6IZ9l+Pj/PCMaLZ7B+Pj8HyATXLohnxX4+P88Ixotn3H4+PwvGbwfIBK8uiGfufj4/zwfGDEdnxH4+PwfGbwfIBKcuiGcWfj4/zwfMTNo6QT9n5X4+PwfGdwfIBH8uiGf/fj4/zwfGDEdnDX4+PwfGlwfIBL8uiGcnfj4/zwvMDK8LzASnB8YUjwfMDB9n2bx6egvGdwvMDH8LzAS/B8YUjwfMDFdnwbx6es9KscxPQz8/gsMjvz8/P3p6enoELn8LyAMj9wvIAyPvB8wUlwfIEyPnyAsj3wvIAyMXB8wMXwfICyMPB8wMZwfICyMHB8wMnwfICyP/B8wMzwfICyM3B8wM1wfICyMvC8j7IycHyAMjHwQuiC6NBMwAegfGDG9n5jl5esgExwfGDFdn7n0+P88HxgwfZ+h9Pj/PB8aGZ999Pj/PB8aKZxJ9Pj/PB8aJZwl9Pj/PCMaJZwR9Pj/PB8YM12c2fT4/zwfGDM9nMH0+P88HxgyfZyJ9Pj/PB8YMZ2dcfT4/zwfGDF9nTn0+P88HxgyXZ0h9Pj/G9McIxotnVX0+PwfIBJ8uiGdugD4/zwjGi2dBfT4/B8gEzy6IZ5qAPj/PB8xMHjlBP2dpgD4/B8Z3B8gEHy6IZ4OAPj/PB8YMR2eRgD4/B8aXB8gEVy6IZ6uAPj/PDMRsDEoEZAjGi2e3gD4/B8gE1y6IZ9CAPj/PC8wMHwvMBFcHxhSPB8wMr2dCu3p6z0qxzE9DPz+CwyO/Pz8/enp6ei6NB8gTI/cHyBMj7wfMFJ8HyBMj58gLI98HxgwXB8gLIxcHzAzPB8gLIw8HzBQnB8gTIwcHzBRPB8gTI/8HzBQ/B8gTIzcHzBR3B8gTIy8HyAMjJwfMBNcHyAMjHwC4Sz8/PwPGgcYUtwfGDG9nXTt5es8HxgyvZ2t/Pj/PB8YM12ddfz4/zwfGhmeYfz4/zwfGimePfz4/zwfGDM9ngX8+P88HxgyfZ7t/Pj8HxgR3C8b0/wfG9E8Hxvw/B8gEtwzEcfMbCMaZC8b8Bww2cvNTSlo/B8ZGZ8t/Pj8Hvn5HCDaa9GoHxgQPCCaBB4B3PgfMU4Q/Pz8/CMaBB8B1P08/P+1UB759IgzG8XcIJoEHvn93B753WvLiCMaJZ/5RPj8Hxgw3Zzl/Pj8HxgwvelTX7kQ/zwfGDCdnJX8+P88HxolnIH8+P88HxopnV38+P88Hxgy3Z0l/Pj/GBMcHxszPPj8/By6LZ9dUPj8HwIO3Qz8/ABoAGQAcABsaGRYcfme6fT4/z4uLi4uLi4uLi4uLi4uLB8gbI08HyAsjRxQREgATABQAEQASB75r/wRKsWAIxncLxmUHxpi4PT8/P2e3uj4/C8Z3B8jDI88/Pz8uf+EAyEKBAyM3QIEDIy9AggMjJ3p6enoDSrGzI58/Pz8Dx/MjHwRKsYsLxkIIxpQHxoZnnD8/P8ZnB8xMyx9BP2fquj4/B8aXLohnCLo+PwfGUgfMNLqpRD8HxokHxI0HSgSFZwu6Pj8HyMMjzz8/Py6IZyC6Pj8ELogAt3p6evoHxo4HzMsjzz8/P2ejgXp6B8aGZz+6Pj8Hxrsjzz8/PwfEegdKBHIHxolnRLo+PwfGlwfIwyPPPz8/CMaKZ5G5Pj8Hxopnibk+P4EDIzdAgQMjLz/I6yMnA8fzIx8ESrGLC8Z+CMaUB8bLI78/Pz9nHz8/P88HxoYHxtsjxz8/Pwe+g/8AGgAZABwAGxoZHGjDuT4/A8cLIx8LyAMjVwfIEyNPB8gLI0cUDhESABMAFAARABIHzKsjt3l6egfAaxc9Pz8Mxnculsgcq8gcT8wGPWcRuT4/C8ZnB8jEV0A/P+HIV8wGPWcAuT4/B8Z3B8gEH+HIV8wGPWcquT4/B8ZvB8gEJ+HIV8wGPWdcuT4/B8gE9+HIV8wGPWdJuT4/B8gEfwfIBFfhyFe+vLdAPz96SsQCRD8/B8xMFqxEP2dtvD4/B8gE3y6IZ4a8Pj/PB8xM/qxEP2eVvD4/B8gEFy6IZ668Pj/PB8xMJqxEP2d9vD4/B8gExy6IZ9a8Pj/PB8xMTqxEP2elvD4/B8gEzy6IZ768Pj/PB8xMdqtEP2fNvD4/B8gE1y6IZ+a8Pj/PB8xMXqtEP2f1vD4/B8gEry6IZw68Pj/PB8xMhqtEP2fdvD4/C8ZvB8jEfz8/Py6IZzS8Pj/PB8xcrKtEPwzEeghKBJoHxoZnNbw+PwvGXwfIxLc/Pz8uiGdMvD4/zwfMTMSrRD9nW7w+PwvGdwfIxK8/Pz8uiGdquz4/zwfGhmc9vD4/C8ZnB8jEpz8/Py6IZ5S7Pj/PuD0/Pz9nmbs+PwfIBAcuiOHIRwfGxNdAPz8HNkSCDEc/9EgHzEzZWkE/ZlgHzEzEWkE/BzZEsQxHPwfMRPIyQT8HSgSHZ6G7Pj8HyASHLohn+rs+PwfMTCNaQT9nyrs+PwfGly6IZ+i7Pj8HzExdpkQ/B8YEhwfEfwdKBIdn6bs+PwfIBLcuiGcCuz4/BC6IALd6enr6B8aOB8wMt2eJfnp6B8aGZyW7Pj8HxgS3B8xM2qZEPwfEfwdKBIdnKrs+PwfIBL8uiGdHuz4/BC6IALd6enr6CMaTB8wMv2fKfnp6B8YcvwfMTOemRD8HxJYHSgSGZ3e2Pj8HyASPB8YMB2eKtj4/B8aGZ4K2Pj8Hxgy3Z7m2Pj8HxgyHZ7S2Pj/hAL45P/PwB8xMDllBP2e5tj4/B8aXLohn17Y+PwfMTFCmRD8HxJYHSgSGZ6C2Pj8HyAS/Lohn9bY+PwQuiAC3enp6+gjGkQfMDL9nQH56egfGhmcctj4/BC6IALd6enr6B8YUvwfMDI9nXn16egfGDL9nObY+P8+4PT8/P2cCtj4/B8gEBy6I4chHB8bE10A/Pwc2RC8LRz/0SAfMTEJZQT9mWAfMTGlcQT8HNkRaC0c/B8xEXzRBPwdKBIdnSrY+PwfIBJ8uiGdntT4/B8xMzFxBP2d3tT4/B8aXLohnjbU+PwfMTAalRD8HxgSfB8R/B0oEh2eStT4/B8gEty6IZ6+1Pj8ELogAt3p6evoHxo4HzAy3ZzJ9enoHxoZnzrU+PwfGBLcHzExHpUQ/B8R/B0oEh2fXtT4/B8gEvy6IZ/C1Pj8ELogAt3p6evoIxpQHzAy/Z3eAenoHxhy/B8xMkKhEPwfElgdKBIZn4LU+PwfIBIcHxgwHZze1Pj8HxoZnL7U+PwfGDLdnIrU+PwfGDJ9nWbU+P+EAvjo/8/AHzEy7W0E/ZyK1Pj8HxpcuiGdAtT4/B8xM9ahEPwfElgdKBIZnRbU+PwfIBL8uiGdeuD4/BC6IALd6enr6CMaSB8wMv2flgHp6B8aGZ4G4Pj8ELogAt3p6evoHxhS/B8wMh2cLgHp6B8YMv2eiuD4/z0qxxH9APz+CwyO/Pz8/enp6ei6WB8gbI/cHyBsj7wfMDN8HyAsj58gDI98HyBsjFwfMBBcHyAMjDwfMBMcHyAMjBwfMBM8HyAMj/wfMBNcHyAMjNwfMBK8HyAMjLwfMBI8HyAMjJwfMBIcHyAMjHwQuiC6NA8z+egfGzM9APz9nSTR5esjEt0A/PwfGDIdnTrg+P88HxgyPZ0i4Pj/PCMaMZz+4Pj/PCMaKZ3K3Pj/PCMaLZ2m3Pj/PCMaJZ2S3Pj/PB8YMr2eWtz4/zwfGDNdnkLc+P88HxgzPZ4K3Pj/PB8YMx2e8tz4/zwfGDBdnrrc+P88HxgzfZ6i3Pj8LxqxXQD8/C8a8n0A/PwfMBOcHyAMjHwC4WEA9PwQufwjGkgfGzNdAPz9nwcB6esR/SsTmWj8/yBynzAc9Z/a3Pj8HyATP4chXuD0/Pz9n5bc+PwvGbwfIBIfhyFe4PT8/P2cRtz4/B8gE1+HIV7g9Pz8/ZwS3Pj8HyATH4chXuD0/Pz9nM7c+PwvGdwfIBAfhyFe4PT8/P2cftz4/B8aXB8gEnwfIBI8uf+HIPgfMBNcHyAMjJwfMBHcHyAMjHwQuiAvMBM8ujQfGDOdno4k/P8R/SsTBWT8/C8bkv8b8py5xSlo/xgx3zAB6vnc98f2+eELzPAfGhmersj4/zwjGimeesj4/zwfGDMdn2LI+P88HxgzXZ8qyPj/PCMaJZ8GyPj/PB8YMz2f7sj4/aMBcPz8HxhzPB4J/enp6ekpawz8/Pz8/B3p/4b47/j/0cQfEf/QnN8SHQD8/SsMYPT8/B8xMyS5BP2cYsj4/B8gEzwfGhmcwsj4/B8YczwfMTKGhRD8HxJYHSgSGZzGyPj8Hxm8HyAS3B8gEhwjGiWdCsj4/v7yvQD8/P0rDO0g/P8ZMm+pHP3pUJfBEPwfGHMc8Pz0/PwfMTMU8QT/zQgfMTBShRD9na7E+PwfIBMcHxoZng7E+PwfMTHBYQT9nk7E+PwfGly6IZ6mxPj8HzEwioUQ/B8SWB0oEhmeysT4/B8gEvy6IZ8+xPj8ELogAt3p6evoHxhTPB8wMv2dRuXp6B8aGZ+2xPj8HzEwyPEE/Z72xPj8HxpcuiGcbsT4/B8b8vwfMTJCkRD8HxHoHSgSKZ+CxPj8HyAS/LohnNbE+PwQuiAC3enp6+gfGjgfMDL9ngLx6egfGhmdcsT4/BC6IALd6enr6B8YUvwfMDMdnnrx6egfGDL9nebQ+PwfGimdxtD4/B8xMljtBP2dBsT4/B8aXLohnX7Q+PwfMTBikRD8HxJYHSgSGZ2i0Pj8HyAS/LohnfbQ+PwQuiAC3enp6+gfGFM8HzAy/Zwe8enoHxoZno7Q+PwfG/L8Hxhx/B8xMVKREPwfEegdKBIpnpLQ+PwvGbwfIBH8HyARXB8aGZ/G0Pj8Hxopn6bQ+P8ZMD+lHP3pU2epEP0xYPz0/B8wMrwfICyMfA8aHBC5/B8YUxweCgD8/P79nBfl6esR/9A4HxhzHB8xMqqNEP2cBtD4/B8gExwfGhmdZtD4/B8wExwfIAyMfBC6IBC5/B8xUx6NEPwfGDK9nRow/PwfGDK96VBjnRD9od0A/PwfGDJ9oMXx6egfMTFNXQT9ncrM+PwfGly6IZ5CzPj8HzEwFo0Q/B8SWB0oEhmeVsz4/B8gEvy6IZ66zPj8ELogAt3p6evoHxhTPB8wMv2c4u3p6B8aGZ9SzPj8HzEwdO0E/Z6SzPj8HxpcuiGf6sz4/B8b0vwfMTHOeRD8HxHEHSgSJZ8OzPj8HyAS/LohnHLM+PwQuiAC3enp6+gfGjgfMDL9nY7Z6egfGhmf/sz4/B8b8vwfGHMcHzEywnkQ/B8R6B0oEimcAsz4/B8gExwfGhmdYsz4/B8aKZ1CzPj8HxolnSLM+PwfMTGk1QT9nWLM+PwfGly6IZ26uPj8HzEzrnkQ/B8SWB0oEhmd7rj4/B8gEvy6IZ5SuPj8ELogAt3p6evoHxhTPB8wMv2cWtnp6B8aGZ7KuPj8Hxvy/B8xMK55EPwfEegdKBIpnu64+PwfIBH8HyARXCMaJZ8+uPj8Hxopnx64+P8ZM5etHP3pUt+xEP0xYPz0/B8wMrwfICyMfA8aHBC5/B8YUxweCgD8/P79n4/t6egfGHMcHzEyMnUQ/xH/0O2ffrj4/B8gExwfGhmc3rj4/B8wExwfIAyMfBC6IBC5/B8xUnZ1EPwfGDK9nJIY/PwfGDK96VO7hRD9mUGcjrj4/B8gExwfGhmd7rT4/B8b0twfGDNcHgn96enp64Upawz8/Pz8/B3p/4b47AD/0cQfEf0rE2T8/PwfMTHlUQT9nYK0+PwfGly6IZ7atPj8HzEwznUQ/B8SWB0oEhmeDrT4/B8gEvy6IZ9ytPj8ELogAt3p6evoHxhTPB8wMv2cetXp6B8aGZ/qtPj/PA8b0qwC+iUADyPSrA8j0T8ZMD+ZHP3pU2etEP0xYPz0/B8wMrwfICyMfA8aHBC5/C8bkvwjGkweCgD8/P79nAvZ6esR/9EeuQGZBA8b0qy2WAHGBQPNPAL5heQPI9KsIxotnUq0+P8OW8ygHzATXB8gDIx8ELogELn8HzFT8oEQ/B8YMr2c/hT8/B8YMr3pUCeREP7g9Pz8/Z3OwPj8HyASXLojhyEdKEn9uSvoEXwfIDG8HzBSXB8YMx2e1xnp6w39KxJ8/Pz8HxvxfB8R68xwHxpoHxvRnBzZ581AHxkZn2LA+Pwe+fkcHNpn0agfGBG8HJoIHgHc+B8xThD8/Pz8HxoIHwHU/Tz8/7VgHvn0iB8b6dwcmgge+f3cHvndaSsLYVz8/B8aKZwtCPj8HxgyXZwKwPj/PB8YMn2c8sD4/zwjGimczsD4/zwfGDMdnJbA+P88HxgzXZx+wPj/PB8YMt2hLUj8/B8YE1wfMTMafRD8HxH8HSgSHZ1awPj8HyAS3B8gEhwfGiWdqrz4/B8YUxwfMzIc/Pz9nFtl5egfGTwfGHMcHzEwQn0Q/B8SNB0oEhWdgrz4/B8gExwfGhme4rz4/B8bMhz8/P2esrz4/gQMjHz8ELogLzASXB8a8z0A/PwfGkgfMzI8/Pz9n8s96egfGjwfMzJc/Pz9nd7F6egC+iT0DyPSrB8bclz8/PwfMTGHaRD8HxJYHSgSGZ/GvPj8Lxm8HyASPB8YMn2cFrz4/B8aGZ/2vPj8LzAQnB8wUHwjGiWfJrXl6B8aXB8R68wIHxH/0T7U/+j8/Loh6VAvrRD8HxpcELogEzABAtT1PPz8Hxop6VMPpRD8Lxn61enp6egfGh3pUzuNEP8gEDwfGhnpU0ulEP8YED8gETwfMTEVOQT9nbKo+PwfGly6IZ4KqPj8HzEz/2kQ/B8SWB0oEhmePqj4/B8gEvy6IZ6iqPj8ELogAt3p6evoHxhTPB8wMv2cqsnp6B8aGZ8aqPj/PB8xMOjJBP2fVqj4/B8aXLohn86o+PwfG9L8HzExo2UQ/B8RxB0oEiWf4qj4/B8gEny6IZw2qPj8ELogAt3p6evoHxo4HzAyfZ5ixenoHxoZnNKo+P8/GTFHnRz96VOPoRD9MWD89PwfMDK8HyAsjHwPGhwQufwfGFJ8HgoA/Pz+/Z0/3enrGdwfGDJ9neKk+P88Hxolnb6k+P8R6SsRvPz8/B8wE1wfIAyMfBC6IBC5/B8xUDdlEPwfGDK9nlIE/P8R/SsS5Pz8/LnrGmswPKwfGDNdnKC4+PwfEf/NazBIrB8YM12dXLj4/4cg3B8wHPWcTYz4/2MaXLpUmlQfGFNcHzMyfPz8/Z4i5Pz8ujQPM/T0HxsyfPz8/elQx4kQ/B8Z3B8R/8w5Kso4Hxod6VMXlRD8HxpcHxH/zMQQuiLU9Tz8/BMwAQAfGzM9APz96VLjrRD8HxocLxn61enp6enpUh91EP8gETwfGhnpUi+tEPwfGinpU7uJEPwfGzJ8/Pz9nPqk+PwfGDK96VBzgRD/PB8b8XwfEekrDN0I/PwfGmgfG9GcHNnlKw2dBPz9KWr8/Pz8/B8ZGZ4usPj8Hvn5HBzaZ9GpohkE/P7+8p0A/Pz9KxDZEPz/GTM7hRz96VGDiRD8HxhzHPD89Pz8HzEwAM0E/80IHzExL3EQ/Z56sPj8HyATHB8aGZ/asPj8HzEynT0E/Z8asPj8HxpcuiGfkrD4/B8xMmdtEPwfElgdKBIZn6aw+PwfIBL8uiGcCrD4/BC6IALd6enr6B8YU1wfMDL9njLN6egfGhmcorD4/B8xMaS5BP2c4rD4/B8aXLohnTqw+PwfG/L8HzEzH20Q/B8R6B0oEimdXrD4/B8gEvy6IZ3CrPj8ELogAt3p6evoHxo4HzAy/Z/ezenoHxoZnk6s+PwQuiAC3enp6+gfGFL8HzAzHZxWzenoHxgy/Z7SrPj8HxopnrKs+PwfMTM0uQT9nvKs+PwfGly6IZ9KrPj8HzExP20Q/B8SWB0oEhmefqz4/B8gEvy6IZ/irPj8ELogAt3p6evoHxhTXB8wMv2d6rnp6B8aGZxarPj8Hxvy/B8YcfwfMTIvWRD8HxHoHSgSKZxurPj8HyAR/B8gEVwfGhmcvqz4/B8aKZyerPj/GTEXkRz96VBfhRD9MWD89PwfMDK8HyAsjHwPGhwQufwfGFMcHgoA/Pz+/Z0P0enrEf0rEBj4/PwfMBMcHyAMjHwQuiAQufwfMVBXWRD8HxgyvZ5x+Pz/Ef0rEIz4/P8wHPWeUpj4/B8gEly6I4chHShJ/bkr6BF8HyAxvB8wUlwfGDMdn1sR6esN/SsP7PT8/gQMjHz8ELogLzASXB8bUz0A/PwfMzF8/Pz9n48Z6egfGjwfMzGc/Pz9nZLB6egPG9KsAvolDB8a8Zz8/PwjGmgfMTI/VRD8HxHoHSgSKZ9+mPj8LxncHyAQHB8aGZzSmPj8HxopnLKY+PwfMTD0uQT9nPKY+PwfGly6IZ1KmPj8HxgTPB8xMy9VEPwfEfwdKBIdnW6Y+PwfIBL8uiGd0pT4/BC6IALd6enr6B8aOB8wMv2f7rXp6B8aGZ5elPj8HxvS/B8xMDNVEPwfEcQdKBIlnnKU+PwfIBL8uiGexpT4/BC6IALd6enr6CMaSB8wMv2c8rXp6B8b8vwfGHNcHzExN1UQ/B8R6B0oEimedpT4/B8gE1wfGhmf1pT4/B8aKZ+2lPj8Hxoln5aU+P4EDIx8/BC6IC8wElwfGvM9APz8HxpIHzMxvPz8/ZzPFenoHxo8HzMx3Pz8/Z7SvenoAvolHA8j0qwfG3Hc/Pz8HzEye2EQ/B8SWB0oEhmcupT4/C8ZvB8gEjwfGDJ9nQqU+PwfGhmd6qD4/C8wEJwfMFB8IxolnBqt5egfGlwfEevMCB8R/9E+1P/o/Py6IelRI4UQ/B8aXBC6IBMwAQLU9Tz8/B8aKelQA50Q/C8Z+tXp6enoHxod6VA8ZRD/IBBMHxoZ6VBPnRD/GBBPIBE8HxvxfB8R68xkHxpoHxvRnBzZ5803PB8ZGZ/uoPj8Hvn5HBzaZ9GoHxgRvByaCB4B3PgfMU4Q/Pz8/B8aCB8B1P08/P+1YB759IgfG+ncHJoIHvn93B753WkrC+08/PwfGimcqej0/B8YMl2clqD4/B8YMr3pUwxtEP2jwPT8/B8b8XwfEevPeB8aaB8b0Zwc2efNO4c8HxkZne6c+Pwe+fkcHNpn0agfGBG8HJoIHgHc+B8xThD8/Pz8HwHU/Tz8/B8aC7VgHvn0iB8b6dwcmgge+f3cHvndaSsJ7Sj8/B8aKZ6p5PT8HxvS3B8YMl2ehpz4/zwfGDJ9n26c+P88Ixopnzqc+P88HxgzHZ8inPj/PB8YM12f6pz4/zwfGiWjrST8/uD0/Pz9nv6c+PwfIBJcuiOHIR0oSf25K+gRfB8gMbwfMFJcHxgzXZwG9enrDf/QqB8b8XwfEevPJB8aaB8b0Zwc2eUrDNXp6egfGRmckpz4/B75+Rwc2mfRqaCN6enoHxgTXB8YcfwfMTMfSRD8HxH8HSgSHZ1enPj8HyAR/B8gEVwfGhmdroj4/gQMjHz8ELogLzASXB8a8z0A/PwfGkgfMzD9APz9nscJ6egfGjwfMzEdAPz9nMql6er4Mq08HxtxHQD8/B8xMKNJEPwfElgdKBIZnuKI+PwvGbwfIBI8HxgyfZ8yiPj8HxoZnxKI+PwvMBCcHzBQfCMaJZ5CoeXoHxpcHxHrzAgfEf/RPtT/6Pz8uiHpUyt5EPwfGlwQuiATMAEC1PU8/PwfGinpUguREPwvGfrV6enp6B8aHelSRFkQ/yATfB8aGelSV5EQ/xgTfyARPB8b8XwfEevPjB8aaB8b0Zwc2efNXSlq/Pz8/PwfGRmd7oT4/B75+Rwc2mfRqB8YEbwcmggeAdz4HzFOEPz8/PwfAdT9PPz8HxoLtWAfG+ncHJoIHvn0iB75/dwe+d1pKwntMPz8Hxopnqns9PwfGDJdnpaE+PweCf3p6enoHxhy3B3p/4b47/j/0cQfEf/TmB4J/enp6ekpaAz8/B3p/4QC+OwE/9HQHxH/zCrUbPz8/CMaJZzY0Pj8HxH/zWbUbPz8/CMaJZyg0Pj8Hvn89B8xMhdREPwdKBIdmSQfMTLzURD8MxHEISgSJZwyhPj8HyASHB8aGZyShPj8HzFzZ1EQ/B8bEn0A/PwfEfwdKBJcHyBy3B8aGZx+hPj8Lxm8HyAQ3LohncaQ+P88HzEzp1EQ/Z0ShPj8HxncHyARHLohnlqQ+P88HxoZnaaQ+PwfGbwfIBO8uiGeDpD4/zwvMDM8LzAQ3B8bc10A/PwfGjgfMzE9APz9nMJ96egfIBP+4PT8/P2empD4/B8gELy6I4chHBzZc1jFHP/RIB8xM7UdBP2ZYB8xMGEdBPwc2XMUxRz8HzEQGH0E/B0oEh2f1pD4/B8gEPy6IZw6kPj8HzEx3QkE/Z96kPj8HxpcuiGc8pD4/B8xMsdNEPwfGBD8HxH8HSgSHZ/2kPj8HyAS/LohnVqQ+PwQuiAC3enp6+gfGjgfMDL9nnat6egfGhmd5oz4/B8YEvwfMTO7TRD8HxH8HSgSHZz6kPj8HyASfLohnm6M+PwQuiAC3enp6+gfGkQfMDJ9n3qt6egfGHJ8HzEw700Q/B8SWB0oEhmeLoz4/B8gEnwfGDC9nnqM+PwfGhmfWoz4/B8YMv2fNoz4/B8YMP2fIoz4/4b46P/PwB8xMJ0JBP2fOoz4/B8aXLohn7KM+PwfMTGHORD8HxJYHSgSGZ/GjPj8HyAQ/LohnCqM+PwQuiAC3enp6+gfGkgfMDD9nkaZ6egfGhmctoz4/BC6IALd6enr6B8YUPwfMDJ9nt6Z6egfGDD9nTqM+P88HzMTXPz8/B8gDIzcHzAT3B8gDIy8HzAQfB8gDIycHzASPB8gDIx8Lxgz/C8wEnwfMFIcHxszPQD8/Z+pSeXpKsZcHxgyfZ4KePj/PB8bMT0A/P2e1nj4/zwfGiWewnj4/zwfGimennj4/zwjGiWfanj4/w5ZKwzw+Pz++vLdAPz96SsQGPT8/B8xMPs5EP2fVnj4/B8gENy6IZ+6ePj/PB8xMZs1EP2e9nj4/B8gELy6IZxaePj/PB8xMjs1EP2flnj4/B8gE/y6IZ/6ePj/PB8xMts1EP2cNnj4/B8gEny6IZyaePj/PB8xMns1EP2c1nj4/B8gEvy6IZ06ePj/PB8xMxs1EP2cdnj4/B8gEPy6IZ3adPj/PB8xM7s1EP2dFnj4/C8ZvB8jEvz8/Py6IZ5ydPj/PB8YMt2dqnT4/B8ZvB8jEzz8/Py6IZ32dPj/PB8xMNc1EP2eQnT4/B8Z3B8jExz8/Py6IZ6OdPj/PB8YMt2exnT4/B8aXB8gE7y6IZ8udPj/PC8zMvz8/PwvMxM8/Pz8HxtTXQD8/B8zMJ0A/P2dx23p6B8gERwvMzMc/Pz8LzATvB8bU10A/PwfMzB9APz9nk9t6es9Kscx/QD8/yAx/gsMjvz8/P3p6enoELn8LyAMj9wvIAyPvB8wUNwfIEyPnyAsj3wvIAyMXB8wMLwfICyMPB8wM/wfICyMHB8wMnwfICyP/B8wMvwfICyM3B8wMPwfICyMvB8YMRwfICyMnB8gDIx8ELogujQTMAHoHxszPQD8/Z6pceXrIxLdAPz8HxswfQD8/Z7CgPj/PB8bMJ0A/P2ejoD4/zwfGhmfWoD4/zwfGimfNoD4/zwfGiWfIoD4/zwjGiWe/oD4/zwfGDD9n8aA+P88Hxgy/Z+ugPj/PB8YMn2fdoD4/zwfGDP9nF6A+P88HxgwvZwmgPj/PB8YMN2cDoD4/xvx/ZkJKsbx/QD8/B8YMt2cGoD4/B8aXB8gERy6IZyCgPj/PC8wMzwvMBEcHxtTXQD8/B8zMN0A/P2fQ1np6z4LDI78/Pz96enp6LogHyAsj9wfICyPvB8wMzwfICyPnyPsj3wfGzNc/Pz8HyAsjFwfMDFcHyAsjDwfMDPcHyAsjBwfMDCcHyAsj/wfMDB8HyAsjNwfMDI8HyAsjLwfIAyMnB8wEhwfIAyMfALhAPz8/A8bEt0A/P8YUTwvGtM9APz8Ixoln4Vt5es8Hxsw3QD8/Z+yfPj/PB8aGZ+OfPj8HxhxXB8gcf2ZGC8a0z0A/PwfGHH8HzASvB8gDIx8AuFhAPT8ELn8HzFQdJ0E/B8YM52c46Hp6xH9KxG9EPz8uesZyyPynB8wE1wfIAyMnB8wEdwfIAyMfBC6IC8wEzy6NB8YMr2eBsT8/xH9KxLxEPz/GDHfMAHq+dz3xSL54QkrE90Q/P7g9Pz8/Z2faPj8HyASX4cg3ShJ/bkr6BF8HyPxvB8wUlwfGDNdnr/h6esN/SsS/Pz8/B8b8XwfEevPeB8aaB8b0Zwc2efNTSlo/B8ZGZ8vaPj8Hvn5HBzaZ9GoHxgRvByaCB4B3PgfMU4Q/Pz8/B8aCB8B1P08/P+1YB759IgfG+ncHJoIHvn93B753WkrCy0E/PwfGimc6dD0/xvSnB8YMl2cy2j4/B8Ycfy56aIFDPz8HxgTXB8xMoMlEPwfEfwdKBIdnMNo+PwfIBFcHxoZnSNo+P4EDIx8/BC6IC8wElwjGkQfMzC9APz9nlfl6egfGjwfMzKc/Pz9nFqR6er4Mqx8HxrSnPz8/B8b8jwfMTAjJRD8HxHEHSgSJZ5jZPj8HxpcHyASPB8aKZ6nZPj8Hxolnodk+PwvMBCcHzBQfB8aGZ22feXoHxpcMxHHzAgfEf/RPtT/6Pz8uiHpUrxVEPwfGlwQuiATMAEC1PU8/PwjGiXpUZxtEPwvGfrV6enp6B8aHelRyDUQ/yAQXB8aGelR2G0Q/B8YMt2cV2T4/B8Z3LohnM9k+PwfMTCghQT9nA9k+PwfGly6IZ1nZPj8HzEzSzEQ/B8R6B0oEimci2T4/B8gEvy6IZz/ZPj8ELogAt3p6evoHxo4HzAy/Z8KkenoHxoZnXtw+P88Hxopnldw+P768t0A/P3pKxA09Pz8HzEwBzEQ/Z5zcPj8HyARPLohnsdw+P88HzEwpzEQ/Z4TcPj8HyASfLohn2dw+P88HzExRzEQ/Z6zcPj8HyAQ/Lohnwdw+P88HzEx5y0Q/Z9TcPj8HyAT/Lohn6dw+P88HzExhy0Q/Z/zcPj8HyAQvLohnEdw+P88HzEyJy0Q/Z+TcPj8HyAQ3LohnOdw+P88HzEyxy0Q/ZwzcPj8Lxm8HyARHLohnHtw+P88Hxgy3ZzTcPj8Hxm8HyATvLohnRtw+P88HzEy+y0Q/Z1XcPj8HxncHyMTHPz8/LohnbNs+P88Hxgy3Z3rbPj8HxpcHyMTPPz8/Lohnjds+P88LzAxHC8wE7wfG1NdAPz8HzMy3Pz8/Z/3SenoHyMS/Pz8/C8zMxz8/PwvMxM8/Pz8HxtTXQD8/B8zMrz8/P2dV0np6z0qxzH9APz/IDH+CwyO/Pz8/enp6egQufwvIAyP3C8gDI+8HzBRPB8gTI+fICyPfC8gDIxcHzAyfB8gLIw8HzAw/B8gLIwcHzAz/B8gLI/8HzAwvB8gLIzcHzAw3B8gLIy8Hxsy/Pz8/B8gLIycHyAMjHwQuiC6NBMwAegfGzM9APz9nbVJ5esjEt0A/PwfGzK8/Pz9nc9Y+P88Hxsy3Pz8/Z2LWPj/PB8aGZ5nWPj/PB8aKZ5TWPj/PB8aJZ4vWPj/PCMaJZ37WPj/PB8YMN2e41j4/zwfGDC9nqtY+P88Hxgz/Z6TWPj/PB8YMP2fW1j4/zwfGDJ9n0NY+P88HxgxPZ8LWPj/GHH8LxrTPQD8/ZkJKsdx/QD8/C8wMzwvMBL8HxtTXQD8/B8zMfz8/P2dk1Hp6z4LDI78/Pz96enp6LnoHyPsj9wfI+yPvB8wMzwfICyPnyBsj3wfGzNc/Pz8HyAsjFwfMDFcHyAsjDwfMDPcHyAsjBwfMDCcHyAsj/wfMDB8HyAsjNwfMDI8HyAsjLwfIAyMnB8wEzwfIAyMfA8wKQAPGxLdAPz/GFBcIxolnflF5es8Hxsx/Pz8/Z4XVPj/PB8YMv2d/1T4/zwfG9F8HxHHzOwfGmQfG/GcHNnLzUuFKWgM/PwfGRmfb1T4/B75+Rwc2mvRqC8YEbwsmgQiAdz4HxpEHzAxfZ+fPPz8uegfGDJdn8NU+PwfGHFcHyBx/xvSneoHI9KcHzATXB8gDIycHzAR3B8gDIx8ELogLzATPxpEHxgyvZ0iwPz/Ef0rD/nV6egfGDI9nK9U+P88IxopnHtU+P88HxgzHZ1jVPj/PB8YM12dK1T4/zwfGDIdnRNU+P88HxgzPZ3bYPj8uccb8p3qCyPynuD0/Pz9ndtg+PwfIBM/hyC+4PT8/P2dl2D4/C8ZvB8gEh+HIL7g9Pz8/Z5HYPj8HyATX4cgvuD0/Pz9nhNg+PwfIBMfhyC+4PT8/P2ez2D4/C8Z3B8gEB+HIL7g9Pz8/Z5/YPj8HxpcHyASfB8gEj+HILwfMBNcHyAMjJwfMBHcHyAMjHwQuiAvMBM/GkgfGDOdnIa8/P8R/SsPJYHp6B8b8HwfG9CcHxoZn/dg+P88IxopnONg+P88HxgzHZyrYPj/PB8YM12ck2D4/zwjGiWdb2D4/zwfGDM9nTdg+PwfGDOd6VOsLRD/PB8YMf2d51z4/zwfGDPdnc9c+P88HxolnZtc+P88HxopnXdc+P88IxoxnmNc+P8bEt0A/PwfAgxc9Pz8AGgAZABwAGxoZFhx+Z9HWPj/Pi4uLi4sHyBsjHwfIEyNPB8gLI0cUERIAEwAUABEAEge+a/8MxmgIxpcHxnUHxnC4PT8/P2fT1z4/C8ZfB8jDI88/Pz8uf+EAyEMjgQMjL0CCAyMnenp6egNKsrsjnz8/P+EDyPsjHwzGjAvGfgfGkgfGiWd8Pz8/A8ZvB8w0ssJEPwfGiQfElgdKBIZnA9c+PwfGZy6IZ1nXPj8HzEwGeEQ/ZynXPj8HxpcuiGdH1z4/B8aJB8RsB0oEjGdU1z4/B8jDI88/Pz8uiGdl0j4/BC6IALd6enr6B8aOB8zLI88/Pz9n7Np6egfGhmeI0j4/B8a7I88/Pz8HxHoHSgRyB8aJZ4nSPj8HxpcHyMMjzz8/PwjGi2fa0j4/B8aKZ9LSPj8HxoxnytI+P4EDIy8/A8jzIyfhA8j7Ix8MxowLxn4HxtMjxz8/PwfGyyO/Pz8/Zx8/Pz/PB8aGB8bbI9c/Pz8HvoP/ABoAGQAcABsaGRxoA9I+PwvICyMfC8gDI1cHyBMjTwfICyNHFA4REgATABQAEQASB8yrIxd6enoHwGu3QD8/CMaYDMZvC8ZduD0/Pz9nUdI+PwvGZwfIBMcHyARnLnHhyC/MCT1nedE+PwvGdwfIBEcHyASH4cgvzAk9Z2fRPj8HxncHyAQ/4cgvzAk9Z5HRPj8Hxm8HyARXLn/hyEHMBz1nfdE+PwfIBB8uiOHIR768V0A/P3pKxBxEPz8HzExQwUQ/Z6fRPj8HyAS/LohnwNE+P88HzEx4xEQ/Z8/RPj8HyASXLohn6NE+P88HzExgxEQ/Z/fRPj8HyASPLohnENE+P88HzEyIxEQ/Z9/RPj8HyAR3LohnONE+P88HzEywxEQ/ZwfRPj8HyARvLohnINE+P88HzEzYxEQ/Zy/RPj8HyATPLohnSNE+P88HzEzAxEQ/Z1fRPj8Lxm8HyARPLohnadQ+P88HzFzhxEQ/B8bEP0A/PwfEfwdKBJcHxoZna9Q+PwvGXwfIBDcuiGd91D4/zwfMTDXERD8HxsRHQD8/B8R/B0oEh2d+1D4/C8Z3B8gELy6IZ9jUPj/PB8aGZ6vUPj8LxmcHyAS3LohnvdQ+P8+4PT8/P2fG1D4/B8gEXy6I4chHB8bEdz8/Pwc2RPMhRz/0SAfMTAZ3RD9mWAfMTC13RD8HNkTeIUc/B8xEI09BPwdKBIdnDtQ+PwfIBK8uiGcr1D4/B8xMkHJEP2c71D4/B8aXLohnUdQ+PwfMTMrDRD8HxgSvB8R/B0oEh2dW1D4/B8gEny6IZ3PTPj8ELogAt3p6evoHxo4HzAyfZ/bbenoHxoZnktM+PwfGBJ8HzEwLw0Q/B8R/B0oEh2eb0z4/B8gE1y6IZ7TTPj8ELogAt3p6evoIxpMHzAzXZzvbenoHxhzXB8xMVMNEPwfElgdKBIZnpNM+PwfIBKcHxgxfZ/vTPj8HxoZn89M+PwfGDJ9n5tM+PwfGDK9n3dM+P+EAvjk/8/AHzEw/ckQ/Z+bTPj8HxpcuiGcE0z4/B8xMub5EPwfElgdKBIZnCdM+PwfIBNcuiGci0z4/BC6IALd6enr6CMaRB8wM12ep1np6B8aGZ0XTPj8ELogAt3p6evoHxhTXB8wMp2fP1np6B8YM12dmzj4/z7g9Pz8/Z3POPj8HyARfLojhyEcHxsR3Pz8/BzZEnCNHP/RIB8xMs3FEP2ZYB8xM1nFEPwc2RIsjRz8HzETMSUE/B0oEh2e7zj4/B8gEry6IZ9TOPj8HzEw1cUQ/Z6TOPj8HxpcuiGf6zj4/B8xMd71EPwfGBK8HxH8HSgSHZ8POPj8HyASfLohnHM4+PwQuiAC3enp6+gfGjgfMDJ9nY9V6egfGhmf/zj4/B8YEnwfMTLS9RD8HxH8HSgSHZwTOPj8HyATXLohnWc4+PwQuiAC3enp6+gjGlAfMDNdnpNV6egfGHNcHzEz5vUQ/B8SWB0oEhmdJzj4/B8gEfwfGDF9nZM0+PwfGhmeczT4/B8YMn2eTzT4/B8YMr2eGzT4/4QC+Oj/z8AfMTOh0RD9nk80+PwfGly6IZ6nNPj8HzEwivUQ/B8SWB0oEhmeyzT4/B8gE1y6IZ8/NPj8ELogAt3p6evoIxpIHzAzXZ1LVenoHxoZn7s0+PwQuiAC3enp6+gfGFNcHzAx/Z3jYenoHxgzXZxPNPj/PSrHEH0A/P4LDI78/Pz96enp6Lo0HyBMj9wfIEyPvB8wMvwfICyPnyAMj3wfIEyMXB8wElwfIAyMPB8wEjwfIAyMHB8wEdwfIAyP/B8wEbwfIAyM3B8wEzwfIAyMvB8wEpwfIAyMnB8wEfwfIAyMfBC6IA8z9egfGzG8/Pz9nvEx5esjEV0A/PwfGDH9nfdA+P88HxgynZ7fQPj/PCMaMZ6rQPj/PCMaKZ6HQPj/PCMaLZ9zQPj/PCMaJZ9PQPj/PB8YMz2fF0D4/zwfGDG9nv9A+P88Hxgx3Z/HQPj/PB8YMj2fr0D4/zwfGDJdn3dA+P88Hxgy/ZxfQPj8LxqR3Pz8/C8b8RwvG7McHxtxHQD8/C8a0P0A/P8ZMXAVHP3pU5gZEP0xYPz0/B8wMJwfICyMfA8aHBC5/CMaRCMaLZ1sVenrEf0rElkk/P8wHPWdT0D4/B8gE1wQuceEDyC8HzATXB8gDIx8ELogELn8Hxo4HxgwnZ2GnPz/Ef0rEz0k/PwfGDNcHgn96enp6Slo/B3p/4b47AD/0cQfEf0rD6kk/P0oSf25K+gT/C8j0DwQuiAvMBP9KstRPQD8/Z7nmenoLyPRHC8b0BwjGgQfGHP8HJn4HgHdEB8R/SsONTD8/C8w0a/pEPwfGxEdAPz8HxH8LSgRvC8j0nwfMTI76RD8HxsQ/QD8/B8R/B0oEhwfIDK8uccZ5B8j0X0paAz8/B8YDNkcHxk8HzEyk+kQ/B8SNB0oEhWc0zz4/B8gEhwjGimdMzz4/uD0/Pz9nUs8+PwfIBBfhyC9KEn9uSvoE3wfI9O8Hxgs2RwfMFBcHxkhnluh6eoEDIx8/BC6IC8wEFwfGtG8/Pz8HxpEHzAwvZ6vqenoHxo8HzAw3Zy/RenoHxvw3B8xMKPpEPwfEegdKBIpnuMo+PwfGlwfIBGcIxoxnyco+PwfGimfByj4/C8wEVwfMFD8HxoZnjdB5egfGlwfEcfMCB8R/9E+1P/o/Py6IelTPBkQ/B8aXBC6IBMwAQLU9Tz8/B8aJelSHDEQ/C8Z+tXp6enoHxod6VJL+RD/IBH8HxoZ6VJYMRD8IxolnNso+PwfGdwfIBE8uiGdQyj4/zwfGDK9nHso+PwvGbwfIBLcuiGd4yT4/zwfGDJ9nRso+PwfGbwfIBJcuiGdgyT4/zwfGDK9nbsk+PwvGdwfIBI8uiGeIyT4/z7g9Pz8/Z43JPj8HyATHLojhyEcLNiR9Wkc/9EgHzEzYcEQ/ZlgHzEy/cEQ/CzYksFpHPwfMRO1IQT8HSgSHZ6DJPj8LxmcuiGf2yT4/B8xMH3BEP2fGyT4/B8aXLohn5Mk+PwfMTJn8RD8MxGwISgSMZ+nJPj8HyAS/LohnAsk+PwQuiAC3enp6+gfGjgfMDL9nidR6egfGhmclyT4/C8bkvwfMTNr8RD8MxGMISgSLZyrJPj8HyAS/LohnR8k+PwQuiAC3enp6+gjGkQfMDL9nytR6egfGHL8HzEzn/EQ/B8SWB0oEhmd3zD4/B8gEzwfGDMdnisw+PwfGhmeCzD4/CMaLZ7rMPj8Ixoxnssw+P+G+Oj/z8AfMTBFvRD9ngMw+PwfGly6IZ9bMPj8HzExT/EQ/B8SWB0oEhmejzD4/B8gEvy6IZ/zMPj8ELogAt3p6evoHxpIHzAy/Z0PUenoHxoZn38w+PwQuiAC3enp6+gfGFL8HzAzPZ2HTenoHxgy/ZwDMPj/PuD0/Pz9nBcw+PwfIBMcuiOHIRwfGxHc/Pz8HNkQuWUc/9EgHzExFb0Q/ZlgHzExwakQ/BzZEHVlHPwfMRF5CQT8HSgSHZ03MPj8LxmcuiGdryz4/B8xM0GpEP2d7yz4/B8aXLohnkcs+PwfMTAr7RD8MxGwISgSMZ5rLPj8HyAS/Lohnt8s+PwQuiAC3enp6+gfGjgfMDL9nOtN6egfGhmfWyz4/C8bkvwfMTE/7RD8MxGMISgSLZ5/LPj8HyAS/Lohn+Ms+PwQuiAC3enp6+gjGkgfMDL9nP9N6egfGHL8HzEyY9kQ/B8SWB0oEhmfoyz4/B8gEpwfGDMdn/8s+PwfGhmc3yz4/CMaLZy/LPj8IxoxnJ8s+P+G+OT/z8AfMTIJpRD9nLcs+PwfGly6IZ0vLPj8HzEzE9kQ/B8SWB0oEhmdUyz4/B8gEvy6IZ2nGPj8ELogAt3p6evoHxpEHzAy/Z/TOenoHxoZnkMY+PwQuiAC3enp6+gfGFL8HzAynZxLOenoHxgy/Z63GPj/PB8wE9wfIAyM3B8wEHwfIAyMvB8wEPwfIAyMnB8wEZwfIAyMfC8wMhwvMBM8HzBSnB8bMbz8/P2dQenx6SrGXB8YMp2foxj4/zwfGDM9nGsY+P88IxopnEcY+P88HxolnDMY+P88IxolnA8Y+P88HxopnNsY+P8OWSsOPQj8/vrxXQD8/ekrEV0Q/PwfMTNr1RD9nMcY+PwfIBMcuiGdKxj4/zwfMTML1RD9nWcY+PwfIBLcuiGdyxT4/zwfMTOr1RD9nQcY+PwfIBG8uiGeaxT4/zwfMTBL1RD9nacU+PwfIBHcuiGeCxT4/zwfMTDr1RD9nkcU+PwfIBI8uiGeqxT4/zwfMTCL1RD9nucU+PwfIBJcuiGfSxT4/zwfMTEr1RD9nocU+PwfGdwfIxM8/Pz8uiGf4xT4/zwfGDK9nxsU+PwvGbwfIxNc/Pz8uiGcZxT4/zwfGDJ9n78U+PwfGbwfIxL8/Pz8uiGf+xT4/zwfGDK9nFMU+PwvGdwfIxMc/Pz8uiGcnxT4/z7g9Pz8/ZzDFPj8HyATPLojhyEcHxsR3Pz8/BzZEVVZHP/RIB8xMcGtEP2ZYB8xMl2tEPwc2REhWRz8HzESFQ0E/B0oEh2d4yD4/C8ZnLohnjsg+PwfMTPdrRD9nXsg+PwfGly6IZ7zIPj8HzEwx+EQ/DMRsCEoEjGeByD4/B8gEvy6IZ9rIPj8ELogAt3p6evoHxo4HzAy/ZyHQenoHxoZnvcg+PwvG5L8HzExy90Q/DMRjCEoEi2fCyD4/B8gEvy6IZ9/IPj8ELogAt3p6evoIxpEHzAy/Z2LPenoHxhy/B8xMf/dEPwfElgdKBIZnD8g+PwfIBKcHxgzPZyLIPj8HxoZnWsg+PwjGi2dSyD4/CMaMZ0rIPj/hvjo/8/AHzEypZkQ/Z1jIPj8HxpcuiGduxz4/B8xM6/dEPwfElgdKBIZne8c+PwfIBL8uiGeUxz4/BC6IALd6enr6B8aSB8wMv2cbz3p6B8aGZ7fHPj8ELogAt3p6evoHxhS/B8wMp2c5z3p6B8YMv2fYxz4/z7g9Pz8/Z53HPj8HyARPLojhyEcHxsR3Pz8/BzZExlhHP/RIB8xM3WZEP2ZYB8xMCGZEPwc2RPVYRz8HzEQ2PkE/B0oEh2flxz4/C8ZnLohnA8c+PwfMTGhlRD9nE8c+PwfGly6IZynHPj8HzEyi8kQ/DMRsCEoEjGcyxz4/B8gEvy6IZ0/HPj8ELogAt3p6evoHxo4HzAy/Z9LKenoHxoZnbsI+PwvG5L8HzEzn8kQ/DMRjCEoEi2d3wj4/B8gEvy6IZ5DCPj8ELogAt3p6evoIxpIHzAy/ZxfKenoHxhy/B8xMMPJEPwfElgdKBIZngMI+PwfIBM8HxgxPZ9fCPj8HxoZnz8I+PwjGi2fHwj4/CMaMZ7/CPj/hvjk/8/AHzExaZUQ/Z8XCPj8HxpcuiGfjwj4/B8xMnPFEPwfElgdKBIZn7MI+PwfIBL8uiGcBwj4/BC6IALd6enr6B8aRB8wMv2eMyXp6B8aGZyjCPj8ELogAt3p6evoHxhS/B8wMz2eqyXp6B8YMv2dFwj4/z0qxxB9APz+CwyO/Pz8/enp6ei6NB8gTI/cHyBMj7wfMDMcHyAsj58gDI98HyBMjFwfMBLcHyAMjDwfMBG8HyAMjBwfMBHcHyAMj/wfMBI8HyAMjNwfMBJcHyAMjLwfMBKcHyAMjJwfMBM8HyAMjHwQuiAPM/XoHxsxvPz8/Z+49eXrIxFdAPz8HxgzPZ/fBPj/PB8YMp2fpwT4/zwjGimfkwT4/zwfGiWcbwT4/zwjGiWcOwT4/zwfGimcFwT4/zwfGDJdn/8E+P88HxgyPZzHBPj/PB8YMd2crwT4/zwfGDG9nHcE+P88Hxgy3Z1fBPj/PB8YMx2dJwT4/B8YMn2cgwT4/B8gEty6IZ3XEPj/PB8YMn2dLwT4/B8Z3B8jExz8/Py6IZ5rEPj/PB8YMr2dwxD4/B8ZvB8jEvz8/Py6IZ4PEPj/PuD0/Pz9njMQ+PwvGZy5/4QDIBD8LxqR3Pz8/CzYktFFHP/RIB8xMy2dEP2ZYB8xM7mdEPws2JKNRRz8HzETkP0E/B0oEh2fTxD4/C8Z3Lohn6cQ+PwfMTE5nRD9n+cQ+PwfGly6IZxfEPj8HzEyQ80Q/DMR6CEoEimfgxD4/B8gExy6IZzXEPj8ELogAt3p6evoHxo4HzAzHZ4DLenoHxoZnXMQ+PwvG9McHzEzN80Q/DMRxCEoEiWcdxD4/B8gExy6IZ3bDPj8ELogAt3p6evoHxpEHzAzHZ73LenoHxhzHB8xMFvNEPwfElgdKBIZnZsM+PwfIBM8IxoxnfsM+PwfGhme2wz4/CMaJZ67DPj8IxopnpsM+P+G+Oj/z8AfMTAViRD9ntMM+PwfGly6IZ8rDPj8HzExH80Q/B8SWB0oEhmfXwz4/B8gExy6IZ/DDPj8ELogAt3p6evoHxpIHzAzHZ3fGenoHxoZnE8M+PwQuiAC3enp6+gfGFMcHzAzPZ5XGenoHxgzHZzTDPj/PSrHEH0A/P4LDI78/Pz96enp6LogHyAsj9wfICyPvB8wMtwfICyPnyAMj3wfGBPcHyAMjFwfMBIcHyAMjDwfMBB8HyAMjBwfMBFcHyAMj/wfMBD8HyAMjNwfMBGcHyAMjLwfMBM8HyAMjJwfMBIcHyAMjHwC4QD8/PwPGxFdAPz/GFH8HxsxvPz8/Z9B6fHrGlwfGDM9n1b4+P88Hxoln0L4+P88Hxopnx74+P88Hxgy3Z/m+Pj/GjgfGzG8/Pz9nC9B5ekqyzE9APz/hyAc3ZkILxqR3Pz8/B8b83wfEevPfB8aaB8b05wc2efNTSlo/B8ZGZzu+Pj8Hvn5HBzaZ9GoHxgTvByaCB4B3PgfMU4Q/Pz8/B8aCB8B1P08/P+1YB759IgfG+ncHJoIHvn93B753WkrCVkA/PwfGimdqlz0/B8YMF2dlvT4/B8YMRwd6gAfIDEcHxvxfB76CHwfI/F8LxvQHCMaBB8Yc/wcmfgeAd0QLxuxnC8b8hwc2h+5GC8b0ny5xaPRtenoHxvw/B8b0VwfElvMVCDaZ8yBKWj8HzAZHZ9J+fHoHxkZnvr0+Pwe+fh8INpn0YQfGHP8HxhQPByaOB75dXwfGfgfAdT9PPz/tVAe+fSIHxhZ3ByZ+B75/dwe+d1ry4wfGhmc5lz0/B8YMJ3pU2zREP88HxgzXZym9Pj/PB8YMH2cjvT4/zwfGiWdWvT4/zwfGimdNvT4/zwjGimdIvT4/zwjGjGc/vT4/xsRXQD8/B8CDt0A/PwAaABkAHAAbGhkWHH5nvMM+P89nssM+P4uLi4uLi4v/FA4REgATABQAEQASB8ZrB75r9wvGYLo9Pz8/BC5sAzgsXSNHPwBKBHzGgMSI9ETMB3pmUwDGjMgMBwBxg0D0RnqAkGenQPN3yAwHC95wC8j0fwzGeQiAYkELyPyHB8xENjpHPwjGM0K4QD8/P3pUEzZEP8ZExSNHPwBKnoPuWQfGiXpUqjxEPwfGhwvMRAxIQT+1bj4/P3pUrTlEP7VLTz8/ALg9Pz8/DMwAfAfGiXpUnTpEPwQuiAQuf7VITz8/B8aJelTJOkQ/BC6ItT1PPz8EzABAB8aJelT4OkQ/B8aXtXp6enoHxod6VNc0RD8LzER4XkQ/B8ZUDSFHPwfGhmcFonl6C8xETkhBPwfGVDshRz8HxoZnM6J5egvMRFxIQT8HxlQhIUc/B8aGZ1mieXoLzERSSEE/B8ZUTyFHPwfGhmdHonl6Lo0Atz/6Pz8HxoZnd6F5egQuiAQuf7U9Tz8/B8aJelRrOUQ/tXp6enoHxod6VEk0RD8AvntA8/2CBI89Pz8/B8xETTlHPwDGA0JPyARrB8aJelTYO0Q/B8aHtT9DPz96VM45RD8HxocLzAyPDMaBtTxOPz96VNE5RD8HxkQ6OEc/B8R/81QuiHqPtT9APz/GTJo3Rz96VNw4RD+2Hz8/PwBKtWNHSr6APz8/gkSaMEc/P0A/P756PfTzC8xMGkdBPwvMRO9HQT8HxlSQT0c/B8aJZ2DAPz8LzEx9R0E/C8xEDkdBPwfGVLNPRz8Hxolng8A/PwvMTIRHQT8LzEQxR0E/B8ZU0k9HPwfGiWeiwD8/C8xMt0dBPwvMRFhHQT8HxlT1T0c/B8aJZ8XAPz96VGs3RD9KsofhgGhHO0H0LOG+eEDtIr56PfQd4cgbIx8LzEydR0E/C8xElkdBPwfGVDtPRz8Hxoln62F6egBKtWNN7k2CRFIwRz8/P0M/B8aJZ26cQD8ASrVjTkq+tkc/P4JEdS9HPz8/Rz++ej30NgvI7A8HzEyZR0E/Z3j5Pj8HyAQPLohnjfk+P88LzAQPB8ZUlUpHPwfGiWeFBUA/zwfGDA9ns/k+P2ZDxHr0OAvI7A8HzEzaR0E/Z7X5Pj8HyAQPLohnzvk+P88LzAQPB8ZUnkpHPwfGiWfGBUA/zwfGDA9n9Pk+PwfGRJ0yRz8HxH/zV7hAPz8/eo+1Pz0/P8ZMOjJHP3pUfDJEP756PfQ2C8jsDwfMTNxHQT9nF/k+PwfIBA8uiGcw+T4/zwvMBA8HxlQ4Skc/B8aJZygFQD/PB8YMD2dO+T4/ZkPEevQ4C8jsDwfMTBlHQT9nWPk+PwfIBA8uiGdt/D4/zwvMBA8HxlQ9Skc/B8aJZ2UIQD/PB8YMD2eT/D4/B8ZEQDJHPwfEf/NULoh6j7U/QD8/xkygMUc/elQaMkQ/vno99DYLyOwPB8xM6kdBP2e1/D4/B8gEDy6IZ878Pj/PC8wEDwfGVNZJRz8HxolnxghAP88HxgwPZ/T8Pj9mQ8R69DgLyOwPB8xML0dBP2f2/D4/B8gEDy6IZxP8Pj/PC8wEDwfGVONJRz8HxolnCwhAP88HxgwPZzH8Pj8HxkTeMUc/B8R/81e4QD8/P3qPtT89Pz/GTD8xRz96VLkxRD++ej30NgvI7A8HzExZR0E/Z1j8Pj8HyAQPLohnbfs+P88LzAQPB8ZUdUxHPwfGiWdlB0A/zwfGDA9nk/s+P2ZDxHr0OAvI7A8HzEyaQkE/Z5X7Pj8HyAQPLohnrvs+P88LzAQPB8ZUfkxHPwfGiWemB0A/zwfGDA9n1Ps+PwfGRH00Rz8HxH/zVC6Ieo+1P0A/P8ZM3TRHP3pUHzFEP756PfQ2C8jsDwfMTG9CQT9n9vs+PwfIBA8uiGcT+z4/zwvMBA8HxlQbTEc/B8aJZwsHQD/PB8YMD2cx+z4/ZkPEevQ4C8jsDwfMTLBCQT9nO/s+PwfIBA8uiGdU+z4/zwvMBA8HxlQkTEc/B8aJZ0wHQD/PB8YMD2dy9j4/B8ZEIzRHPwfEf/NXuEA/Pz96j7U/PT8/xkyAM0c/elT6NEQ/vno99DYLyOwPB8xMqkJBP2eV9j4/B8gEDy6IZ672Pj/PC8wEDwfGVLZLRz8HxolnpgJAP88HxgwPZ9T2Pj9mQ8R69DgLyOwPB8xM70JBP2fW9j4/B8gEDy6IZ/P2Pj/PC8wEDwfGVMNLRz8Hxoln6wJAP88HxgwPZxH2Pj8HxkS+M0c/B8R/81QuiHqPtT9APz/GTB4zRz96VGAzRD++ej30NgvI7A8HzEzAQkE/Zzv2Pj8HyAQPLohnVPY+P88LzAQPB8ZUXEtHPwfGiWdMAkA/zwfGDA9ncvU+P2ZDxHr0OAvI7A8HzEz9QkE/Z3z1Pj8HyAQPLohnkfU+P88LzAQPB8ZUYUZHPwfGiWeJAUA/zwfGDA9nt/U+PwfGRGQuRz8HxH/zV7hAPz8/eo+1Pz0/P8ZMvS5HP3pU/zNEP756PfQ2C8jsDwfMTC9CQT9n1vU+PwfIBA8uiGfz9T4/zwvMBA8HxlT7Rkc/B8aJZ+sBQD/PB8YMD2cR9T4/ZkPEevQ4C8jsDwfMTHBBQT9nG/U+PwfIBA8uiGc09T4/zwvMBA8HxlQERkc/B8aJZywBQD/PB8YMD2dS9T4/B8ZEAy5HPwfEf/NULoh6j7U/QD8/xkxjLUc/elSdLkQ/vno99DYLyOwPB8xMPUJBP2d8+D4/B8gEDy6IZ5H4Pj/PC8wEDwfGVJlFRz8HxolniQRAP88HxgwPZ7f4Pj9mQ8R69DgLyOwPB8xMfkFBP2e5+D4/B8gEDy6IZ9L4Pj/PC8wEDwfGVKJFRz8HxolnygRAP88HxgwPZ/j4Pj8HxkShLUc/B8R/81e4QD8/P3qPtT89Pz/GTP4tRz96VEAuRD++ej30NgvI7A8HzEywQUE/Zxv4Pj8HyAQPLohnNPg+P88LzAQPB8ZUPEVHPwfGiWcsBEA/zwfGDA9nUvg+P2ZDxHr0OAvI7A8HzEztQUE/Z1z4Pj8HyAQPLohncfc+P88LzAQPB8ZUQUVHPwfGiWdpA0A/zwfGDA9nl/c+PwfGREQtRz8HxH/zVC6Ieo+1P0A/P8ZMpDBHP3pU3i1EP756PfQ2C8jsDwfMTL5BQT9nufc+PwfIBA8uiGfS9z4/zwvMBA8HxlTaSEc/B8aJZ8oDQD/PB8YMD2f49z4/ZkPEevQ4C8jsDwfMTANBQT9n+vc+PwfIBA8uiGcX9z4/zwvMBA8HxlTnSEc/B8aJZw8DQD/PB8YMD2c19z4/B8ZE4jBHPwfEf/NXuEA/Pz96j7U/PT8/xkxDMEc/elR9MEQ/vno99DYLyOwPB8xM/UFBP2dc9z4/B8gEDy6IZ3HyPj/PC8wEDwfGVHlHRz8Hxolnaf5AP88HxgwPZ5fyPj9mQ8R69DgLyOwPB8xMPkFBP2eZ8j4/B8gEDy6IZ7LyPj/PC8wEDwfGVIJHRz8Hxolnqv5AP88HxgwPZ9jyPj8HxkSBL0c/B8R/81QuiHqPtT9APz/GTOEvRz96VCMwRD++ej30OAfMTFdBQT9nvvI+PwfGlwfIBA8uiGcY8j4/zwvMBA8HxlTgR0c/B8aJZ7CoenrPB8aGZzvyPj9mQ8R69DIHzEyWREE/ZwHyPj8HxpcHyAQPLohnW/I+P88LzAQPB8ZUK0dHPwfGiWfzqHp6zwfGhmd68T4/B8ZEKy9HPwfEf/NXuEA/Pz96j7U/PT8/xkyIKkc/elTCL0Q/vno99DgHzEz2REE/Z2HxPj8HxpcHyAQPLohnu/E+P88LzAQPB8ZUg0JHPwfGiWdTqHp6zwfGhmfa8T4/ZkPEevQyB8xMOURBP2eo8T4/B8aXB8gEDy6IZ/rxPj/PC8wEDwfGVMpCRz8Hxolnkqd6es8HxoZn3fE+PwfGRMoqRz8HxH/zVC6Ieo+1P0A/P8ZMKipHP3pUbCpEPwC6Kz8/PwBKtWNISr63PT8/gkQpJ0c/Pz0/P756PfRYALBAC8xEHkRBPwfGVCNCRz8Hxolnc14/PwfGRDQqRz8HxH/zV7hAPz8/eo+1Pz0/P8ZMjSlHP3pUzypEP756PfRYALBAC8xEwERBPwfGVF1BRz8HxolnrV4/PwfGRG4pRz8HxH/zVC6Ieo+1P0A/P8ZMzilHP3pUECpEP756PfQe4QPI+yMfC8xMakRBPwvMRHdEQT8HxlTYQUc/B8aJZ4ibenoHxkSlKUc/B8R/81e4QD8/P3qPtT89Pz/GTAIpRz96VEQqRD++ej30HuEDyPsjHwvMTJ5EQT8LzER7REE/B8ZUDEFHPwfGiWf8m3p6B8ZEGSlHPwfEf/NULoh6j7U/QD8/xkx5LEc/elS7KUQ/coJ8enp69CfhA8j7Ix8LzEwSREE/C8xE30RBPwfGVEhBRz8HxolnMJt6er56PfNHxHpKxN9APz8HzEx8REE/Z2fzPj8HxpcHyAQPLohnufM+P88LzAQPB8ZUiURHPwfGiWdRonp6zwfGhmeg8z4/vno99AoHzEyAREE/Z6vzPj8HxpcHyAQPLohnvfM+P88LzAQPB8ZUxURHPwfGiWeVoXp6zwfGhmfk8z4/C8xEXURBPwfGVOZERz8HxolnNnU/P2ZHxHpKxIw/Pz8LzER9REE/B8ZUDkRHPwfGiWdWdT8/vno99FcLzESSREE/B8ZUL0RHPwfGiWc/dT8/ZkfEekrEzT8/PwvMRLJEQT8HxlRXREc/B8aJZ194Pz++ej3zQ8R69O4HzEyPREE/Z3buPj8HxpcHyAQPLohnkO4+P88LzAQPB8ZUYENHPwfGiWcooXp6zwfGhmez7j4/vno99DIHzEzTREE/Z7ruPj8HxpcHyAQPLohn1O4+P88LzAQPB8ZU3ENHPwfGiWdspHp6zwfGhmf37j4/BMZzAMBhP08/P0rDxD8/P4JE4SRHPz9PPz96VGsrRD++ej307ztB7gi2Hz8/P+HIGyMfC8xMxURBPwvMRK5EQT8HxlQDQ0c/B8aJZ/OVenrhyBsjHwvMTEdBQT8LzETQREE/B8ZUHUNHPwfGiWcNlXp64QPI+yMfC8xMfERBPwvMREFBQT8HxlR6Pkc/B8aJZyqVenoASrVjUO4sgkSVI0c/Pz89P756PfRZB8xUdURBPwfGiWf1qT0/B8xUTkFBPwfGiWfmqT0/AHGDH/MkgkSiI0c/Hz8/P756PfRRC8xESkFBPwfGVJ8+Rz8HxolnX+BAPwBxg//z44JE+yNHP/8/Pz++ej30FAvMRGNEQT8HxlT0Pkc/B8aJZ2TMPz8HzExZQUE/Z+jtPj8HxpcHyAQPLohnOu0+P8+BAyMfPwCwQAvMBA8HxlQ6Pkc/B8aJZwqtenrPB8aGZ1XtPj8ExHFKw/g9Pz+CREojRz8/Tz8/elTUJkQ/vno9SsSjQD8/O0FKvaU/Pz8HzEw0QUE/Zz/tPj8HxpcHyAQPLohnkfA+P88LzAQPB8ZUmT1HPwfGiWcZxnp6zwfGhme48D4/B8xM2UFBP2eI8D4/B8aXB8gEDy6IZ9rwPj/PC8wEDwfGVKI9Rz8HxolnIsZ6es8HxoZnvfA+PwfMTFJCQT9nzfA+PwfGlwfIBA8uiGfn8D4/zwvMBA8HxlTvPUc/B8aJZ2/FenrPB8aGZwbwPj9oiD8/P+EDyPsjHwvMTORCQT8LzESpPkE/B8ZUOj1HPwfGiWfql3p64QPI+yMfC8xMDUJBPwvMRMY+QT8HxlRbPUc/B8aJZwuXenrhA8j7Ix8LzEw6QkE/C8xE5z5BPwfGVHhARz8HxolnKJd6egvI7A8HzEwpQkE/Z2jvPj8HyAQPLohnfe8+P88LzAQPB8ZUhUBHPwfGiWe1FD0/zwfGDA9no+8+P7cfPz8/4cgDIx8LzEzqQkE/C8xERz5BPwfGVNhARz8HxolniJJ6ercfPz8/4cgDIx8LzEznQkE/C8xEYD1BPwfGVO1ARz8HxolnnZJ6emZHxHpKxLM/Pz/hA8j7Ix8LzEwGQkE/C8xE40JBPwfGVAxARz8Hxoln9JJ6er56PfNHxHpKxMM/Pz/hA8j7Ix8LzExWQkE/C8xEq0JBPwfGVFxARz8HxolnBJJ6er56PfQb4QPI+yMfC8xMtkJBPwvMRItCQT8HxlRsP0c/B8aJZ1ySenoLyOwPB8xMLUdBP2ec6j4/B8gEDy6IZ7HqPj/PC8wEDwfGVLk/Rz8HxolnqRM9P88HxgwPZ9fqPj8ASrVjSUq+yD8/P4JExiBHPz//Pz++ej309QvI7A8HzEzqR0E/Z8XqPj8HyAQPLohn3uo+P88DzAp6C8wEDwfGVOI/Rz8Hxoln8gZAP88HxgwPZwDqPj8LyOwPB8xMzUdBP2cM6j4/B8gEDy6IZyHqPj/PA8wKegvMBA8HxlQlP0c/B8aJZzUGQD/PB8YMD2dD6j4/AEq1Y0pKvqU/Pz+CRHIfRz8/vz8/vno9SsTSPz8/4QPI+yMfC8xM3EdBPwvMRLlHQT8HxlSaekI/B8aJZ0qRenoLzExPSEE/C8xEAEhBPwfGVH16Qj8HxolnfVtAPwvMTPZIQT8LzEQjSEE/B8ZUpHpCPwfGiWekW0A/C8xMyUhBPwvMREJIQT8HxlTHekI/B8aJZ8dbQD8LzEzwSEE/C8xE1UhBPwfGVOZ6Qj8Hxoln5ltAPwBKtWNP7geCRAEfRz8/P0A/vno99DgLyOwPB8xMhUhBP2cE6T4/B8gEDy6IZ1npPj/PC8wEDwfGVCF6Qj8HxolnwShAP88HxgwPZz/pPj8ASrVjTEq+qj8/P4JEblpHPz8/QD++ej1KxNs/Pz8LyOwPB8xMXkhBP2dp7D4/B8gEDy6IZ4LsPj8HzBQPB8aJZzL2PT8LyOwPB8xM60VBP2eC7D4/B8gEDy6IZ5/sPj8HzBQPB8aJZw/vPT8LyOwPB8xMREZBP2ef7D4/B8gEDy6IZ/jsPj8HzBQPB8aJZ2j1PT8LyOwPB8xM2UZBP2f47D4/B8gEDy6IZw3sPj8HzBQPB8aJZz3vPT8ExmsAvmQ9SsOrQz8/gkQyWkc/PT8/P756PUrEyz8/P+EDyPsjHwvMTExLQT8LzEQpS0E/B8ZUWnlCPwfGiWcKk3p64QPI+yMfC8xMxUtBPwvMROZ6RD8HxlR7fEI/B8aJZyuTenrIPF1ZRz8ulgfIHA8HzEz4S0E/Z2PrPj8HyAQPLohnvOs+P88AsEALzAQPB8ZUfXxCPwfGiWeN0z8/zwfGDA9n2+s+P2ZFLpbEekrEPkM/PwfIHA8HzEywS0E/Z9vrPj8HyAQPLohn9Os+P88AsEALzAQPB8ZUvXxCPwfGiWfF0z8/zwfGDA9nE+s+P756PfQ5B8gcDwfMTO9LQT9nFus+PwfIBA8uiGcz6z4/zwCwQAvMBA8HxlQ4fEI/B8aJZwjTPz/PB8YMD2dO6z4/ZkfEekrE+z4/P+EDyPsjHwvMTJ9LQT8LzERgnEQ/B8ZURXxCPwfGiWctjnp6vno980fEekrECz4/P+EDyPsjHwvMTO9LQT8LzESwnEQ/B8ZUjXtCPwfGiWc9jnp6vno9SsS+Pz8/4QPI+yMfC8xM80tBPwvMRFR5RD8HxlShe0I/B8aJZ5GNenrhyBsjHwvMTOVLQT8LzERufEQ/B8ZUw3tCPwfGiWezjXp6B8gcDwfMTOhLQT9n8+Y+PwfIBA8uiGcM5j4/zwCwQAvMBA8HxlQNe0I/B8aJZ93OPz/PB8YMD2cr5j4/ZkfEekrE1D0/PwfIHA8HzEyeS0E/ZynmPj8HyAQPLohnQuY+P88AsEALzAQPB8ZUU3tCPwfGiWdbzj8/zwfGDA9nYeU+P756PfQ5B8gcDwfMTN1LQT9nbOU+PwfIBA8uiGeB5T4/zwCwQAvMBA8HxlSGdkI/B8aJZ5bNPz/PB8YMD2ek5T4/ZkfEekrEST0/PwfIHA8HzEzbS0E/Z6LlPj8HyAQPLohnv+U+P88AsEALzAQPB8ZUzHZCPwfGiWfUzT8/zwfGDA9nGuU+P756PfQ5B8gcDwfMTBZLQT9n4eU+PwfIBA8uiGc65T4/zwCwQAvMBA8HxlQDdkI/B8aJZxPNPz/PB8YMD2dZ5T4/ZkfEekrEwkA/PwfIHA8HzEykS0E/Zx/lPj8HyAQPLohneOg+P88AsEALzAQPB8ZUQXZCPwfGiWdJzT8/zwfGDA9nl+g+P756PfQ5B8gcDwfMTONLQT9nmug+PwfIBA8uiGe36D4/zwCwQAvMBA8HxlS8dUI/B8aJZ4zQPz/PB8YMD2fS6D4/ZkfEekrEP0A/PwfIHA8HzEypS0E/Z9joPj8HyAQPLohn7eg+P88AsEALzAQPB8ZU+nVCPwfGiWfC0D8/zwfGDA9nEOg+P756PfQ5B8gcDwfMTOxLQT9nF+g+PwfIBA8uiGcw6D4/zwCwQAvMBA8HxlQxdUI/B8aJZwHQPz/PB8YMD2dP6D4/ZkPEevT8B8gcDwfMTLZLQT9nUeg+PwfIBA8uiGdq5z4/zwCwQAvMBA8HxlR7eEI/B8aJZ0PQPz/PB8YMD2eJ5z4/vno99DsHyBwPB8xM9UtBP2eU5z4/B8gEDy6IZ6nnPj/PALBAC8wEDwfGVK54Qj8Hxolnfs8/P88HxgwPZ8znPj8ASrVjRUq+WkA/P4JEv1VHPz9DPz8ulr56PfT/B8gcDwfMTI1LQT9n/Oc+PwfIBA8uiGcR5z4/zwvMTNVLQT8LzAQPB8ZUEnhCPwfGiWeSsXx6zwfGDA9nMOc+PwfGRBkgRz8HxH/zV7hAPz8/eo+1Pz0/P8ZMdh9HP3pUuCBEP756PfT/B8gcDwfMTJhLQT9nU+c+PwfIBA8uiGds4j4/zwvMTDBLQT8LzAQPB8ZUaXdCPwfGiWfpsXx6zwfGDA9nh+I+PwfGRHQfRz8HxH/zVC6Ieo+1P0A/P8ZM1B9HP3pUDiBEP756PfQ6B8xMQkxBP2et4j4/B8aXB8gEDy6IZ8fiPj/PgQMjHz8AsEALzAQPB8ZUx3dCPwfGiWfXonp6zwfGhmfe4j4/BC56AEq1Y0buC4JEElhHPz9HPz++ej30PAvI/A8HzEwmTEE/ZxHiPj8HyAQPLohnKuI+P88EzApAC8wEDwfGVC53Qj8Hxolnvj5AP88HxgwPZ0ziPj8ExGxKw9xCPz+CRD1YRz89Pz8/ALkrPz8/coJ8enp69CfhA8jzIx8LzEz+TEE/C8xEE0xBPwfGVGxyQj8HxolnVIl6er56PfNHxHpKxLY/Pz/hA8jzIx8LzExOTEE/C8xEI3hEPwfGVLxyQj8HxolnZIx6er56PUrEyj8/P+EDyPMjHwvMTGJLQT8LzER3S0E/B8ZUyHJCPwfGiWe4jHp64QPI8yMfC8xMg0tBPwvMRJR3RD8HxlThckI/B8aJZ9GMenq2Hz8/P+HIGyMfC8xMLExBPwvMRAlMQT8HxlQ6ckI/B8aJZ+qMenrhyBsjHwvMTE58RD8LzETLd0Q/B8ZUXHJCPwfGiWcMjHp6B8wEtwfIAyMfALhYPz0/BC5/B8xU40xBPwfGTHRxQj9nZyl6esR/9OmCBA9DPz8/ggQXQz8/PwfMBA8HyAMjJwfMBN8HyAMjHwvMDBcELn8HzFTJTEE/B8YMt3pUc1dEP8R/9Ce+ej30HuEDyPMjHwvMTPlLQT8LzETKTEE/B8ZUz3FCPwfGiWd/i3p6B8YMt3pUiVdEP756PUrEGUA/PwfMTIFMQT9n8OQ+PwfGlwfIBA8uiGcC5D4/z4EDIx8/ALBAC8wEDwfGVAJxQj8HxolnEqR6es8HxoZnHeQ+PwfMTDJJQT9nLeQ+PwfGlwfIBA8uiGdH5D4/z4EDIx8/ALBAC8wEDwfGVEdxQj8HxolnV6R6es8HxoZnXuM+PwfMTGdJQT9nbuM+PwfGlwfIBA8uiGeI4z4/z4EDIx8/ALBAC8wEDwfGVIh0Qj8HxolnKCs/P88HxoZno+M+PwfMTKhKQT9ns+M+PwfGlwfIBA8uiGfF4z4/z4EDIx8/ALBAC8wEDwfGVMV0Qj8Hxoln1aN6es8HxoZn5OM+P+EDyPMjHwvMTAtPQT8LzETsT0E/B8ZUGXRCPwfGiWfJhnp6B8xMYk9BP2cN4z4/B8aXB8gEDy6IZyfjPj/PgQMjHz8AsEALzAQPB8ZUJ3RCPwfGiWc3o3p6zwfGhmc+4z4/B8ZEL1xHPwfEf/NXuEA/Pz96j7U/PT8/xkyMW0c/elTGXEQ/vno99DoHzEyaT0E/Z2XePj8HxpcHyAQPLohnf94+P8+BAyMfPwCwQAvMBA8HxlR/c0I/B8aJZ4+eenrPB8aGZ9bePj8HxkSHW0c/B8R/81QuiHqPtT9APz/GTOdbRz96VCFcRD9ygnx6enr0OgfMTFJPQT9nvd4+PwfGlwfIBA8uiGcX3j4/z4EDIx8/ALBAC8wEDwfGVN9zQj8Hxoln5556es8HxoZnLt4+PwfGRN9bRz8HxH/zV7hAPz8/eo+1Pz0/P8ZMfFZHP3pUtltEP3KCfHp6evQ6B8xMS09BP2dS3j4/B8aXB8gEDy6IZ2zdPj/PgQMjHz8AsEALzAQPB8ZUdG5CPwfGiWd8nXp6zwfGhmeH3T4/B8ZEdFZHPwfEf/NULoh6j7U/QD8/xkzUVkc/elQOW0Q/vno99DoHzEwiT0E/Z63dPj8HxpcHyAQPLohnx90+P8+BAyMfPwCwQAvMBA8HxlTHbkI/B8aJZ2coPz/PB8aGZ97dPj8HxkTPVkc/B8R/81e4QD8/P3qPtT89Pz/GTCxWRz96VGZWRD++ej30OgfMTCpPQT9nBd0+PwfGlwfIBA8uiGcf3T4/z4EDIx8/ALBAC8wEDwfGVB9uQj8Hxolnvyg/P88HxoZnduA+PwfGRCdWRz8HxH/zVC6Ieo+1P0A/P8ZMh1VHP3pUwVZEP3KCfHp6evQ6B8xMEkpBP2dd4D4/B8aXB8gEDy6IZ7fgPj/PgQMjHz8AsEALzAQPB8ZUf21CPwfGiWdXKD8/zwfGhmfO4D4/B8ZEf1VHPwfEf/NXuEA/Pz96j7U/PT8/xkwcVUc/elRWVkQ/coJ8enp69DoHzEwbSkE/Z/LgPj8HxpcHyAQPLohnDOA+P8+BAyMfPwCwQAvMBA8HxlQUbUI/B8aJZ6wnPz/PB8aGZyfgPj8HxkQUVUc/B8R/81QuiHqPtT9APz/GTHRYRz96VK5VRD++ej30OgfMTPJKQT9nTeA+PwfGlwfIBA8uiGdn3z4/z4EDIx8/ALBAC8wEDwfGVGdwQj8Hxolnd596es8HxoZnft8+PwfGRG9YRz8HxH/zV7hAPz8/eo+1Pz0/P8ZMzFhHP3pUBlVEP756PfQ6B8xM+kpBP2el3z4/B8aXB8gEDy6IZ7/fPj/PgQMjHz8AsEALzAQPB8ZUv3BCPwfGiWfPn3p6zwfGhmcW3z4/B8ZEx1hHPwfEf/NULoh6j7U/QD8/xkwnWEc/elRhWEQ/coJ8enp69DoHzEyiSUE/Z/3fPj8HxpcHyAQPLohnV98+P8+BAyMfPwCwQAvMBA8HxlQfcEI/B8aJZyefenrPB8aGZ24aPj8HxkQfWEc/B8R/81e4QD8/P3qPtT89Pz/GTLxXRz96VPZYRD9ygnx6enr0OgfMTKtJQT9nkho+PwfGlwfIBA8uiGesGj4/z4EDIx8/ALBAC8wEDwfGVLRvQj8HxolnvNp6es8HxoZnxxo+PwfGRLRXRz8HxH/zVC6Ieo+1P0A/P8ZMFFdHP3pUTlhEPwTGcwC+YUNKwwhAPz+CRBdQRz9DPz8/coJ8enp69PgLyPwPB8xMqElBP2cTGj4/B8gEDy6IZywaPj/PC8wEDwfGVDxvQj8HxolndKM/P88HxgwPZ0oaPj++ej30NgvI/A8HzEzmSUE/Z1EaPj8HyAQPLohnahk+P88LzAQPB8ZUcmpCPwfGiWeyoz8/zwfGDA9nkBk+P2ZHxHpKxLE/Pz8LyPwPB8xM90lBP2eOGT4/B8gEDy6IZ6sZPj/PC8wEDwfGVLtqQj8Hxoln86M/P88HxgwPZ8kZPj++ej30NgvI/A8HzEw1SUE/Z9QZPj8HyAQPLohn6Rk+P88LzAQPB8ZU8WpCPwfGiWcxoz8/zwfGDA9nDxk+P2ZDxHr0OAvI/A8HzEwGSUE/ZxEZPj8HyAQPLohnKhk+P88LzAQPB8ZUOmpCPwfGiWcCsD8/zwfGDA9nUBk+PwTEbErDzj0/P4JEQU9HPz0/Pz9ygnx6enr0GQvMTOZJQT8LzETDSUE/B8ZUfGlCPwfGiWc0lUA/vno99DsLzExwSUE/C8xE3UlBPwfGVI5pQj8HxolnTpVAPwvMTHtJQT8LzEQESUE/B8ZUsWlCPwfGiWdxmEA/ZkPEevT1C8xMeElBPwvMRD1KQT8HxlTWaUI/B8aJZ46YQD++ej3zQ8R69BMLzEyOSUE/C8xE60pBPwfGVPRpQj8HxolnrJhAP756PfNDxHr0KbYfPz8/4cgbIx8LzEyGSkE/C8xEm0pBPwfGVARpQj8Hxoln7IN6er56PfNKZkS2Hz8/P8R6SsRoPz8/4cgbIx8LzExcT0E/C8xEoUpBPwfGVEppQj8HxolnMoN6er56PfQAB8xMRk9BP2dxGz4/B8aXB8gEDy6IZ4sbPj/PgQMjHz8AsEALzAQPB8ZUi2xCPwfGiWeb23p6zwfGhmeiGz4/ZkPEevT8B8xMgUpBP2ewGz4/B8aXB8gEDy6IZ8IbPj/PgQMjHz8AsEALzAQPB8ZUymxCPwfGiWfS23p6zwfGhmfdGz4/vno99DgLyPwPB8xMeUpBP2foGz4/B8gEDy6IZ/0bPj/PC8wEDwfGVAVsQj8HxolnZdx8es8HxgwPZyMbPj8HxkQQVEc/B8R/81e4QD8/P3qPtT89Pz/GTGlTRz96VKtURD++ej30OAvI/A8HzExLT0E/Z0IbPj8HyAQPLohnXxY+P88LzAQPB8ZUZ2tCPwfGiWfH3Hx6zwfGDA9nfRY+PwfGRGpTRz8HxH/zVC6Ieo+1P0A/P8ZMylNHP3pUDFREP756PfQitys/Pz/hyAMjHwvMTCpPQT8LzEQvSUE/B8ZU0GtCPwfGiWeAfXp6BMRxSsNiPT8/gkTlTEc/Qz8/P756PfQ6B8xMHU9BP2fsFj4/B8aXB8gEDy6IZ/4WPj/PgQMjH0AELogLzAQPB8ZU/mtCPwfGiWcO1np6zwfGhmdZFj4/B8ZEBlNHPwfEf/NXuEA/Pz96j7U/PT8/xkxnTkc/elShU0Q/vno99DoHzEwFT0E/Z0QWPj8HxpcHyAQPLohnlhU+P8+BAyMfQAQuiAvMBA8HxlSWZkI/B8aJZ2bVenrPB8aGZ7EVPj8HxkReTkc/B8R/81QuiHqPtT9APz/GTL5ORz96VABTRD++ej30MgfMTNRPQT9nnxU+PwfGlwfIBA8uiGfxFT4/zwvMBA8HxlT5ZkI/B8aJZ3nuenrPB8aGZxgVPj8HxkTBTkc/B8R/81e4QD8/P3qPtT89Pz/GTB5ORz96VGBORD++ej30MgfMTIRPQT9n/xU+PwfGlwfIBA8uiGdRFT4/zwvMBA8HxlRZZkI/B8aJZ9nuenrPB8aGZ3gYPj8HxkQhTkc/B8R/81QuiHqPtT9APz/GTIFNRz96VMNORD9ygnx6enr09gfMTJRKQT9nXxg+PwfGlwfIBA8uiGexGD4/zwvMBA8HxlSBZUI/B8aJZznuenrPB8aGZ9gYPj++ej30OgfMTJhPQT9noxg+PwfGlwfIBA8uiGf1GD4/z4EDIx8/BC6IC8wEDwfGVPVlQj8Hxolnxdh6es8HxoZnFBg+PwfGRL1NRz8HxH/zV7hAPz8/eo+1Pz0/P8ZMWk1HP3pUnE1EP756PfQ6B8xMQFBBP2c7GD4/B8aXB8gEDy6IZ00YPj/PgQMjHz8ELogLzAQPB8ZUTWVCPwfGiWcd2Hp6zwfGhmdsFz4/B8ZEVU1HPwfEf/NULoh6j7U/QD8/xky1UEc/elT3TUQ/coJ8enp69DoHzExIT0E/Z5MXPj8HxpcHyAQPLohnpRc+P8+BAyMfPwQuiAvMBA8HxlStaEI/B8aJZ7XXenrPB8aGZ8QXPj8ExGxKw4o9Pz+CRPVFRz89Pz8/coJ8enp69AMHzExqT0E/Z/UXPj8HxpcHyAQPLohnDxc+P8+BAyMfPwCwQAvMBA8HxlQXaEI/B8aJZ9/XenrPB8aGZyYXPj++ej3zR8R6SsRWQD8/B8xMLkBBP2cpFz4/B8aXB8gEDy6IZ0MXPj/PgQMjHz8AsEALzAQPB8ZUS2hCPwfGiWdT13p6zwfGhmeaEj4/vno980fEekrEij8/PwfMTJJAQT9nXRI+PwfGlwfIBA8uiGe3Ej4/z4EDIx8/ALBAC8wEDwfGVH9nQj8HxolnV1o/P88HxoZnzhI+P756PfNHxHpKxL4/Pz8HzEzGPUE/Z9ESPj8HxpcHyAQPLohn6xI+P8+BAyMfPwCwQAvMBA8HxlTzZ0I/B8aJZ/vSenrPB8aGZwISPj++ej30OgfMTAJPQT9nDRI+PwfGlwfIBA8uiGcnEj4/z4EDIx8/ALBAC8wEDwfGVCdnQj8HxolnN9J6es8HxoZnPhI+PwfGRC9PRz8HxH/zV7hAPz8/eo+1Pz0/P8ZMjEpHP3pUxk9EP756PfQ6B8xMGk9BP2dlET4/B8aXB8gEDy6IZ38RPj/PgQMjHz8AsEALzAQPB8ZUf2JCPwfGiWeP0Xp6zwfGhmfWET4/B8ZEh0pHPwfEf/NULoh6j7U/QD8/xkznSkc/elQhT0Q/vno99DoHzEzFT0E/Z8QRPj8HxpcHyAQPLohnFhE+P8+BAyMfPwCwQAvMBA8HxlQWYkI/B8aJZ+bRenrPB8aGZzERPj8HxkTeSkc/B8R/81e4QD8/P3qPtT89Pz/GTD9KRz96VLlKRD++ej30OgfMTJ1PQT9nXBE+PwfGlwfIBA8uiGduFD4/z4EDIx8/ALBAC8wEDwfGVG5hQj8HxolnPtF6es8HxoZniRQ+PwfGRHZJRz8HxH/zVC6Ieo+1P0A/P8ZM1klHP3pUGEpEPwBxg0/zUoJEpEJHP08/Pz++ej30RwfGiWfrRz0/BMZ7AL5iR0rDgj8/P4JEwEJHP0c/Pz++ej30MgfMTKhPQT9nwxQ+PwfGlwfIBA8uiGcVFD4/zwvMBA8HxlTdYUI/B8aJZ13penrPB8aGZzwUPj8HxkTlSUc/B8R/81e4QD8/P3qPtT89Pz/GTEJJRz96VIRJRD++ej30MgfMTGhPQT9nIxQ+PwfGlwfIBA8uiGd1Ez4/zwvMBA8HxlQ9YUI/B8aJZ73penrPB8aGZ5wTPj8HxkRFSUc/B8R/81QuiHqPtT9APz/GTKVMRz96VOdJRD8ExHFKwx1OPz+CRLBBRz9DPz8/vno99DoHzEwoUEE/Z7MTPj8HxpcHyAQPLohnxRM+P8+BAyMfQAQuiAvMBA8HxlTFZEI/B8aJZ9XTenrPB8aGZ+QTPj8HxkTNTEc/B8R/81e4QD8/P3qPtT89Pz/GTCpMRz96VGxMRD++ej30OgfMTBBQQT9nCxM+PwfGlwfIBA8uiGcdEz4/z4EDIx9ABC6IC8wEDwfGVB1kQj8HxolnLdN6es8HxoZnfA4+PwfGRCVMRz8HxH/zVC6Ieo+1P0A/P8ZMhUtHP3pUx0xEPwQucXKCfHp6evTyC8j0DwfMTM1QQT9nnA4+PwfIBA8uiGexDj4/zwvMBA8HxlSBY0I/B8aJZzkTQD/PB8YMD2fXDj4/vno99DgLyPQPB8xME1BBP2faDj4/B8gEDy6IZ/cOPj/PC8wEDwfGVL9jQj8HxolnPxNAP88HxgwPZxUOPj8HxkTCS0c/B8R/81e4QD8/P3qPtT89Pz/GTCNLRz96VF1LRD++ej30OAvI9A8HzEwNUEE/ZzwOPj8HyAQPLohnUQ4+P88LzAQPB8ZUWWNCPwfGiWfZDkA/zwfGDA9ndw0+PwfGRCRLRz8HxH/zVC6Ieo+1P0A/P8ZMhEZHP3pUvktEP3KCfHp6evTyC8j0DwfMTO9QQT9nlg0+PwfIBA8uiGezDT4/zwvMBA8HxlSDXkI/B8aJZzsOQD/PB8YMD2fRDT4/vno99DgLyPQPB8xMLVBBP2fcDT4/B8gEDy6IZ/ENPj/PC8wEDwfGVPleQj8HxolneQ1AP88HxgwPZxcNPj8HxkTERkc/B8R/81e4QD8/P3qPtT89Pz/GTB1GRz96VF9GRD++ej30OAvI9A8HzEz/UEE/ZzYNPj8HyAQPLohnUw0+P88LzAQPB8ZUW15CPwfGiWfbDUA/zwfGDA9ncRA+PwfGRB5GRz8HxH/zVC6Ieo+1P0A/P8ZMfkVHP3pUwEZEP3KCfHp6evTyC8j0DwfMTBlQQT9nmBA+PwfIBA8uiGetED4/zwvMBA8HxlR9XUI/B8aJZzUNQD/PB8YMD2fTED4/vno99DgLyPQPB8xMH1BBP2fWED4/B8gEDy6IZ/MQPj/PC8wEDwfGVPtdQj8HxolnexBAP88HxgwPZxEQPj8HxkS+RUc/B8R/81e4QD8/P3qPtT89Pz/GTB9FRz96VJlFRD++ej30OAvI9A8HzEwpUEE/ZzgQPj8HyAQPLohnTRA+P88LzAQPB8ZUVV1CPwfGiWfVEEA/zwfGDA9ncw8+PwfGRCBFRz8HxH/zVC6Ieo+1P0A/P8ZMgEhHP3pU+kVEP3KCfHp6evTyC8j0DwfMTAtQQT9nkg8+PwfIBA8uiGevDz4/zwvMBA8HxlR/YEI/B8aJZzcQQD/PB8YMD2fNDz4/vno99DgLyPQPB8xMSVBBP2fYDz4/B8gEDy6IZ+0PPj/PC8wEDwfGVPVgQj8HxolndQ9AP88HxgwPZxMPPj8HxkTASEc/B8R/81e4QD8/P3qPtT89Pz/GTFlIRz96VJtIRD++ej30OAvI9A8HzEw7UEE/ZzIPPj8HyAQPLohnTw8+P88LzAQPB8ZUV2BCPwfGiWfXD0A/zwfGDA9nbQo+PwfGRFpIRz8HxH/zVC6Ieo+1P0A/P8ZMukdHP3pU/EhEP3KCfHp6evTyC8j0DwfMTPVQQT9nlAo+PwfIBA8uiGepCj4/zwvMBA8HxlS5X0I/B8aJZzEPQD/PB8YMD2fPCj4/vno99DgLyPQPB8xMO1BBP2fSCj4/B8gEDy6IZ+8KPj/PC8wEDwfGVPdfQj8HxolndwpAP88HxgwPZw0KPj8HxkT6R0c/B8R/81e4QD8/P3qPtT89Pz/GTFtHRz96VJVHRD++ej30OAvI9A8HzEwVUEE/ZzQKPj8HyAQPLohnSQo+P88LzAQPB8ZUUV9CPwfGiWfRCkA/zwfGDA9nbwk+PwfGRFxHRz8HxH/zVC6Ieo+1P0A/P8ZMvEJHP3pU9kdEP3KCfHp6evTyC8j0DwfMTNdQQT9njgk+PwfIBA8uiGerCT4/zwvMBA8HxlS7mkI/B8aJZzMKQD/PB8YMD2fJCT4/vno99DgLyPQPB8xMFVBBP2fUCT4/B8gEDy6IZ+kJPj/PC8wEDwfGVPGaQj8HxolncQlAP88HxgwPZw8JPj8HxkT8Qkc/B8R/81e4QD8/P3qPtT89Pz/GTFVCRz96VJdCRD++ej30OAvI9A8HzEzHUEE/Zy4JPj8HyAQPLohnSwk+P88LzAQPB8ZUU5pCPwfGiWfTCUA/zwfGDA9naQw+PwfGRFZCRz8HxH/zVC6Ieo+1P0A/P8ZMtkFHP3pU+EJEP3KCfHp6evTyC8j0DwfMTIFQQT9nkAw+PwfIBA8uiGelDD4/zwvMBA8HxlS1mUI/B8aJZy0JQD/PB8YMD2fLDD4/vno99DgLyPQPB8xMx1BBP2fODD4/B8gEDy6IZ+sMPj/PC8wEDwfGVPOZQj8HxolncwxAP88HxgwPZwkMPj8HxkT2QUc/B8R/81e4QD8/P3qPtT89Pz/GTFdBRz96VJFBRD++ej30OAvI9A8HzEzRUEE/ZzAMPj8HyAQPLohnRQw+P88LzAQPB8ZUTZlCPwfGiWfNDEA/zwfGDA9naws+PwfGRFhBRz8HxH/zVC6Ieo+1P0A/P8ZMuERHP3pU8kFEP3KCfHp6evTyC8j0DwfMTINQQT9nigs+PwfIBA8uiGenCz4/zwvMBA8HxlS3nEI/B8aJZy8MQD/PB8YMD2fFCz4/vno99DgLyPQPB8xMwVBBP2fQCz4/B8gEDy6IZ+ULPj/PC8wEDwfGVO2cQj8HxolnbQtAP88HxgwPZwsLPj8HxkT4REc/B8R/81e4QD8/P3qPtT89Pz/GTFFERz96VJNERD++ej30OAvI9A8HzEzTUEE/ZyoLPj8HyAQPLohnRws+P88LzAQPB8ZUT5xCPwfGiWfPC0A/zwfGDA9nZQY+PwfGRFJERz8HxH/zVC6Ieo+1P0A/P8ZMskNHP3pU9EREP3KCfHp6evTyC8j0DwfMTK1QQT9njAY+PwfIBA8uiGehBj4/zwvMBA8HxlSxm0I/B8aJZykLQD/PB8YMD2fHBj4/vno99DgLyPQPB8xM81BBP2fKBj4/B8gEDy6IZ+cGPj/PC8wEDwfGVO+bQj8HxolnbwZAP88HxgwPZwUGPj8HxkTyQ0c/B8R/81e4QD8/P3qPtT89Pz/GTFNDRz96VI1DRD++ej30OAvI9A8HzEzNUEE/ZywGPj8HyAQPLohnQQY+P88LzAQPB8ZUSZtCPwfGiWfJBkA/zwfGDA9nZwU+PwfGRFRDRz8HxH/zVC6Ieo+1P0A/P8ZMtD5HP3pU7kNEP3KCfHp6evTyC8j0DwfMTH9QQT9nhgU+PwfIBA8uiGejBT4/zwvMBA8HxlSzlkI/B8aJZysGQD/PB8YMD2fBBT4/vno99DgLyPQPB8xMvVBBP2fMBT4/B8gEDy6IZ+EFPj/PC8wEDwfGVOmWQj8HxolnaQVAP88HxgwPZwcFPj8HxkT0Pkc/B8R/81e4QD8/P3qPtT89Pz/GTE0+Rz96VI8+RD++ej30OAvI9A8HzEzPUEE/ZyYFPj8HyAQPLohnQwU+P88LzAQPB8ZUS5ZCPwfGiWfLBUA/zwfGDA9nYQg+PwfGRE4+Rz8HxH/zVC6Ieo+1P0A/P8ZMrj1HP3pU8D5EP3KCfHp6evTyC8j0DwfMTKlQQT9niAg+PwfIBA8uiGedCD4/zwvMBA8HxlStlUI/B8aJZyUFQD/PB8YMD2fDCD4/vno99DgLyPQPB8xM71BBP2fGCD4/B8gEDy6IZ+MIPj/PC8wEDwfGVOuVQj8HxolnawhAP88HxgwPZwEIPj8HxkTuPUc/B8R/81e4QD8/P3qPtT89Pz/GTE89Rz96VIk9RD++ej30OAvI9A8HzEzZUEE/ZygIPj8HyAQPLohnPQg+P88LzAQPB8ZURZVCPwfGiWfFCEA/zwfGDA9nYwc+PwfGRFA9Rz8HxH/zVC6Ieo+1P0A/P8ZMsEBHP3pU6j1EP3KCfHp6evTuB8xMX1BBP2eGBz4/B8aXB8gEDy6IZ6AHPj/PC8wEDwfGVLCYQj8HxolnKN16es8HxoZnwwc+P756PfQyB8xMo1BBP2fKBz4/B8aXB8gEDy6IZ+QHPj/PC8wEDwfGVOyYQj8HxolnbOB6es8HxoZnBwc+PwfGRPRARz8HxH/zV7hAPz8/eo+1Pz0/P8ZMTUBHP3pUj0BEP756PfQyB8xMo1BBP2cqBz4/B8aXB8gEDy6IZ0QHPj/PC8wEDwfGVEyYQj8HxolnzOB6es8HxoZnZwI+PwfGRFRARz8HxH/zVC6Ieo+1P0A/P8ZMtD9HP3pU7kBEP3KCfHp6evTyC8j0DwfMTH9QQT9nhgI+PwfIBA8uiGejAj4/zwvMBA8HxlSzl0I/B8aJZysHQD/PB8YMD2fBAj4/vno99DgLyPQPB8xMvVBBP2fMAj4/B8gEDy6IZ+ECPj/PC8wEDwfGVOmXQj8HxolnaQJAP88HxgwPZwcCPj8HxkT0P0c/B8R/81e4QD8/P3qPtT89Pz/GTE0/Rz96VI8/RD++ej30OAvI9A8HzEzPUEE/ZyYCPj8HyAQPLohnQwI+P88LzAQPB8ZUS5dCPwfGiWfLAkA/zwfGDA9nYQE+PwfGRE4/Rz8HxH/zVC6Ieo+1P0A/P8ZMrnpCP3pU8D9EP3KCfHp6evTyC8j0DwfMTKlQQT9niAE+PwfIBA8uiGedAT4/zwvMBA8HxlStkkI/B8aJZyUCQD/PB8YMD2fDAT4/vno99DgLyPQPB8xM71BBP2fGAT4/B8gEDy6IZ+MBPj/PC8wEDwfGVOuSQj8HxolnawFAP88HxgwPZwEBPj8HxkTuekI/B8R/81e4QD8/P3qPtT89Pz/GTE96Qj96VIl6Qz++ej30OAvI9A8HzEz5UEE/ZygBPj8HyAQPLohnPQE+P88LzAQPB8ZURZJCPwfGiWfFAUA/zwfGDA9nYwQ+PwfGRFB6Qj8HxH/zVC6Ieo+1P0A/P8ZMsHlCP3pU6npDP3KCfHp6evTyC8j0DwfMTNtQQT9nggQ+PwfIBA8uiGefBD4/zwvMBA8HxlSvkUI/B8aJZycBQD/PB8YMD2e9BD4/vno99DgLyPQPB8xMGVBBP2fIBD4/B8gEDy6IZ90EPj/PC8wEDwfGVOWRQj8HxolnZQRAP88HxgwPZwMEPj8HxkTweUI/B8R/81e4QD8/P3qPtT89Pz/GTEl5Qj96VIt5Qz++ej30OAvI9A8HzEzrUEE/ZyIEPj8HyAQPLohnPwQ+P88LzAQPB8ZUR5FCPwfGiWfHBEA/zwfGDA9nXQM+PwfGREp5Qj8HxH/zVC6Ieo+1P0A/P8ZMqnxCP3pU7HlDP3KCfHp6evTyC8j0DwfMTMVQQT9nhAM+PwfIBA8uiGfZAz4/zwvMBA8HxlSplEI/B8aJZyEEQD/PB8YMD2e/Az4/vno99DgLyPQPB8xMC1BBP2fCAz4/B8gEDy6IZ98DPj/PC8wEDwfGVOeUQj8HxolnZwNAP88HxgwPZ/0DPj8HxkTqfEI/B8R/81e4QD8/P3qPtT89Pz/GTEt8Qj96VIV8Qz++ej30OAvI9A8HzEwVUEE/ZyQDPj8HyAQPLohnef4+P88LzAQPB8ZUQZRCPwfGiWfBA0A/zwfGDA9nX/4+PwfGREx8Qj8HxH/zVC6Ieo+1P0A/P8ZMrHtCP3pU5nxDP3KCfHp6evTyC8j0DwfMTMdQQT9nfv4+PwfIBA8uiGfb/j4/zwvMBA8HxlSrk0I/B8aJZyMDQD/PB8YMD2f5/j4/vno99DgLyPQPB8xMBVBBP2fE/j4/B8gEDy6IZxn+Pj/PC8wEDwfGVOGTQj8HxolnYf5AP88HxgwPZ//+Pj8HxkTse0I/B8R/81e4QD8/P3qPtT89Pz/GTEV7Qj96VId7Qz++ej30OAvI9A8HzEzHUEE/Zx7+Pj8HyAQPLohne/0+P88LzAQPB8ZUQ5NCPwfGiWfD/kA/zwfGDA9nmf0+PwfGREZ7Qj8HxH/zVC6Ieo+1P0A/P8ZMpnZCP3pU6HtDP3KCfHp6evQrtx8/Pz/hyAMjHwvMTJdQQT8LzER4UEE/B8ZUrY5CPwfGiWeVqHp6vno980PEevTuB8xMFU1BP2fU/T4/B8aXB8gEDy6IZ+b9Pj/PC8wEDwfGVPaOQj8HxolnbhZ6es8HxoZnCf0+P756PfQyB8xMWU1BP2cY/T4/B8aXB8gEDy6IZyr9Pj/PC8wEDwfGVDKOQj8HxolnshZ6es8HxoZnTf0+PwfGRDp2Qj8HxH/zV7hAPz8/eo+1Pz0/P8ZMm3VCP3pU1XZDP756PfQyB8xMuVBBP2d4AD4/B8aXB8gEDy6IZ4oAPj/PC8wEDwfGVJKNQj8HxolnEhZ6es8HxoZnrQA+PwfGRJp1Qj8HxH/zVC6Ieo+1P0A/P8ZM+nVCP3pUPHZDPwTEekrDpT4/P4JEwW5CP0c/Pz9ygnx6enpKxL4/Pz8HzEzSUEE/Z70APj8HxpcHyAQPLohnFwA+P8+BAyMfQAQuiAvMBA8HxlTfjUI/B8aJZ+fAenrPB8aGZy4APj++ej30OgfMTH5QQT9nOQA+PwfGlwfIBA8uiGdTAD4/z4EDIx9ABC6IC8wEDwfGVFONQj8HxolnI8B6es8HxoZnav8+PwfGRFt1Qj8HxH/zV7hAPz8/eo+1Pz0/P8ZMuHhCP3pU8nVDP756PfQ6B8xMtlBBP2eR/z4/B8aXB8gEDy6IZ6v/Pj/PgQMjH0AELogLzAQPB8ZUq5BCPwfGiWe7v3p6zwfGhmfC/z4/B8ZEs3hCPwfEf/NULoh6j7U/QD8/xkwTeEI/elRNdUM/LpZygnx6enr08gfIHA8HzEyMUEE/Z+f/Pj8HyAQPLohnAP8+P88LzAQPB8ZUEJBCPwfGiWco2T8/zwfGDA9nHv8+P756PfQ4B8gcDwfMTMpQQT9nJf8+PwfIBA8uiGc+/z4/zwvMBA8HxlRGkEI/B8aJZ2bcPz/PB8YMD2dkOj4/B8ZETXhCPwfEf/NXuEA/Pz96j7U/PT8/xkyqd0I/elTseEM/coJ8enp69PIHyBwPB8xM1VBBP2eEOj4/B8gEDy6IZ9k6Pj/PC8wEDwfGVKmPQj8Hxolnwdw/P88HxgwPZ786Pj++ej30OAfIHA8HzEwbUEE/Z8I6Pj8HyAQPLohn3zo+P88LzAQPB8ZU549CPwfGiWcH3D8/zwfGDA9n/To+PwfGROp3Qj8HxH/zVC6Ieo+1P0A/P8ZMSndCP3pUjHdDP3KCfHp6evTyB8gcDwfMTPVQQT9nJDo+PwfIBA8uiGd5OT4/zwvMBA8HxlRJj0I/B8aJZ2HbPz/PB8YMD2dfOT4/vno99DgHyBwPB8xMO1BBP2diOT4/B8gEDy6IZ385Pj/PC8wEDwfGVIeKQj8Hxolnp9s/P88HxgwPZ505Pj8HxkSKckI/B8R/81e4QD8/P3qPtT89Pz/GTOtyQj96VCV3Qz9ygnx6enr08gfIHA8HzEwyUEE/Z705Pj8HyAQPLohnFjk+P88LzAQPB8ZU5opCPwfGiWf+2z8/zwfGDA9nPDk+P756PfQ4B8gcDwfMTHhPQT9nAzk+PwfIBA8uiGdcOT4/zwvMBA8HxlQkikI/B8aJZ0TbPz/PB8YMD2d6PD4/B8ZEK3JCPwfEf/NULoh6j7U/QD8/xkyLcUI/elTFckM/BMNjSsiDPj8/gkSOakI/vz8/PwfMBBcHyAMjHwC4WD89PwQufwfMVHlPQT8Hxky6iUI/Z61BenrEf/MpvjxydUI/P0rDwz4/P756PUrE9j4/PwfMVABQQT8HxkxddUI/ZzT5fHpo3j4/P3KCfHp6ekrEvj8/PwfMTKxPQT9n9zw+PwfGlwfIBA8uiGcJPD4/z4EDIx8/ALBAC8wEDwfGVBGJQj8HxolnGfx6es8HxoZnKDw+P756PfQ6B8xM6E9BP2czPD4/B8aXB8gEDy6IZ0U8Pj/PgQMjHz8AsEALzAQPB8ZURYlCPwfGiWdV/Hp6zwfGhmdkOz4/B8ZETXFCPwfEf/NXuEA/Pz96j7U/PT8/xkyqdEI/elTscUM/coJ8enp6SsS+Pz8/B8xMRVBBP2eEOz4/B8aXB8gEDy6IZ9Y7Pj/PgQMjHz8AsEALzAQPB8ZUnoxCPwfGiWem+3p6zwfGhmfxOz4/vno99DoHzEyBT0E/Z8A7Pj8HxpcHyAQPLohnEjs+P8+BAyMfPwCwQAvMBA8HxlQSjEI/B8aJZ+L7enrPB8aGZy07Pj8HxkQadEI/B8R/81QuiHqPtT9APz/GTHpzQj96VLx0Qz9ygnx6enr07gfMTGFPQT9nWDs+PwfGlwfIBA8uiGdqNj4/zwvMBA8HxlR6i0I/B8aJZ/IUenrPB8aGZ402Pj++ej30MgfMTKVPQT9nnDY+PwfGlwfIBA8uiGeuNj4/zwvMBA8HxlS2i0I/B8aJZzYUenrPB8aGZ9E2Pj8HxkR+c0I/B8R/81e4QD8/P3qPtT89Pz/GTN9zQj96VFl0Qz++ej30MgfMTAVPQT9n/DY+PwfGlwfIBA8uiGcONj4/zwvMBA8HxlQWi0I/B8aJZ5YTenrPB8aGZzE2Pj8HxkTec0I/B8R/81QuiHqPtT9APz/GTD5zQj96VIBzQz9ygnx6enr0HwvMTB1PQT8LxkRWi0I/B8aRuEA/Pz9n2eV6er56PfNHxHpKxJM/Pz8LzEwFT0E/C8ZEboZCPwfGkbhAPz8/Z/Hlenq+ej3zR8R6SsSrPz8/C8xM7U9BPwvGRIaGQj8HxpG4QD8/P2cJ5Xp6vno980fEekrEwz8/PwvMTNVPQT8LxkSehkI/B8aRuEA/Pz9nIeV6er56PfTjC8xMxUpBPwvGRPaGQj8HxpHMCnpnR+V6egvMTIBKQT8LxkTdhkI/B8aRzAp6Z2roenoLzEx3SkE/C8ZECIZCPwfGkcwKemeR6Hp6C8xMKk9BPwvGRC+GQj8HxpHMCnpnvOh6egTEbErD0D8/P4JEQWtCPz0/Pz9ygnx6enr0+i6WB8gcDwfMTPSWRD9nPzU+PwfIBA8uiGeYOD4/zwCwQAvMBA8HxlRhhUI/B8aJZ2ngPz/PB8YMD2e3OD4/vno99DsHyBwPB8xMs5VEP2e6OD4/B8gEDy6IZ9c4Pj/PALBAC8wEDwfGVNyFQj8HxolnrOA/P88HxgwPZ/I4Pj8AvntA8waCBI89Pz8/B8YEhwfMTCZyQj/GA0dLyARrB8aJelSudEM/B8aHtT9DPz96VKxyQz8HxocLzAyPB8b8fwvGgrU8Tj8/elSrckM/ZkMHxvx/B4BiQQfMRHZxQj8HPncHxloHzEzFJ0Q/ZyA4Pj8HyEIHxoZndTc+P8YEBzhEIJtCP/QxB8aJvjw0mUI/QPRKelQAdEM/C8xEESdEP2ZMelQtdEM/C8xEjn9EP7VuPj8/B8aHelQ0cUM/B8aJelRTdEM/B8aHBC6IBC5/teNDPz96VKdxQz8HvoP3ABoAGQAcABsaGRYcfouLi4uLi4sHyBsjTwPHCyMfC8gDI1cHyAsjRxQREgATABQAEQASB8zrI2AHwGtvPz8/DMZ3C8ZlC8ZguD0/Pz9nFTc+PwfGbwfIBGouluHIV8ZMW3BCP3pU5W1DP0xYPz0/B8wMmgfICyMfA8aHBC5/CMZSCMaMZ1ZAenrEf0rEzz0/P8gcgswGPWdPNz4/C8ZvB8gEiuHIV8wGPWd5Mj4/C8ZfB8gEkuHIV8wGPWdrMj4/B8gEuuHIVwvMBLoujQfGDJpnuQw/P8R/SsRYPT8/B8b06uHPB8xMGNVEP2eDMj4/B8aXLohn2TI+PwfGQQfMTFMiRD8HxH8HSgSHZ6MyPj8HyATqLohn/DI+PwQuiAC3enp6+gfGjgfMDOpnQzp6egfGhmffMj4/B8b86gfMTJQhRD8HxHoHSgSKZ+QyPj8HyATqLohnOTI+PwQuiAC3enp6+gfGFLoHzAzqZ4M5enoHxhzqB8xM3CFEPwfElgdKBIZnLDI+PwvGdwfIBIoIxolnPTI+PwfGhmd1MT4/B8aKZ20xPj+BAyM3P4EDIy9AggMjJ3p6enpKsQT6xwMjHwNKsQzyDMaCCMaUB8YMGmf/93p6A8ZvB8xMadJEP2eQMT4/B8aXLohnpjE+PwfMTCMhRD8MxHoISgSKZ7MxPj8HyATqLohnzDE+PwQuiAC3enp6+gfGjgfMDOpnUzl6egfGhmfvMT4/B8b86gfMTGQkRD8HxHoHSgSKZ/QxPj8HxpcHyASSCMaLZwUxPj8Hxopn/TE+P4EDIzc/gQMjLz8DyPMjJ0qxBPrHAyMfA0qxDPILxn4IxpQHxgwaZ87yenrPB8YMumdMMT4/zwfGhmdDMT4/zwjGimd2ND4/xhyCen7IHIK4PT8/P2d8ND4/C8ZvB8gEii564cg3zAo9Z2g0Pj8Lxl8HyASS4cg3zAo9Z5I0Pj8HyAS64cg3C8wEusaOB8YMmmeoBj8/xH9Kw3B8enoHxvRqB8YMumfXND4/zwjGi2fKND4/zwjGiWfBND4/B8YMmnpUX2dDP2iBQD8/B8xMbyNEP2fCND4/B8gEYi6IZ980Pj/PB8xMlyNEP2fqND4/B8gEgi6IZwc0Pj/PB8xMfyNEP2cSND4/B8gEui6IZy80Pj/PB8xMpyNEP2c6ND4/B8gEii6IZ1c0Pj/PB8xMzyNEP2ciND4/B8gEki6IZz80Pj/PB8xM9yNEP2dKND4/B8gE6i6IZ2czPj/PB8xM3yNEP2dyMz4/B8Z3B8gEci6IZ4wzPj/PB8xMBCNEP2ebMz4/B8aXB8gEei6IZ60zPj/PC8wMcgzGggjGlAfMDEpnJSp6egvGbwvMDHoMxoIIxpQHzAxCZ1MqenrPgsMjvz8/P3p6enoujQfIEyP3B8gTI+8HzAxiB8gLI+eCAyPfQD8/PwfIEyMXB8wMggfICyMPB8wMugfICyMHB8wMigfICyP/B8wMkgfICyM3B8wM6gfICyMvC8jzIycHyAMjHwQuiAPM/XoIxotnP698es8HxgxCZ0UzPj/PB8YMSmc/Mz4/zwfGhmdyLj4/zwfGimdpLj4/zwfGDOpnYy4+P88HxgySZ5UuPj/PB8YMimePLj4/zwfGDLpngS4+P88HxgyCZ7suPj/PB8YMYmetLj4/zwfGiWeoLj4/B8bbIzdAPz8HwINvPz8/ABoAGQAcABsaGRx+i4uLi4uLi4uLiwfIGyNHB8jzI08SB8Brvz8/P8aVB8ZwuD0/Pz9n8i4+Py6I4chHC95EwpFCPwiAX0EHzDxXcEI/CMY7N8gbIyPICyMnggMjH0Q/Pz+1/Vo/PwfGh2eGLj4/B8aXB8jDI6c/Pz8HxH/zTy6NALf9Wj8/B8aHZxKwPT8HyBsjN4IDI/+fSj8/B8i7I58/Pz8HNjy2b0I/9DjG+yMjC8wDIyMHzNMjnz8/P8aKZ5AreXoLzAsjHwQuf7UGTz8/B8bLI58/Pz96VDlwQz/I+yMjZlELzAsjHwQuf7UGTz8/B8aKelQdcEM/xH9Kw7c/Pz8HxvsjBwfGCi/hvjg/8/QAt08/Pz8HzFSZo0Q/Z5gJPj8HxhIvB8Z2B8xMYiBEP8R/9EwHzP0fB8R/B0oEh2ZCB8SNB0oEhWfhLT4/B8jDI6c/Pz8HxpcHxopnMi0+P7UbPz8/B8aGZ3l/PT8HxH/zTrUbPz8/B8aGZ2t/PT8HzPc9Zj4HxnYHxkQ7ZkI/B8R/80K4QD8/P3qPC8aCrUAHxolnlrJ7egfGRFtmQj8HxH/zRC6Ieo/PB8aGZ5EwPj8LzNsjvz8/PwjGFk8Ixu5XCMZeGn6Li4uLi4uLi4uLi4uL/w4HwGsvRz8/B8ZEd4NCPwcugwfIwyMfRz8/B8aYLo0HzAsjHwC3P0c/P2ePqj0/vjwgmEI/P/QAvjy3kUI/P0rE2T8/P748voBCPz9KxEBAPz/GRPqyRD9KT0TnskQ/yAMjL0qyRPCyRD9KKAMjH+HIAyMzaMBAPz9KT0T6sUQ/SrJE17FEP0pPTMCxRD8DxkTdkUI/xlQzgEI/SigDIx9KKAsjL+HIAyP/BMR/9EfEjUrDSUA/PwfMCyMfB75oPeG++D0/B8wIPfR0xkQNsUQ/yEBKskQMsUQ/4cgAQwTEf/PrB8wLIx8Hvmg9vjyLgEI/P/M14eFKWsM/Pz8/P+G++D0/B8wIPfR0Sk9EWbFEP0qyRDKxRD9KT0wfsUQ/SlBASlAIT+HIAB9o0T8/P+G++D0/B8wIPfR0Sk9EUbFEP8ZEH7FEP0pQQMgAT2bxxI3z7b485IBCPz/zBgfMCyMfB75oPeHhSlrDPz8/Pz/hvvg9PwfMCD30dMZEQrFEP0pPRGe0RD9tSk9Mb7REP0pQQG1KUAhPyABXSrJEZbREP+HIAFtmWQfMAyMfB75nPeG+9z0/B8z/PfR0Sk9EjLREP0pQPwfMEyMfB75lPc/hvvU9PwfMDT30dEpPRLm0RD9KskSStEQ/Sk9Mf7REP0pQPUpQBU/hyP0fC8wDIx+1cT4/PwfGhnpUHWxDPwfGyyMfRz8/By6LZy3EPT8HwIMvRz8/Fn6Li4uLi4uLi4sHyBsjTwfI8yNXFBIAEwARABIHzOsjjwfAay9APz8HxkSufUI/By6DB8gEHwfGcAQuYwvI5E8HggRXQj8/P+EDyOQ/B95M5Y1CPweAYEELzDR2a0I/B4J+enp6egTMCyM9C8Z+tUtPPz8FxkswelTUbEM/B8Z3yPyjggSfQz8/PwfeTCyNQj8HgGBBBcZLMAfICyMfBzZMtGtCP/QrC8wEowfMEyMfxopnjid5egvMDJ8ELn+1Bk8/PwfGCyMfelQDbEM/yPyjZlQLzAyfBC5/tQZPPz96VCxsQz/G/KM2dkrD50A/PwvG/IcIxgIv4b43P0rDEUA/P0oSf0pQAyMPSlADI99KUAMj70pQBL9KUATPggMjL+8/Pz+CAyMzSz8/PwfI8yM3B8xENaxEPwfIAyP/DMb6L+FKWsM/Pz8/Pwd6fuEAvjsaP/R0C8b0Vwg2mfIvB8z8Pwi+eUcHSv78PwfIHE8HPpYLxn4IxpIHxopnVbo9P+EDyCM2B8b0P2irPz8/B7p5enp6enp6+gc2mkrCIEA/PwfGhge+iEIHNoryWgjGkQeQZQfGggcmfQs2b/JJBcxDLQfGeAc2hwdK/XcHzBJAB8wMP2fgHT8/B8ZvB8gcTwfI/FcHPpYLxn4IxpIHxodnpLk9P+EDyCMuCL55R+0xBcxT9D0/Pz8Hxgw/B8aAB8B1P08/P+1YB759IgfGCHcHJoAHvn93B753WkrC0j8/P2cTvj0/B8j0PwfMBD8HvvxXRwdK/oEHyAMjBwfMCyMvelQuZ0M/zwfGFFcHvnVH7S0HzFMUPT8/PwfGDD8HxoAHwHU/Tz8/7VQHvn0iB8YIdwcmgAe+f3cHvnda8ixncb09PwfGDB8HLotnxb09PwvM2yMvQD8/CMYWNwjG7v8Ixl4AGgAZABsaHH5nqCo+P89nLiA/P89n3Co+P4uLi4uLi4uLi4uLi4sHyBsjTwfICyNHFBESABMAFAARABIHzOsjzwfAa+9APz8Dxm0Lxni4PT8/P2fSKz4/C8ZnB8jEhz8/PwQuY+EDyB8HzEzqREE/Z70rPj8HxpcHyAMjFy6IZxIrPj/PLo0HzEzoREE/elR+Z0M/B8ZvB8R/SsSUPz8/ShJ/SlAEP0pQBE9KUAQfSlAEL0pQBP9KUAQPB8gE34IEP+c/Pz+CBDtAPz8/ukQ/Pz/hyPz/B8wDI+cHyAMjBwfMBD8HyAMj/wvI4yM3C8jjIy8DyOMjJwPI4yMfBC6IBC5/B8aOLoh6VPBkQz/Ef/NRB8YLI+d6VPVjQz8Hxgsj73pU6mNDPy6NB8xMgUNBP3pUH2dDPwfGbwfEf/RGuGc+Pz96VHxeQz8HvmpA9JcHxHH0HwPMCk8LzETaykQ/B8xUz0RBPwjGinpUcmhDP2jcPT8/B95EyolCPweAX0EHzEwfaEI/B8ZLRwPI9KMDyOSnggSfQz8/PwfIzH8/Pz8HNkx6Z0I/9C0LzASjB8zUfz8/PwDGiWdVJHl6C8wMnwQuf7UGTz8/B8bMfz8/P3pUyGhDPwPI9KNmTQvMDJ8ELn+1Bk8/P3pU8GhDPwfGBIcHxgcv4b44P0rDTT0/P7UbPz8/Z6S4PT8HzAc9CIKDenp6egjGgwd6f+G+OwA/9HF6f8gExwfGBIe1Gz8/PwfGBy9n8bg9PwfMFz24Vz8/P2cTvz0/B8Z3B8gDIw8HxH/zJgeC/0c/Pz8/gv9PQD8/PwfGhnpUFmRDPwfIQgfEf/RMB8SWSsSLQD8/Zj0uegfI+yPfB8R6SsOqQD8/B8YCRwfEf/RLB8ZKZ7KjPT8HyAJHB8gEzwvMDL8ELn8AzA8FB8aJelSeZ0M/xH9Kw18/Pz++Z0DzUr53QErEbz8/PwfGiXpU02FDP2hdPz8/B8YEh7UbPz8/B8YHL2e8tz0/B75/PQvMPBlYRD8IxooHSgSHZ2koPj8Lxm8uiGeHKD4/B8xM3D5BP2eXKD4/B8aXLohnrSg+PwjGigzEcQhKBIlnuig+PwfIAyMPLohn0ig+PwQuiAC3enp6+gfGjgfMCyMPZ1wwenoHxoZn+Cg+PwfG8yMPB8RxC0oEeQjGimfAKD4/B8aXB8jEhz8/PwjGjGcOKD4/B8aJZwYoPj8Ixoln/ig+PwfGjgfGzK8/Pz9mRQfMVOs9QT8IxooAuE8/Pz8LzEQDzEQ/elShYkM/z28DSoDiTwC+e0D0NwfGSgfEiPNMelReXkM/B4JCPz8/PwfGCkcHxIjzTGdh+T0/B4ICRz8/Pz+1Vz8/PwfGimeQ+T0/B8YbIxcLxqyHPz8/B8aGZ4AnPj/PCMaMZ7cnPj8Hxtsjt0A/PwfAg+9APz8AGgAZABwAGxoZHH64ST9Cv2f6oD0/z7hJP0K/Z/OgPT+Li4uLB8gbI08UB8zrI58HwGvfQD8/B8ZEurZCPwcugwfIBA+/PGCMQj8/B8aYggMjN3p6enqCAyM7enp6ekrESEM/PwfMFL96VLFeQz8HxoZ6VIxkQz/Ef/QsB8aGelS3ZEM/xH/0H8YMv8YUw8YExyaAyAsjN8gDI//GBMsmfcgTIzvIAyMDC8wDIy8HgoBAPz+/B8xU2NVEP3pUnpZDP777Izd6SsO6Pz8/vvsjO3pKw7M/Pz8HxgsjLwfMAyM3ggMjJ0M/Pz8HzFSj1UQ/ALhDPz8/B8gDIx8ELn96VA+WQz8HxgsjLwfMAyM7ggMjJ0M/Pz8HzFTC1UQ/ALhDPz8/B8gDIx8ELn96VB6WQz8HxgsjLwfMAyP/ggMjJ0M/Pz8HzFTl1UQ/ALhDPz8/B8gDIx8ELn96VHGVQz8HxgsjLwfMAyMDggMjJ0M/Pz8HzFQM1UQ/ALhDPz8/B8gDIx8ELn96VIiVQz8HxgsjLwfMRDxfQj+CAyMnQz8/PwfMVCnVRD8AuEM/Pz8HyAMjHwQuf3pU1ZVDPwfGCyMvB8xEIYtCP4IDIydDPz8/B8xUStVEPwC4Qz8/PwfIAyMfBC5/elTmlUM/B8YLIy8HzESKsUI/ggMjJ0M/Pz8HzFQ/1UQ/ALhDPz8/B8gDIx8ELn96VDuVQz8HxgsjLwfMRM+yQj+CAyMnQz8/PwfMVHDYRD8AuEM/Pz8HyAMjHwQuf3pUTJVDPwfGCyMvB8xEyIhCP4IDIydDPz8/B8xUZdhEPwC4Qz8/PwfIAyMfBC5/elSZmEM/B8YLIy8HzESFjEI/ggMjJ0M/Pz8HzFRu2EQ/ALhDPz8/B8gDIx8ELn96VKqYQz8HxgsjLwfMRHaSQj+CAyMnQz8/PwfMVGvYRD8AuEM/Pz8HyAMjHwQuf3pUv5hDPwfGCyMvB8xEd5lCP4IDIydDPz8/B8xUnNhEPwC4Qz8/PwfIAyMfBC5/elQQmEM/B8YLIy8HzEQkmUI/ggMjJxs/Pz8HzFSR2EQ/ALg+Pz8/B8gDIx8ELn96VB2YQz8H3kTah0I/B8xcM15CPweAX0ELzAzPtTZPPz8At0E/Pz8HxltXB8aGelSLXkM/xH/0VuFK6kRXRkE/4Ur6BM+CBJ9DPz8/ggSjRD8/PwvMCyMHggMj4z8/Pz8ELn+CAyMHPT8/P7UaTz8/B8aGelTCXkM/xH9Kw7Q/Pz9KWr8/Pz8/A8YDI+MHzFQD2EQ/B8wMT2eGqHt6B8YLIy8HzAMjD4IDIydDPz8/B8wUTwC4Qz8/PwfIAyMfBC5/elTgl0M/A8YDI+MHzFRc2EQ/B8wMT2fLqHt6B94DI+MHzAzPggMjJ0M/Pz8HzBRPALhDPz8/BC5/B8xLwAfICyMfB8YLIy96VFWXQz/GAyPjC8wLIwd6f7UaTz8/C95/B8aGyAMj43pUjV1DP8R/SsQNenp6B8YLIy96VNqSQz8HxgwPBy6LZ4b4PT8Hxtsj90A/PwfAg99APz8cfouLi4uLi4uLi4v/FA4REgATABEAEgfM6yOYB8BrXz8/PwfGRAWyQj8HLoMHyARSA8ZdDMZwB8xUscJEPwzGdwfGcHpUtZpDPwfGdwDGg75nPUrDFz4/P75nPkrDPT0/P75nRUrDHkA/P75nVErDRkA/P7533/MWAMB7VT4/P0rETT4/PwfGCkcHxIjzQXpU0mFCPweCAkc/Pz8/B8ZE72FCPwfEf0rDZj0/P3qPxH9Kw2A9Pz8HxkIHxop6TwfGjwfGiXpUEGFCPwfIAkdogz0/PwfGCk8MxooAt8M/Pz8LyPMjHwfGkXpUXGBDP7Vvenp6B8aJB8aXelRzmUM/SrVfWe3wB752QPTmB8aJelTaX0M/xH/0GQfMFMIHxol6VPGZQz/MBlN6VGSaQz/GDMomh8gMwswGTnpUk5pDP8YMziaHAEq6gcgDIy/IDMYHzAzCCIBpTwBKuoHIAyMzB8YTIy96VMCZQz/Ef/NHzP5PaPk9Pz8Hxn5o8T0/PwfGAh8IyAFXLn9o4j0/P7Vvenp6B8aJelQXmUM/SrVfWUq9bUA/PwfGiXpURF9DP8R/SsRgQD8/B8wUggfGiXpU55lDPwfMEyMvB8aJB8aXelSKnEM/uFQ/Pz96VDOaQz/GCyM3JofICyMvuFM/Pz96VFqaQz/GDL4Atz4/Pz8mh8gLIzMHxgpHB8SI8zAHzAMjLweCAyMnPz8/PwQuiAfIAyMfB8aOelR3Y0I/B8wUggfGiXpUZpxDP2gVQD8/ALhHPz8/B8wTIy8HxoZ6VHWaQz8HzBSCB8aJelSEnEM/aDNAPz+/+gc/SsMlQD8/CHKCfHp6ekrEXEA/PwfMEyMvB8aJelROnEM/xH9Kw0JAPz8DxgIfxhIjxgMjNyYDIy/GDL4mCyMzADZ/A0oMfzaFA8gCL0oMkMgSMzgSK/RFAzgCJ0rDij8/P7g/PT8/elQ/mkM/B8YKVwfMVFwqenoLxoIHyAI3elSnnEM/B8YKN3pUiZlDPwfGClcHzBTSelSfm0M/uFQ/Pz96VESZQz+4Uz8/P8aXelR3nEM/A8YE2gDGh8YUniaGyAzCxoUDyATKJocDxgIrAyYCM8gUzsYSJyYSL8gMxgfMDKJKJwTC4Ur6BKJ6VMWbQz8LzATCB8wUogfMDLJ6VO+bQz8HxgpXB8wUsgC3QD8/P3pU25tDPwfGAi8ujQfGClcHyAInA8z9QHpUw5tDPwfGQgzGigTGgwvI8yMfB8aRB8aKeg9HZgMHxhpPtXt6enoLxn4Hxol6VLGbQz8HxopnicV8erXfPz8/B8aKZwDxPT8MxooLyPMjHwC3PT8/PwfGkQfGhnpUUplDPwfGDFIHLotntvQ9PwfAg18/Pz8AGgAZABsaGRYcfouLi4uLi4uLiwfIGyNHB8gTI08UERIAEwAUABEAEge+a98AxmcLxm0LxmC4PT8/P2drWj4/B8Z3B8gDIwculuHIV8wGPWeSWj4/B8ZvB8gDIw/hyFfH2yO3Pz8/zAY9Z7xaPj8HyAMjNwfIAyMX4chXxo4LxkQCnEI/C8ZMB5xCPwjGiAgmhweAeD4HxIjzKMaGSlq/Pz8/PwjGQ4c450NKw9Q/Pz96fQjGgAgmfweAdz7GhQc2h+1fC8arI7c/Pz8HzCyESUQ/AL/8Pz9KxOA9Pz8MzLxPPT8/B8xMZ9JEP0pawz8/Pz8/AEqyQxrhNkMY9AsASrIDGj3hNgMYPfQ6B75+PQe+dlP0mQjMFEcHzAMj/wfIAyMfALhaPz0/BC5/B4KAPj8/v2dmYnl6xH9KxHo+Pz9oPT0/PwvGZ2bACMzEV0M/PwfGjAfEfwdKBIdnjlk+PwvGby6IZ6xZPj8HzExFy0Q/Z7xZPj8HxpcuiGfSWT4/B8aMDMRxCEoEiWejWT4/B8gDIy8uiGf7WT4/BC6IALd6enr6B8aOB8wLIy9nPSF6egfGhmcZWT4/B8brIy8HxpoHzEyKTEQ/B8RsB0oEjGcaWT4/B8Z3B8gDIwcHxoZnLlk+PwfGjGcmWT4/CMaJZx5ZPj8HxpIHzAsjL2fdKT8/B8ZPB8aZB8wsyExEPwfGjAfEjQdKBIVnUVk+PwfGbwfIAyMPB8aGZ2VcPj8HxgsjL2dfXD4/C8aBCMwURweCgD4/P796VE+NQz/IAyMvxH/0NwfMAyP/B8gDIx8AuFo/PT8ELn8IzBRHB4KAPj8/v2esYXl6xH9KxIA9Pz8LxrMjpz8/P2i7Pz8/B8xM6NFEP2fbXD4/C8ZvLohn8Vw+PwfGjAzEeghKBIpnvlw+PwfGly6IZxxcPj8HxowMxHEISgSJZ+VcPj8HyAMjBy6IZ/1cPj8ELogAt3p6evoHxo4HzAsjB2eHI3p6B8aGZyNcPj8HxusjBwfGmgfEbAfMTM1LRD8HSgSMZyRcPj8HxncHxoZneVs+PwfGjGdxWz4/CMaJZ2lbPj8DxgMjLwfGkgjGi2fVe3x6aEA9Pz8HggMj/0A/P78MxGPzNAjGi3pUqZhDPwfGhwQufwDGEUN6VMmYQz8Ixot6VNSYQz8HxocAt0c/Pz8AxhRDelTtmEM/DMRx8yMAvzk/9FkHxkyfrEI/elRdikM/CMwRRweCgD4/P796VIiPQz8LyCwNlEI/B8YDI/8HyETxrEI/gcMjtz8/P0AMxGNKw/BAPz8HzEwZ1EQ/ZxhbPj8LxncuiGcuWz4/CMzUTz0/PwfGjAfEjQdKBIVnOFs+PwfGly6IZ05bPj8HxowMxHoISgSKZx9bPj8HyMMjtz8/Py6IZ3RWPj8ELogAt3p6evoHxo4HzMsjtz8/P2f3Hnp6B8aGZ5NWPj8HzEzo0EQ/Z2NWPj8HxpcuiGe5Vj4/C8azI7c/Pz8HxowMxHEISgSJZ35WPj8HyMMjtz8/Py6IZ9dWPj8ELogAt3p6evoHxo4HzMsjtz8/P2dWHnp6B8aGZ/JWPj8Hxqsjtz8/PwfGGyM3C8wsXkVEPwjGjAfEbAdKBIxn71Y+PwfIAyM3B8aGZwJWPj8HxoxnOlY+PwjGiWcyVj4/CMaKZypWPj8HxhMjNwjGi3pUxJhDPwfGXGGcQj8HxgMjNwfEfwtKBGcIxoxnHVY+PwfIRIacQj8HxoZnclU+PwQuiLVQQD8/ALdrPj8/CMaLelTjmEM/gcMjtz8/P0AHxgsjN2eJVT4/zwfGiWeEVT4/zwfGime7VT4/SrHDI7c/Pz8Hxtsjnz8/Pwe+g98AGgAZABwAGxoZHH6Li4uLi4uLi/8UDhESABMAFAARABIHzKsjR3F6egfAa3dFPz8HxkSErEI/By6DB8jEX0g/Py6WB8gTI/8IgoF6enp6CMZ/B8gDIwcExmALxmUHxngDzPY+BDaJSsOwPT8/BzZEP5dCPwPICyMTyBsjF4IDIw9DPz8/B8gDIzf0MAvMAyMTAMaIB8wTIzdnQVN5egfGCyM3C8wLIw8ELn+1Bk8/P3pU8ZdDPwPI4yMTZlELzAsjDwQuf7UGTz8/B8aHelQYl0M/xH9Kw/89Pz8HxvMj9745RUrDNT0/PwfGinpUnZFDPwQuf7VpPj8/B8aHelT4kUM/tUBDPz8AuEA/Pz8IxowDzP1selRQl0M/vvkXekrDLD0/PwfGCS8HzFSbxkQ/ALdPPz8/Z9AxPj/Ef7BAA0qxaLc/Pz8/A0oDZgfGigTDbADGmkoEl8gbIzd6VC2RQz8Dxn61h9k/PwfGh3pUSJFDP7+5fz8/Pz/0TATDbPNHLn/IAyMvZkQDyPsjLwfGinpUfJRDPwPGAyMvteXbPz8Hxod6VI2UQz8Hxop6VGCUQz8Dxn61B9s/PwfGh3pUt5RDP7g9Pz8/Z2lXPj8Hxpcuf+HIPgfGwY8/Pz8HxH/zAcYPR8z9eb53QPJaB8aKelTZlEM/BMaCtY7ZPz8Hxod6VPSUQz9ozj8/P751RPNSvnVBB8xMiG9EPwfMRG1vRD8HSgSHZkIHzEzMb0Q/Z89XPj8HxoYHyAMjL2fiVz4/B8aKelQFlEM/ALiO2T8/BC5/B8aHAMaQB8YDIy8HyAMjH3pUdpNDPwTDbPNKvzy3vEI/P/RBLn/Gl2Y+AMaaB8aKelRGlEM/A8Z+tY7ZPz8Hxod6VF2TQz8HxhsjLwfGinpUa5NDPwQuf7UI2z8/B8aHelR+k0M/B8aKelSNk0M/A8YDIze139s/PwfGh3pUopNDPwRKsYy1QEM/PwvG6yP/ALcH2z8/CMaMelQ1kUM/tUBDPz8AuEA/Pz8AtwjbPz8Ixox6VB+RQz8HxoZn01I+Py6WaEhAPz8ExmEHxvMj/wfGinpU55NDPwTGgrVpPj8/B8aHelQ6k0M/tUBDPz8ELogIxowDzP1selSVlEM/B8aKelQ4k0M/tYfZPz8Atz0/Pz8Hxod6VEyTQz8Hxop6VFuTQz8ExoK15ds/PwfGh3pUbo5DPwfGinpUPZNDPwTGgrXf2z8/B8aHelSYjkM/B8aKelRnjkM/BMaCtQfbPz8Hxod6VLqOQz8Hxop6VImOQz8ExoK1jtk/PwfGh3pUpI5DPwfGinpUs45DPwTGgrUI2z8/B8aHelTGjkM/BC6ItUBDPz8AtwfbPz8Ixox6VCOUQz8ELoi1QEM/PwC3CNs/PwjGjHpUTJRDPwQ2YfPnvjlQ9N8HxsFnPz8/B8R/8yS/909A9FoHxop6VA+OQz+1h9k/PwC3PT8/PwfGh3pUI45DP2YqB8aKelQwjkM/BMaCtWk+Pz8Hxod6VEeOQz+1QEM/PwQuiAjGjAPM/Wx6VJ6TQz8ENmEHxooASgOaelR2jUM/A8Z+tQLbPz8Hxod6VI2NQz8Hxop6VGCNQz8Dxn61ENs/PwfGh3pUt41DPwvG6yMHCzgsu5ZCP/RMAzgkMqJCP0rDd0Q/PwQ2YUrDYz0/PwM48RdKw5U9Pz8DxsHDPz8/B8xUK0REPwfMDI8AskAAwHc/Qz8/SsGzPz8/AIBnRWfy1Xt6Ln+CBK8pPz8/ShJ/B8gEgwvMBK/IBIu4P0M/PwPMB0/MD0lKUASzelSdhkM/B8zEX0A/P4IDIyc/Qz8/BC6IB8gDIx8LzASPLo24P0M/P3pUvYZDPy6WxoZKssNMX0A/P+HIA0yPB8wIPeHEf/RlB8wUrwfMDI9nPtU9PwfEf/M+4chXB8wMjwe+aD3hOBg9B8wIPfRxxkTGbEQ/yEBKskTBbEQ/4cgAQ2ZEZ4LYe3oLzASPtXc+Pz8Hxop6VASNQz8LxsGnPz8/tXU+Pz8Hxop6VC+NQz8LxgEftUBDPz8Hxop6VFmNQz8LxsHPPz8/tXg+Pz8Hxop6VEiNQz8LxsHXPz8/tXk+Pz8Hxop6VHOQQz8LxsGfPz8/tXw+Pz8Hxop6VJqQQz8HxgkvtRs/Pz9nKJ49PwvGAS8HxH/zULUbPz8/CMaHZ06ePT8LzP89tXo+Pz8Hxop6VKiQQz8LNixtkEI/CMaMB8gLIy/0UgvMAyM3AMaLB8wTIy9nQUl5egfGCyMvBC6IBC5/tT1PPz96VPeNQz/GEQ8ELn8Hxod6VKCHQz+1ez4/PwfGigfGl3pU/41DPwvGhrXtQD8/B8aHALdAPz8/elQAjUM/vjlQB8gDI/9KxH4/Pz8LxqlnPz8/DMRsSsOpPz8/B8xMO2tEP2eqTj4/LogHyAMjN2fCTj4/CMYUVwfMCyM3BC6IALd6enr6Z0tWenoHxhsjN7U+Qz8/C8Z+B8aKelSRj0M/CMYEJ+HPCHqB4f2+O+8/9HQMxHHzAQfMTEhrRD9nE04+PwfGhgfIAyM3ZyZOPj8IxhQfB8wLIzcELogAt3p6evpnr1V6egfGGyM3tUNDPz8Lxn4Hxop6VPWPQz8HxoZncU0+PwfGAyP/C8brIwcHxH/zSQfGh3pUzZBDP2Y+BC16AEqxgrV6Pj8/cZcHxooEVnEAvmFEelQlkEM/B8aHAMaRelT5j0M/tXs+Pz8Hxop6VE+QQz8HxocAxpF6VOOPQz+2RD8/PwTDevMjvrnDPz8/P/NWtXM+Pz8Hxop6VF6PQz8HxofGjnpUN49DP2ZZtXM+Pz8Hxop6VIePQz8HxocujXpUXI9DPwTDevMjvrnDPz8/P/NWtXc+Pz8Hxop6VKCPQz8HxofGjnpUcYpDP2ZZtXc+Pz8Hxop6VMGPQz8HxocujXpUlopDPwTDevMkB8YBH+G+Nz/zVrVAQz8/B8aKelQZj0M/B8aHxo56VK6KQz9mWbVAQz8/B8aKelT+j0M/B8aHLo16VNeKQz8Ew3rzJwfGwc8/Pz/hvjc/81a1dD4/PwfGinpUV49DPwfGh8aOelTsikM/Zlm1dD4/PwfGinpUfIpDPwfGhy6NelQNikM/BMN68ycHxsHPPz8/4b43P/NWtXg+Pz8Hxop6VI2KQz8HxofGjnpUIopDP2ZZtXg+Pz8Hxop6VLKKQz8HxocujXpUS4pDPwTDevMnB8bBpz8/P+G+Nz/zVrVyPj8/B8aKelTLikM/B8aHxo56VGCJQz9mWbVyPj8/B8aKelTwikM/B8aHLo16VIGJQz8Ew3rzJwfGwac/Pz/hvjc/81a1dT4/PwfGinpUAYpDPwfGh8aOelTWiUM/Zlm1dT4/PwfGinpUJopDPwfGhy6NelS/iUM/BMN6808HxgEv4b43P/NByBsjL2ZBLn/IAyMvtXo+Pz8Hxop6VHKJQz/GEyMvB8aHelQFiUM/tXk+Pz8Hxop6VJuJQz8HxocAxpF6VC+JQz+1fD4/PwfGinpUfYlDPwfGhwDGkXpUUYlDPwTDevMlvjlQ9CQHvrlnPz8/P/NWtT5DPz8Hxop6VNOJQz8HxofGjnpUaIxDP2ZZtT5DPz8Hxop6VPiJQz8HxocujXpUiYxDPwTDevNKvjlQ9EUHvrlnPz8/P/RDLn/Gl7VDQz8/B8aKelQHiUM/B8aHxo56VNyMQz8DyCQtoEI/C8gsopRCPwfGzF9IPz8HLotnD+Q9PwfAg3dFPz8AGgAZABwAGxoZFhx+i4uLi4uLi4uLi4uLB8gbI0cHyOsjTwfI8yNXEgARABIHvmsfA0qxcAjGeAfGbQzGd7VAQz8/AMZpBMaJB8aKvnRAA8z9ZnpUl4xDPwTGibVAQz8/ALcL2z8/B8aKelSAjEM/BMaJtUBDPz8At7XZPz8Hxop6VKWMQz8Exom1QEM/PwC3vNk/PwfGinpUzoxDPwfGiXpUbYZDPwPGhLVrPj8/B8aHelSIhkM/B8aJelSXhkM/A8aEtbXZPz8Hxod6VKqGQz8Hxol6VLmGQz8DxoS1udk/PwfGh3pU1IZDPwfGiXpUo4ZDPwPGhLXn2z8/B8aHelT2hkM/B8aJelTFhkM/A8aEtQbbPz8Hxod6VOCGQz8Hxol6VO+GQz8DxoS1C9s/PwfGh3pUAoZDPwfGiXpUEYZDPwPGhLWI2T8/B8aHelQshkM/B8aJSrVsRXpUN4ZDPwPGhLU9Pz8/B8aHelRKhkM/vzzfsEI/P/RVB8aJelRUhkM/A8aEtT4/Pz8Hxod6VGuFQz8Hxol6VG6FQz8Ew3HzWQjGinpU5IVDPwvMRGlhRD+1bj4/PwfGh3pU54ZDPwfGGyP/B8brIwcHxvMjDwe+gx8AGgAZGn6Li4uLi4uLi4uLi4uLi4sHyBsjRxIHvmsfB8aYLnoHyDgHxI0HzEwnfEM/B0oEhWe2TD4/LogHyD5n1Ew+PwfGTgfGhUqyPeHEf/NcSlo/4b53HfNC4chAB76APUqy/T0Hvn094cR/9GEHxn7hyDgHxhsjLwe+gx8afouLi4uLCDaP8zMHyBsjRxIHvmsfCMZ3B8aVB8wGR2f9CXx6B8ZGZylMPj8Hvn4fBzaa9GEHxhsjLwe+gx8afouLi4uLiwg2j/MmB8gbI0cSB75rHwjGdwfGlQfGRmdySz4/B75+Rwc2mvRqB8YbIy8HvoMfGn6Li4uLi4uLi4uLi4uLi4sHyOsjHxIHvmsfCMZ4CMZnCDaPSsPKPz8/B8gbIy8HzBVPB8jzIzcIxnAHJm0LyPMj/wQuceHh4Upawz8/Pz8/C8gyB8xMRXtDPwfG/m8HxH8HSgSHZ9FLPj8uiAfIQmfvSz4/B8YGdwe+gh8Lxv5HB8ZOC8juRwvILgvI7ncHyAtZdwfIU1kLyANZRwfMFh8HzAZvBzaM9KILxvMj/wfG8yM3B8YbIy8HxusjBwfGgge+gx8afouLi4uLi4uLi4sHyBsjTwfI8yNXEge+ax8IxpgIxm8HxnUINo/zCAcmdgfI6yMvLmzhSlrDPz8/Pz8HyCYHzEwVdkM/B8ZDWgfEfwdKBIdnYUY+Py6IB8g+Z39GPj8Hvn5HB8xDWgc2gfSKB8brIy8HxvMj/wfGfgfGGyM3B76DHxp+i4uLi4uLiwe+aycHzEwk6UQ/Z8vuPT+Li4uLi4uLi4uLi4uLi4uLB75rJwfMTFRwRD9n6+49P4uLi4uLi4uLi4uLi4uLi4sHvmsnB7d6enp6enp6+gc2j/ILB8xLTQfAeD9PPz/tJQfMACIHNoDxMQfGh2de3z0/B8aHB8R/8ysHvn8iB75fXwfIB3cHvoMnfgfEiPNIB76DJ2i73z0/Ln8HvoMnfmcLNnx6i2eBTD4/i4uLi4uLB75rJwe3enp6enp6eloHNo/yDwfMS5Q/Pz8/B8B4P08/P+0lB8wAIgc2gPExB8aHZ+rfPT8HxocHxH/zKwe+fyIHvl9fB8gHdwe+gyd+B8SI80gHvoMnaAffPT8ufwe+gyd+Z5c1fHqLZw1MPj+LiwfIGyNHB8jzI08SB75rHwfG8EcHxngHxlgHNpnzJeHPB8ZGZwtFPj8Hvn5HBzaZ9GoHxkIHyAJHB8YbIy8HxvMjNwe+gx8afgfG8yM3B8gYRwfGGyMvB76DHxp+i4uLiwe+aycHxn0FzFOEPz8/PwfAdT9PPz/tVwfGB3cHvn0iByaAB75/dwe+d1rySgfGgAfGhwe+gydokxo9P2eqSz4/i4uLi4uLi4uLi4uLi4uLB75rJwiAX0QHxn0IwHc/Tz8/7VcHxgV3CL5/IgcmgAe+f3cHvnda8k0HxoAIxo8HxocHvoMnaMQaPT9n30s+P4uLi4uLi4uLi4uLi4uLi4sHzEQQi0I/fouLi4uLi4uLB8gTI08LyAMjVwvICyMfDhESB75rLwfGlQfM8yPfB8Z4Z4V6enoHyPMjJwvGhgiCf3p6enoHggMjHz8/Pz8HxpIHxkdnAqE+Pwe+gy8aGRZ+i4uLi4uLi4uLi4uLi4uLB8gbI08UERIAEwAUABEAEgfMqyOvdnp6B8BrD0Q/PwfGRC3bQj8HLoMHyMT/Qz8/A8gLIzMLyAMjNwfICyPfggMjLz8/Pz96VE5+Qz8HxocHzBMjL3pUvH5DPwvGfwfIAyMXB8wTIy8HxpcHzEyx60Q/Z9gBfHrEf/RIA8zfQGgXRT8/ALdDQD8/B8zULz0/Py6IelSqfUM/tRs/Pz8HzMwvPT8/ZynSPT8Au0A/Pz8HzExw6kQ/AMaTC8ZnZ/kNe3oHxocHzFS76kQ/elTRf0M/AMaTB8xMi+pEPwfIRBSAQj9nFw17egfGhwfMVJHqRD96VO9/Qz8AxpMHzEyh6kQ/B8hEOn5CP2ctDXt6B8aHB8xUj+pEP3pUBX9DPwDGkwfMTF/qRD8HyEQohEI/Z0sNe3oHxocHzFT15UQ/elQjf0M/BMZ7B8hErX9CPwM44yMvSskIPT8/B8zuR4JEuNJCPz8/Pz+6fHo/PwfGQUqyR3pUh4NDP8wHjuHEikrDcT8/P+G+dzpKw2s/Pz8HxlEHzMwvPT8/Z75LPj/Ef0rDZkA/PwfGUQjMDD1n6ks+P8R/SsOSQD8/C8YxB8Y8ZINCPwzEcfNJB8R68+QLODJKw7VAPz8HxHrzErd6enp6b0qAAk8ANoP0PAfEevM3B8ZKB8SI80x6VGaAQz8HgkI/Pz8/B8YKRwfEiPNMZ2kbPT8HggJHPz8/P7VXPz8/B8aKZ5gbPT8HgkTxg0I/Pz8/P7hXPz8/Z8cbPT8HxncHxH9Kw1k9Pz8IxokHgv9HPz8/PwPI3096VM6AQz8HyEIHxH/0SAzEcUrEqkc/PwfIPC6DQj9oUUA/PwfGQUqyBz16VLh+Qz/hvncA8ynhvncESsSaQD8/Z8MJeXrDf0rEaz8/P8YTIzMHxgsjN2e5V3p6A0qxX2ggRz8/AHqCA8ckfqZCPwe+gUcDNvsjL0rDfkA/PwvGMQfGPH1+Qj8MxHHzSQfEevPkCzgySsPaPz8/B8R68xK3enp6em9KgAJPADaD9DwHxHrzNwfGSgfEiPNMelSPf0M/B4JCPz8/PwfGCkcHxIjzTGeOFj0/B4ICRz8/Pz+1Vz8/PwfGime5Fj0/B4JEDn5CPz8/Pz+4Vz8/P2fsFj0/B8Z3B8R/SsOqQj8/CMaJB4L/Rz8/Pz8DyN9PelT3f0M/B8hCB8R/9EgMxHFKxNNCPz8HyDxPfkI/AHqCB76BRwM2+yMvSsu2fHp6BEqxiwvMRB5lRD8HzFQDZUQ/B8xM5GVEP2cvnHx6B8xMAOVEP2dTY3x6xH9Kw4BAPz8ujcwFPWcfFT0/B8ZvB8R/SsOmQD8/B8wUb4IEbzc9Pz8HxodnQhU9P8R/SsPCQD8/4eHhSlrDPz8/Pz+1Gz8/PwfMDFsHzPxbZ7HOPT8HxH/zUrUbPz8/B8wMW2eezj0/B8Z3B76CPfNOB8xUZuhEPwfGimeOSD4/xH/z4gfMFG8HxolnrBg9P8R/9KpoIUA/PweCRDJ9Qj8/Pz8/aKJBPz8AuP8/Pz8LzESk50Q/B8xUgWJEPy6IelR5fUM/aARBPz8AuP8/Pz8LzETD50Q/B8xUbGdEPy6IelScfUM/aCNBPz8DxgR3Lo24P0M/P3pUkrxDPwfGdwfEf0rDsj8/PwvMAyMHB4IDIwc/Pz8/tUU/Pz8Hxod6VJKyQz/Ef0rDxT8/PwfGCyMHB8wDIzcHyAMjJwC4PT8/PwQuf4IDIx89Pz8/tXpASj96VLuyQz/Ef/MPB8xMIOhEP2erXXx6B8YLIzd6VICyQz/Ef/MlB8xMMehEP2fQXXx6B8xMredEP2fEXXx6B8xMAehEP2f4XXx6elTWskM/B8YLIzd6VAe7Qz8HxgsjB3pUPLtDPwfGinpUM7tDPwfGiXpUJrtDP2eR1nt6uAk/Pz96VA5/Qz+4Cj8/P8hE76FCP3pU/X9DP7483qFCPz/IROChQj/0HbhPPz8/elQnf0M/uFA/Pz/IRAShQj96VFJ/Qz/IRDyhQj96VF6yQz+1PT8/Py6IelSxfUM/B8w8eq1CP7VDQD8/B8aKelTwu0M/BC56C8wsIrtCPwDGikpa/z9KskM44f3IQygHzAg94cR/9GkIzAx54eFKWsM/Pz8/P+EDOPg9B8wIPfR0Sk9EkeVEP8ZEX+VEPwfMPHC8Qj+1Q0A/P0pQQMgATwfGinpUfLZDP8R/9FYIxorhSloDPz/9SrJDKOHIQzgHzAg94cR/9GkHzDzys0I/ALdDQD8/B8w01eVEPwfGkgfGiXpU+btDPweCgHp6enpKWr8/Pz8/SrIDCT3hNgMKPfQ7B76APQe+eErzS0qyQwnhNkMK819mIQC3Q0A/PwfMTPDlRD8HxpJ6VDe7Qz8HxpIHzEz55UQ/elQvu0M/ALdDQD8/B8xURrFCPwfMTMPlRD96VEm7Qz8HzFTa5UQ/B8aKZ4LBPT8HxH/zHgfMVMblRD8HxopnrsE9PwfGkgfMTMjlRD/hA8g3elSatkM/ALdDQD8/B8xUhbJCPwfMTM7lRD96VLy2Qz/Ef/Q5ALdDQD8/B8xUq7JCPwfMTNTlRD96VNq2Qz/Ef/QfA0qyTN6wQj8LzESj5UQ/tUNAPz8HzEy/skI/Z3bkfHoIgoB6enp6C8xErOVEP7VDQD8/B8xM4LJCP2fTWz4/B8xUFGFEPwfMCyMPZ+ZQPz8HxjzDuUI/C8w00G9DPwjGiQfGTwfEjQdKBIVnVkA+PwfGigfIROC5Qj9nbz8+PwfGCyMPZ2E/Pj8HxkQGuUI/CMaJB8Y8CLlCPwfEfwdKBIdnZD8+PwfGigfIRC65Qj9ntT8+PwfGNCK5Qj/hAzg5SsPAPz8/tjY/Pz/GjgfGiWdNxD0/B8Z3B8R/80PhA8g3CIJ/enp6ekpaPwh6f+ECOPsEP/R0CMaUB8aJZ81cPj/Ef/QmCIJ/enp6egfMRKe2Qj9KWsM/Pz8/Pwh6f+EBODv/9HEHxo8Hxolnils+PwfEevNMB8zyPeHIWuEDODn0yAfGGyMXB8ZEzLxCPwfGPNG8Qj8HxH8LSgRvCMaJZyI/Pj8HxooHyET8vEI/Z3t6PT8HxvMj3wfMTCtkRD8HyDTkpEI/elRSuUM/B8ZMF6RCPwfMVDhkRD8HyAzHyEQOpEI/B4IDI+8PPz8/A8j8v4IEw1k/Pz96VGS2Qz+4LT8/PwfIBM96VNG7Qz+4MD8/P8Z3elTIu0M/A8j7IycHzFRsY0Q/A8aHyPsjHwTGgwfGiXpUrbZDP7U/+j8/LogHyAS3elSovEM/4UrqRChkRD8HzDz9+nl6B8gE1wfMCyPvB8xEXfdEP+FK+gSfB8gErwfI+yP3elRRvEM/B8xEotR8egvI/Ke4enp6PwfIAyP3ggMj8z8/PT96VK6zQz8HyASfB8wLI+8HzETW8EQ/B8gEr3pUmLtDPwvGigvI+yMfBC5/B8xUEmNEPwfGiXpU4btDP8YTIzMHxocHxnd6VNG7Qz8Hxkw6o0I/B8xUB2NEP3pUtbZDPwQuiAfMDH8ELn8ujQfGb3pUhLtDP8R/8+3hSlrDPz8/Pz8Hxkwgo0I/B8SI80kHzBR/elRNvEM/xH/0OAvMBH8HxpEHxop6VOG2Qz/Ef/QkB8wUfwfGinpUbLtDP8R/9FMHzAx/elTiu0M/B8wMf3pUFLtDPwQuiAfMDH8ELn8ujXpUDrtDP8R/9NIExmIHxoZ6VO63Qz8AxoMHxsz/Qz8/By6LZ6gOPT8Hxtsj10Q/PwfAgw9EPz8AGgAZABwAGxoZHH4HgkS+tkI/Pz8/P7hJP0K/Z4jxPT+Li4uLi4uLi4sHyBsjTwfI6yNXB8jzIx8HyAsjRxIAEwAUABEAEge+a98MxmAMxncLxmUubMjrIy/MDFdnGw49PwfGbwfIAyMXB8R/8yEHyOdHgv9PQD8/PwfMTKD4RD96VN63Qz8HyEEHxH9Kw2U9Pz9mPgfGdAfI8yMXB8RxSsM+Pj8/uFc/Pz9nSQ49PwfGdwfIAyMPB8R/8yEHyOdHgv9PQD8/PwfMTJYaRD96VFS3Qz8HyEIHxH9Kw6I9Pz9mPgfGfAfI+yMPB8R6SsP5PT8/uFc/Pz9nfw09PwfGlwfIAyP/B8R/8yIHyOdHgv9PQD8/PwjGinpUhrJDPwfIPgfEf/RJDMR6SsTePT8/Zj4HxpwHyBsj/wfElkrDFj0/P4IDIy9APz8/uFc/Pz9n6A09PwfIAyM3B8R/81ILzAMjDwfMEyP/B8aHZ7jYe3oLxm9mPgvGdAzEcUrDWz0/P7x6enp6xoRvSoD+T753QPQ3B8ZGB8SI80x6VACyQz8Hgj4/Pz8/B8YGRwfEiPNMZwMNPT8Hgv5HPz8/P7VXPz8/B8aGZyoNPT8LyPMj/wvMAyMXB8wTIwcHzAsj/2dR2nt6z8aEbwBKgAFPvndA9DgIxkkHxIjzTHpUXbFDPwiCQT8/Pz8IxglHB8SI80xnZBA9PwiCAUc/Pz8/tVc/Pz8IxolnjxA9P8/GhG9KgAJPvndA9DgHxkoHxIjzTHpU3LFDPweCQj8/Pz8HxgpHB8SI80xnnxA9PweCAkc/Pz8/tVc/Pz8HxopnxhA9P8/GhG9KgAFPvndA9DcHxkkHxIjzTHpUF7FDPweCQT8/Pz8HxglHB8SI80xnFhA9PweCAUc/Pz8/tVc/Pz8HxolnARA9P4EDIydAyOsjHwzGiwzGggjGlAfG2yPPPz8/B8aGZ2M/Pz8HxgsjBwfEiPNEC8ZAZj4ELn+BAyMnP8gDIx8MxosIxpQHxoZntj8/P8Z3B8YbIwcHxJbzAm9KgOZPvnxA9DwHxJbzNwfGRgfEiPNMelS1tEM/B4I+Pz8/PwfGBkcHxIjzTGe8Dz0/B4L+Rz8/Pz+1Vz8/PwfGhmenDz0/xoILzBsj3wjGFjcIxub/CMbuBwjGXgAaABkAHAAbGn64ST9Cv2fp7j0/z7hJP0K/Z97uPT/PuEk/Qr9nF+49P8+4ST9Cv2cM7j0/z7hJP0K/Z/3uPT/PuEk/Qr9nMu49P4uLi4uLi4sHyBsjRwvICyMfC8gDI1cUERIAEwAUABEAEgfMqyPfenp6B8Brr0A/PwzGYAjGbwvGZQvGeC56B4J+enp6egPGtD9APz8DNm5KxAY9Pz8HyPx/B8xM5mhDP2c9dT0/B8gEfy6IZ5Z4PT/PB8j8twfMTApoQz9nYXg9PwfIBLcuiGe6eD0/zwfI/K8HzEwuaEM/Z4V4PT8HyASvLohnnng9P88HyPynB8xMUmhDP2epeD0/B8gEpy6IZ8J4PT/PB8j8vwfMTHZnQz9nzXg9PwfIBL8uiGfmeD0/zwfI/J8HzEyaZ0M/Z/F4PT8HyASfLohnCng9P88HyPyHB8w8fmdDPwzEYwhKBHsHxopnD3g9PwfIBIcuiGcoeD0/zwQucQvI9McHzFzVZ0M/B8RxB0oEmQfGhmcieD0/B8gExy6IZz94PT/PC8j0zwfGimdKeD0/B8gEzy6IZ2d3PT/PLnoHyPzXB8aGZ3R3PT8HyATXLohniXc9P88LzAyHC8wExwjGlAfMDI9nBG55egfGlwvMDM8LzATXCMaUB8wMl2cpbnl6zweCgHp6enrIyyO/Pz8/B8j7I/cHyPsj7wfMDH8HyAsj54IDI99APz8/B8j7IxcHzAy3B8gLIw8HzAyvB8gLIwcHzAynB8gLI/8HzAy/B8gLIzcHzAyfB8gLIy8HyBsjJwfIAyMfBC6IB4J+enp6egPGfi6NCMaKZ1DzfHoDxm8HxgyXZ1h3PT/PB8YMj2dKdz0/zwfGDNdnRHc9P88HxgzPZ3ZyPT/PB8YMx2dwcj0/zwfGDIdnYnI9P88HxgyfZ5xyPT/PB8YMv2eOcj0/zwfGDKdniHI9P88HxgyvZ7pyPT/PB8YMt2e0cj0/zwfGDH9npnI9PwfI/F8HzARfB8gDIx8AuFg/PT8ELn8HxpEIxoxn0X95egfGDF8HxIhKw55CPz/IvD9APz8HzMQ/QD8/B8gDIycHyPsjHwQuiAQufwjGk3pUpqVDP8R/SsTmQj8/zAc9ZxZyPT8HyATX4cg3xsw/QD8/B5BoB76APbc9Pz8/B3JgB0r/fgfGh2cOCj0/B8ZvB8zEP0A/PwfIAyMnB8jzIx8ELogELn8IxpMHxgxfelQLpUM/xsQ/QD8/kGfIxD9APz++dz1KwXNBPz96h+HIOwHGxD9APz/hyDsB4b45P0rDlUE/P7g9Pz8/Z5BxPT8HyAT/4cg3ShJ/bkr6BAcHyPwXB8wU/wfGiWfVj3l6B8Yc1wfGiWepcT0/B8gE1wfGhmfBcT0/BC6IC8wE/wjGkgfMDMdnqnZ8es8HxgzHB8SISsOhPz8/ALdPPz8/B8xUu+dEP2fyTj4/xH9KxMc/Pz8DzP9FB8xUK5tEPwfGiWcbTj4/xH/08AfGiWcHcT0/B8aXB8gEvy6IZ1lxPT/PB8wJUwfMFP9nS495egQuiAvMBP8IxpIHzAzfZzh2fHoHxk8HxvzHB8xM6mRDPwfEjQdKBIVnenQ9PwfIBMcHxopnknQ9PwfGDN9niXQ9P88HxoZnhHQ9Py56B8YMx+G+OD9Kwy9EPz+4PT8/P2e6dD0/B8gEz+HIN7g9Pz8/Z6l0PT8HyASX4cg3uD0/Pz9n3HQ9PwfIBI/hyDcLzAyXC8wEzwfGFMcIxopnNXJ8esgEhwfI/L8Hxoln9nQ9PwfIBL8uiGcTdD0/zwfI/KcHzDyHY0M/DMRjCEoEewfGimcUdD0/B8gEpy6IZyl0PT/PLpYHyByvC8wkn2NDPwfGxG8/Pz8HxH8LSgRfCMaLZyF0PT8HyASvLohnenM9P88HyBy3B8aKZ0l0PT8HyAS3LohnYnM9P88HyBx/CMaLZ3FzPT8HyAR/LohninM9P88LzAynC8wErwjGlAfMDO9nAWp5egfGlwvMDLcLzAR/CMaUB8wM52cqanl6zwfMzMc/Pz8HyAsjNwfMDI8HyAsjLwfMDM8HyAsjJwfMDMcHyAsjHwvMDL8Lxn4Hxo8IxopnROd8ekqxlwfGDOdnHHM9P88HxgzvZw5zPT/PB8YMf2cIcz0/zwfGDLdnOnM9P88HxgyvZzRzPT/PB8YMp2cmcz0/zwfGDL9nIHM9P8OWSsPrPj8/AL55ekrEKz0/PwQucQvI9L8HzEzAXkM/Z1dzPT8HyAS/LohncG49P88LyPQfB8xM5F5DP2d7bj0/B8gEHy6IZ5RuPT/PC8j0VwfMTAheQz9nX249PwfIBFcuiGe4bj0/zwvI9E8HzEwsXkM/Z4NuPT8HyARPLohn3G49P88LyPRHB8xMUF5DP2enbj0/B8gERy6IZ8BuPT/PC8j0PwfMTHRdQz9ny249PwfIBD8uiGfkbj0/zwvI9HcHxopn8249PwfIBHcuiGcMbj0/zwvI9G8IxotnG249PwfIBG8uiGc0bj0/zwvI9GcHxopnA249PwfIBGcuiGdcbj0/zwvI9J8IxotnK249PwfIBJ8uiGdEbj0/zwvMDHcLzARvCMaUB8zMvz8/P2f4bHl6B8aXC8wMZwvMBJ8IxpQHzAz3Z91seXrPB4J9enp6esjTI78/Pz8LyPMj9wvI8yPvB8wMvwfICyPnggMj30A/Pz8LyPMjFwfMDB8HyAsjDwfMDFcHyAsjBwfMDE8HyAsj/wfMDEcHyAsjNwfMDD8HyAsjLwfIGyMnB8gDIx8ELogDxn0ujQjGimcL6Xx6A8ZvB8YM92cTbT0/zwfGzL8/Pz9nAm09P88HxgyfZzxtPT/PB8YMZ2cubT0/zwfGDG9nKG09P88Hxgx3Z1ptPT/PB8YMP2dUbT0/zwfGDEdnRm09P88HxgxPZ0BtPT/PB8YMV2dycD0/zwfGDB9nbHA9P88Hxgy/Z15wPT8ulgfIHL8HzEwRYEM/Z2xwPT8HyAS/LohngXA9P88HyBw3B8aKZ5RwPT8HyAQ3LohnqXA9P88HyBwvCMaLZ7xwPT8HyAQvLohn0XA9P88HyBwnB8aJZ6RwPT8HyAQnLohn+XA9P88LzAw3C8wELwjGlAfMzM8/Pz9nbWZ5es9KscxHQD8/gsMjvz8/P3p6enoHyBsj9wfIGyPvB8wUvwfIEyPnyAsj3wfGzMc/Pz8HyAsjFwfMDNcHyAsjDwfMDI8HyAsjBwfMDJcHyAsj/wfMDM8HyAsjNwfMDMcHyAsjLwfIAyMnB8wEJwfIAyMfA8wGRATGgcYUhwjGimeK63x6zwfGzM8/Pz9nkW89P88HxgwnZ4tvPT/PB8YML2d9bz0/zwfGDDdnt289P88Hxgy/Z6lvPT/PB8YMj2ejbz0/zwfGDJdn1W89P88HxgzPZ89vPT8HxgzHC8akdz8/P2e/bz0/zwfGHAcHxJbz5QfG/A8HNprzVAfGRmfkbz0/B75+Rwc2mvRqB8YcBwfGBBcHJn4HgHc+B8xThD8/Pz8Hxn4HwHU/Tz8/7VQHvn0iB8YWdwcmfge+f3cHvnda8ucHxoZnVwE9P0oSf25K+gQHLnoHyPwXZj0uegfGDP9nQG89Py6NB8wJPWfp8z0/B8zvPWhbeHp6B8YM12djaj0/B8YMX3pUOZ5DPwDGgQfG2yNvQD8/B8CDr0A/PwAaABkAHAAbGhkcfmfObT0/z4uLB8gbI0cHyOsjTwfI8yNXEge+ax8HxnUHxpgHxooELn8ujXpUt6hDP7g9Pz8/xm9n02o9Py6IB8g+B8wr9D0/Pz8HxpThyEcHxkZnRG89PwfIPgfEf/NMC8aELo0Hxodn2+w9PwfGTgPGgQfGinpU7KhDPwfG6yM3B8Z+B8YbIy8HxvMj/we+gx8afouLi4uLB8gbI0cSB75rLwfGdQfICyMfB8wTIxcELogHzEySsEI/C8wDIw9nVDh5egfGGyMXB8SW80QHxkZmPS6IB8aSelTmokM/B8Z3B8SW8wq4enp6em9KgAZPvnhA9P8HxhsjFwfGRgfEiPNMelTYqEM/B4I+Pz8/PwfGBkcHxIjzTGfbAz0/B4L+Rz8/Pz+1Vz8/PwfGhmfCAz0/B8aCB8YbI/8HvoMvGn6Li4uLi4uLi4sHyBsjRxIHvmsvB8gLIx8LzAMjBwfMTCywQj8ELogHzBMjD2fnN3l6B8YbIw8HxJbzRAfGRmY9Loh6VLChQz/GdwfElvMJuHp6enpvSoAGT754QPQ6B8YbIw8HxkYHxIjzTHpUb6dDPweCPj8/Pz8HxgZHB8SI80xnbv49PweC/kc/Pz8/tVc/Pz8HxoZnmf49P8aCB8YbI/8HvoMvGn6LB8gbI0cHyOsjTwfI8yNXEge+a/8AxngHyAsjHwjGbwfMTL2vQj/GZQvMAyMvBC6IB8wTIzdnsTJ5egfGGyM3B8SW80QHxkZmPS6IxgMj7wPGigvGgcgDIx/GlHpUoqdDPwfGdwfElvMJuHp6enpvSoAGT754QPQ6B8YbIzcHxkYHxIjzTHpULKdDPweCPj8/Pz8HxgZHB8SI80xnL/49PweC/kc/Pz8/tVc/Pz8HxoZnVv49P8aCB8YbIw8HxusjFwfG8yPfB76D/xp+i4uLiwfIGyNHC8gLIx8UERIAEwAUABEAEge+aw8MxnAMxl8HxpUHxoVncWs9PwBKskMj4cR/SsOFPz8/4QC++yM9NfNF4b53G0rEsj8/PwvI4yMfBC6IC8wDI/8HzBMjNwfMTPOqQj9nsjF5ei5xB8YbIzcHxJbzRAfGRmY+B8aJelR8o0M/xmcIxjkIxotnz2s9PwjIQQfGimfoaz0/vnx680b/cYRP9ET/skBmPv8tegfElvMBB4KEenp6em9KgOZPvnxA9DQHxhsjNwfGRgfEiPNIelRQokM/B8guB8YGRwfEiPNIZ1f9PT8HyO5HtVc/Pz8HxoZnQv09P/9KsYJo30A/PwvMLPaWQz8IxowHxJYHSgSGZ0drPT8HxncHyAMjNy6IZ5xmPT/P4b46P0rDHkA/Py5xB8zperc2Pz8/xo8HxopnNO89PwvGbwfEf/M+4cgvB8aMB3qA4TgzCvRyB8aEB8z/QOEAODMD9HQHzBc9Bz6YxpYHzEtWZ9VmPT8LxncLyOMjHwvGigvMRN+XQz/GjgfGh2cB+Ht6DMRx80q3Nj8/P+EAyEEIzPk9Zj4IxnwLyPsjHwQuiAvMAyMHB8wTIy8HzExJqUI/ZxA0eXoHxhsjLwfElvNEB8ZGZj4Hxol6VNieQz++d3rzR6dPSsPBPz8/CMaKZ0dmPT8HxJbzAcaEb0qA/k++d0D0NAfGGyMvB8ZGB8SI80h6VIekQz8HyC4HxgZHB8SI80hniv89PwfI7ke1Vz8/PwfGhme5/z0/B8jzIy/hODJKxGd5enoHxvsjNy2WB8aKZ6RlPT9KsX4Hxtsjzz8/Pwe+gw8AGgAZABwAGxoZHH4LxrMjpz8/PwjGOQzEegxKBGoIxoxny2U9PwjIQQfGimfkZT0/CMaKZxxlPT8HxJbzOm9KgOZPvnxA9DQHxhsjLwfGRgfEiPNIelRapEM/B8guB8YGRwfEiPNIZyH/PT8HyO5HtVc/Pz8HxoZnVP89P65AB8b7Izdo33p6eouLi4uLi4uLiwvGmwjIFk8IyOZXEQe+a98HxnAIzP4fLogIxpcIyAZvxmUIyAZnBC6ICMgGXwQufwjIBpcujQjIBo8IyAaHCMj+fwjIBrcAyAYfB8aJelR83EM/xH/0FsbDI8c/Pz8HxkZ6fwfI+yPvyMMjxz8/PwfMOwQ9Pz8/B8aSZyRlPT8HyD4HxH/zTwvGgi6NB8aHZ7viPT8Hxj4Dxssjxz8/PwvGf8aUB8aJelS+3EM/B8b7I+8Hxhsj9wfGqyO/Pz8/B76D3xl+i4uLi4uLi4uLi4sLxpsIyOZXEgARABIHvmvvB8ZoCMz+my6IDMZwCMgGjwjGdwjIBocDxnUIyP5/BC6ICMz+l8gLI98IyP63BC5/CMgGry6NCMgGpwjIBp8IyAbXyAsj4wfGjHpUINxDP8R/SsS5Pz8/xgMj3wfGSnp/B8jbI88/Pz8HyLMj1z8/P8gDI98HzFsEPT8/PwfGjmf/aD0/B8hCB8R/80wLxn4ujQfGh2eS4T0/xvMj4wfG2yO3Pz8/eoEHvmF5B8ZGB8wRPWdMaD0/B8g+B8R/81ALzAE9Lo0HxodnnuE9PwfGPgvGQgfMCyPjB8gLIzcLzAsj3wfIAyMvAMaSB8bDI68/Pz8HxowHyAMjJwvI8yMfelQO20M/B8azI9c/Pz8Hxtsjzz8/PwfGqyOfPz8/B76D7wAaABkafouLi4uLi4uLiwfI6yNXEQARABIHvmv/C8ZwB8wDIy8uiAfIAyMnyAsjLwzGeAfICyMfBC6ICMaJCMZvB8ZlelRM1kM/xH/06wfIGyPfB8bbI78/Pz8HyPsj58b7Iy96ggfGRge+YnkHzBI9ZyxnPT8HyD4HxH/zUAvMAj0ujQfGh2d+5D0/B8Y+B8wLIy8MxooHyAsjJwvGgQjGiQfIAyMfB8aUelSi1UM/B8b7I+cHxhsj3wfG6yPvB76D/wAaABkZfouLi4uLiwfIGyNPB8jrI1cRB75rHwjGl4IDIwc/Pz8/BC5/C8wLIwcHxm0Hxmh6VOXWQz/Ef/QPxgMjBwfGRnp/B8j7Iy8H3ncHvmJ5B8wSPWfDYj0/B8g+B8R/81ALzAI9Lo0HxodnVeQ9PwfGPgvMCyMHC8Z/B8aRB8aMelRW1kM/B8b7Iy8HxhsjNwfG6yP/B76DHxl+i4uLi4uLi4uLi4uLi4sHyBsjRwfI8yNPEge+ax8uccwRG2cK9D0/Lo0uiAC3Pz8//wfGd3pUq9hDPwfGlwfEf/MjALc/P0A/B8wSPQfGh3pUyNhDPwfGdwfEf/RaB8aGelTH2EM/B8YbIy8HxvMjNwe+gx8aB3ok1dlDPwfGinpUyNVDP8R/9Ed6VMLZQz/GbwfGinpUE9hDPwfGhnpUBthDPwfGGyMvxoEHxvMjNwe+gx8afouLi4uLi4uLi/8OEge+awcHxni4PT8/P2djZD0/B8aXB8gDIy8uf+HIPgfGUge+fUUHzAMj9wfIAyMfALhaPz0/BC5/B8ZMsfFCP2eoqXl6xnfEf0rER0A/P4IDI+dDPz8/B8wDI+cHyAMjJwfMAyPfB8gDIx8ELogELn8HzFTphkQ/B8YLI/d6VK7XQz/Gd8R/SsS5Pz8/xgMj3753Q/Q3yAMj5wfMAyPnB8gDIycHzAMj3wfIAyMfBC6IBC5/B8xUBuBEPwfGCyP3elTv10M/xnfEf/NJZvzIAyPvggMj30M/Pz+CAyMnQz8/PwfMAyPfB8gDIx8AuEM/Pz8ELn8HzFRlhUQ/B8YLI/d6VMLXQz/Gd8R/9DkHzFRt30Q/B8YLI/e++yPfQ/NHelTf10M/ZiCCAyMnQz8/PwfMAyPvB8gDIx8AuEM/Pz8ELn96VATXQz/GdwfGCyP3elRv0kM/zwfGhme+Yz0/xoIHvoMHGhZ+i4uLi4uLB8gbI1cHyBMjTwfICyNHFBESABMAFAARABIHzKsj33p6egfAa69APz8Ixm8LxnULxmgulgPGbsgc18wGPWcBYz0/B8gEd+HIV8wGPWcyYz0/B8gEx+HIV8wGPWcnYz0/B8Z3B8jE1z8/P+HIV8wGPWdOYz0/B8gEb+HIV8wGPWdDYz0/B8gEJ+HIV8wGPWd0Xj0/B8gEH+HIV8wGPWdhXj0/B8gEB+HIV8wGPWeSXj0/B8gEZ+HIVwfIHL8HzEwwjkM/Z4dePT8HyAS/LohnoF49P88HyBynB8xMVI5DP2erXj0/B8gEpy6IZ8RePT/PB8gcnwfMTHiNQz9nz149PwfIBJ8uiGfoXj0/zwfIHJcHzEycjUM/Z/NePT8HyASXLohnDF49P88HyByPB8xMgI1DP2cXXj0/B8gEjy6IZzBePT/PB8gchwfMTKSNQz9nO149PwfIBIcuiGdUXj0/zwfIHH8HzEzIjUM/Zx9ePT8HyAR/LohneF09P88HyBy3C8wk7I1DPwfEcQtKBGELyOQXCMaLZ3FdPT8HyAS3Lohnil09P88HyByvB8xM/o1DP2eVXT0/B8gEry6IZ65dPT/PB8gczwjGi2d9XT0/B8gEzy6IZ9ZdPT/PC8wMfwvMBLcIxpIHzAxHZ02ceXoHxpcLzAyvC8wEzwjGkgfMDE9ndpt5es+CwyO/Pz8/enp6ei6NB8gTI/cHyBMj7wfMDL8HyAsj54IDI99APz8/B8gTIxcHzAynB8gLIw8HzAyfB8gLIwcHzAyXB8gLI/8HzAyPB8gLIzcHzAyHB8gLIy8HyBsjJwfIAyMfBC6IA8z9egjGjGdiHHx6A8Z3yAQ/B8YMT2drYD0/zwfGDEdnXWA9P88HxgzPZ5dgPT/PB8YMr2eJYD0/zwfGDLdng2A9P88Hxgx/Z7VgPT/PB8YMh2evYD0/zwfGDI9noWA9P88HxgyXZ9tgPT/PB8YMn2fNYD0/zwfGDKdnx2A9P88Hxgy/Z/lgPT8HzARXB8gDIx8AuFg/PT8ELn8HxpEHxkzx7UI/Z+ileXrEf0rEB0c/PwvMBMcujQfGDFdn/XJ6esR/SsQhRz8/B8a8Xz8/P0paPwfMBF8HyAMjHwC4WD89PwQufwfGFMcHxgxXZyCleXrEf0rEikI/P4LEdz8/P0M/Pz8HzMR3Pz8/B8gDIycHzAQvB8gDIx8ELogELn8HzFR0gUQ/B8YMX3pUJtNDP8R/SsTCQj8/vvwvPUrC/EI/P4LEdz8/P0M/Pz8HzMR3Pz8/B8gDIycHzAQzB8gDIx8ELogELn8HzFTcgUQ/B8YMX3pUXs5DP8R/SsQ6Qj8/gsR3Pz8/Qz8/P778M0PzSIIEz0A/Pz9mMgfMxHc/Pz8HyAMjJwfMBA8HyAMjHwQuiAQufwfMVO8bRD8HxgxfelTRzkM/xH9KxG1BPz/IBM8HzAR3B8gDIx8ELogELn8HzFR08kQ/B8YMX2cjd3p6B8xM0IpDP8R/SsNwQD8/B8YExwfGHGcHxH8HSgSHZ1BfPT8HyARnB8aGZ2iaPT8HzExRgUQ/Z3iaPT8HxpcHyAS/Lohnipo9PwfMTAeKQz8HxJYHSgSGZ5eaPT8LxmcuiGetmj0/C8b8xweCgXp6enpKWj8HeoHhAL779D8/9HMAu3p6evoINnMLSv1hCIKBenp6egh6geH+vjvyP/R0BMRx+VgI3pEHPpEHzFMUQz8/PwjGjGd5mj0/C8ZnBcxb5D8/Pz8IPpwIJnMLzEP0PT8/PwjegQg+gwfMSwQ/Pz8/CD6MB8aOZzfvPT8KzEMxCMaSB8aGZyjvPT8Hxgy/Z1OaPT8HzEwwhEQ/ZyOaPT8HxpcuiGd5mT0/B8xM8olDPwzEbAhKBIxnQpo9PwvGXy6IZ2CZPT8HgoF6enp64UpaAz8/B3qB4QC+O/M/9HS4enp6+gc2cAdK/YkHyAy/CIKCenp6egh6guH9vjv2P/R0BMR6+VwI3pIHPpEHzFMUQz8/PwjGi2crmj0/C8ZfB8YMvwzMMwsHJnALzEP0PT8/Pwjeggc+gAjMSwMIxpFn7+o9PwrMQzoHxo4Ixoln4Oo9PwfGhmcMmT0/B8YcdwfMTH2MQz8MxGMISgSLZw2ZPT8HyAR3B8aGZyWZPT8IxotnHZk9PwPG/D8LxuQXZlcHxgR3C8bsZwfEfwdKBIdnH5k9PwfIBGcIxoxnd5w9PwCwQAvGBHcHxpIHzAzfZxBefHoHxk8HxhxvB8xMEoxDPwfEjQdKBIVnYpw9PwfIBG8HxoZnupw9PwfGDN9nsZw9PwvMDB8LzAQnB8YUbwfGimfpmnx6A8ZvLnEHyPS/B8YUxwfMTEmMQz8HxI0HSgSFZ9mcPT8HyAS/Lohn8pw9PwfMFB8HzAy/Z9GIPz8HyPS/CMaLZ/WcPT8HyAS/LohnDpw9P88HyPSfB8xMgotDP2cZnD0/B8gEny6IZzKcPT/PB8j0pwjGi2cBnD0/B8gEpy6IZ1qcPT/PC8wMxwvMBL8LxqxnPz8/CMaUB8wM72fKknl6B8aXC8wMnwvMBKcIxpQHzAznZ/eSeXrPB8zMxz8/PwfICyM3B8wMBwfICyMvB8wMJwfICyMnB8wMbwfICyMfC8aGC8Z/B8wUxwfGimcJD3x6SrGXB8YM52ehmz0/zwfGDO9n25s9P88HxgynZ82bPT/PB8YMn2fHmz0/zwfGDL9n+Zs9P8OWSsMlPj8/AL56ekrELj0/PwfI9L8HzExghkM/Z/ebPT8HyAS/LohnEJs9P88HyPRHB8xMhIZDP2cbmz0/B8gERy6IZzSbPT/PB8j0/wfMTKiGQz9n/5s9PwfIBP8uiGdYmz0/zwfI9DcHzEzMhkM/ZyObPT8HyAQ3LohnfJY9P88HyPSvB8xM8IZDP2dHmz0/B8gEry6IZ2CWPT/PB8j0twfMTBSGQz9na5Y9PwfIBLcuiGeElj0/zwfI9H8HzEw4hkM/Z4+WPT8HyAR/LohnqJY9P88HyPSHCMaLZ7eWPT8HyASHLohn0JY9P88HyPSPB8xMRIZDP2fblj0/B8gEjy6IZ/SWPT/PB8j0lwjGi2fDlj0/B8gEly6IZxyWPT/PC8wMfwvMBIcIxpQHzMy/Pz8/Z5CUeXoHxpcLzAyPC8wElwjGlAfMDPdntZR5es8DyLsjvz8/PwfI8yP3B8jzI+8HzAy/B8gLI+fG9M/I8yPfB4IDIxc/Pz8/B8wMRwfICyMPB8wM/wfICyMHB8wMNwfICyP/B8wMrwfICyM3B8wMtwfICyMvB8gbIycHyAMjHwQuiC6NBMaCB8aKZ6IRfHoDxnfIBD8Hxgz3Z6uVPT/PB8bMvz8/P2falT0/zwfGDJdn1JU9P88HxgyPZ8aVPT/PB8YMh2fAlT0/zwfGDH9n8pU9P88Hxgy3Z+yVPT/PB8YMr2felT0/zwfGDDdnGJU9P88Hxgz/ZwqVPT/PB8YMR2cElT0/zwfGDL9nNpU9P2Y+xvTPLpYHyBy/B8xMqIhDP2f/lT0/B8gEvy6IZ1iVPT/PB8gcTwjGi2cnlT0/B8gETy6IZ0CVPT/PC8wMxwvMBE8IxpQHzMzPPz8/Z/STeXrPgsMjvz8/P3p6enoHyBsj9wfIGyPvB8wMvwfICyPnyPMj3wfGzMc/Pz8HyAsjFwfMDGcHyAsjDwfMDAcHyAsjBwfMDB8HyAsj/wfMDCcHyAsjNwfMDG8HyAsjLwfIAyMnB8wExwfIAyMfA8wGTATGggDGkQfGimcYFHx6zwfGzM8/Pz9n35g9P88HxgxPZxGYPT/PB8YMv2cLmD0/A8b01wfGDF96VJ3LQz8AeoEDyPTXC8wExwDGkQfGDFdnHmp6esR/SsNmcnp6B8a81z8/PwfGDFd6VO3LQz/PB8YMZ2dDmD0/zwfGDAdndZc9P88HxgwfZ2+XPT/PB8YMJ2dhlz0/zwfGDG9nm5c9P88Hxopnjpc9P88HxgzHZ4iXPT/PB8YMd2e6lz0/AMaCB8bbIz89Pz8HwIOvQD8/ABoAGQAcABsaGRx+i4uLi4uLi4uLi4uLiwfIGyNHB8jrI08HyPMjVwfI+yMfABEHvmsfB4J+enp6egvGcAfGSAfGdgfGbbx6enr6B3qC4b47+D/0cQc2fAdK/WoHen7hvjsVP/RxxJb5WAfejgc+kgfMUxRDPz8/Z4+XPT8IyEEHxocHzFPoB95+Bz6EByZ8B8xLAAvMQ/w9Pz8/Z1foPT8IxkELzENWB8aRB8xL5wfGGyMvB8brIzcHxvMj/wfG+yMHB76DHwAZaGbnPT+Li4uLi4uLi4uLiwfIGyNHB8jzI08SB75rLwjGl4EDIx9ADMY/ALh6enp6B8Z1B8ZwZzQ/Pz8Lxj4DxocHxpKBAyMfPwfGiWdaPz8/B8YbI/8HxvMjBwe+gy8afouLi4uLi4uLi4uLi4uLi/8UDhESABMAFAARABIHzKsjZ3l6egfAayc9Pz8HxkSk5UI/By6DB8jER0A/PwPIDNcIxncLyMTPPz8/B8aVB8gUzwvGaAfIDO8ucQfI9GfMCT1nMJI9PwfIBK/hyC/MCT1nHZI9PwvGdwfIxLc/Pz/hyC/MCT1nTJI9PwfIBLfhyC/MCT1neZE9PwfIBJfhyC/MCT1napE9PwfIBOfhyC/MCT1nX5E9PwvGbwfIxK8/Pz/hyC/MCT1nhpE9PwfIBHfhyC/MCT1nu5E9PwfIBA/hyC/MCT1nrJE9PwfIBCfhyC/MCT1n2ZE9PwfIBN/hyC/MCT1nypE9PwfIBD8HyMS/Pz8/4cgvzAk9Z/iRPT8HyAQX4cgvB8xENjhEPwfMTAM4RD8HNlzk4kI/B0oDh2cbkT0/C8ZfLohnMZE9PwfMTJY3RD9nAZE9PwfGly6IZx+RPT8HzEzYhEM/DMRjCEoEi2cokT0/B8gEvy6IZz2RPT8Hxo4HzAy/Z918enoHxoZnaZQ9PwfMROKEQz8HxHoHSgSCB8gEhwfGh2dvlD0/B8aXLohnhZQ9PwfG9L8HzEw6hEM/B8RxB0oEiWeKlD0/B8gEvy6IZ6eUPT8Hxo4HzAy/Z0d8enoHxoZn05Q9PwfG/L8Hxhy3B8xMRIRDPwfEegdKBIpn1JQ9PwfIBLcHxoZn7JQ9PwfGimfklD0/B8aJZxyUPT8IxotnFJQ9P77813pKxOdAPz8uegfI/F8HzEy5g0M/ZxSUPT8HyARfLohnKZQ9P88HyPxvB8xMnYNDP2c4lD0/B8gEby6IZ02UPT/PB8j8jwfMTMGDQz9nXJQ9PwfIBI8uiGdxkz0/zwfI/McHzEzlg0M/Z0CUPT8HyATHLohnlZM9P88HyPynB8xMCYNDP2dkkz0/B8gEpy6IZ7mTPT/PB8j8fwfMTC2DQz9niJM9PwfIBH8uiGedkz0/z0qx3L9APz+CwyO/Pz8/enp6egfI+yP3B8j7I+8HzAxfB8gLI+fIGyPfB8j7IxcHzARvB8gDIw8HzASPB8gDIwcHzATHB8gDI/8HzASnB8gDIzcHzAR/B8gDIy8HzAS3B8gDIycHzAS3B8gDIx8ELogujQPMAnoIxoxnSg98esgE1wfGDH9nUpM9P88HxgynZ0yTPT/PB8YMx2c+kz0/zwfGDI9neI49P88HxgxvZ2qOPT/PB8YMX2dkjj0/ZkJKsdy/QD8/B8YMh2dqjj0/B8ZvB8jEvz8/PwfGDD9nf449P8OW9PcIgoN6enp6zwh6g+H9vjvhP/R0unp6evoLNmIISv17BcxT5CE/Pz8HxolnLJM9PwfGbwfIxL8/Pz8HzFv3CyZiCcxD5D0/Pz8HzAcdB8xL+AfGjmfv4z0/Sk9E0DNEP0pQPkpPTNIzRD9KUAZPSrJE2zNEP+HI/h/GTCHLQj96VPPMQz9MWD89PwfMDGcHyAsjHwPGhwQufwfGkQfGHM8HxoZnINt5esR/SsQ/Rz8/BC5jAMZ7A8jkbwfMBHcHyAMjJwvI4yMfBC6IC8wEly6NB8YMZ2eqaHp6xH9KxINCPz9KWr8/Pz8/B8xMALhEP2djjT0/B8aXLohnuY09PwvI5McHxgR3B8xMKn1DPwfEfwdKBIdnuo09PwfIBMcuiGfXjT0/B8aOB8wMx2d3eHp6B8aGZ8ONPT/PB8YMx3pUdMVDP753evRJB8YMx2fmjT0/aFlCPz8AxnvI/F8DxoIHzFRlt0Q/B8zMhz8/P2cxEnt6uD0/Pz9nE409P+EDyB+1TUM/PwfGh2eKjT0/C8ZfB8jE1z8/PwfEf/NPLo0At01DPz8HxodnGw89PwfGDMcHyAsjJ4IDIx9HPT8/DMaLC8xE9IBDPwfM1Ic/Pz8HxgyXelRHx0M/xpfEf0rD9UE/PwPGggfMVPu3RD8HzMyHPz8/Z68Re3q4PT8/P2eJkD0/LojhyEe1TUM/PwfGh2cHjT0/B8Z3B8jEfz8/PwfEf/NPLo0At01DPz8HxodnlAo9PwfGBMcHyAMjJ4IDIx9HPT8/C8aKC8xEaX9DPwfM1Ic/Pz8HxgyXelTAwkM/vnY9+QUAtz0/Pz8HzFQCgEM/CMaLZ6JsPT/Ef/NI4QC++yM9NfQnB8YcrwfMTKZ/Qz8MxGMISgSLZzaQPT8HyASvB8aGZ06QPT9oCEA/PwfMTK4uRD9nWZA9PwfGly6IZ3ePPT8HxgR3B8xM7H9DPwfEfwdKBIdnfI89PwfIBJ8uiGeRjz0/B8aOB8wMn2cxd3p6B8aGZ32PPT8HxgSfB8xMMn9DPwfEfwdKBIdngo89PwfIBI8uiGefjz0/B8YUlwfMDI9nenJ6egfMTDcuRD9nno89PwfGly6IZ/yPPT8HxgSPB8xMbbpDPwfEfwdKBIdnvY89PwfIBIcuiGcWjz0/B8aOB8wMh2e2cnp6B8aGZwKPPT8LxuyHB8xMu7pDPwzEbAhKBIxnC489PwfIBIcuiGckjz0/CMaTB8wMh2fEcnp6C8bkhwfGHK8HzEzFukM/DMRjCEoEi2dVjz0/B8gErwfGhmdtij0/CMaLZ2WKPT8IxoxnXYo9PwfGDI9nmIo9PwfGDJ9nj4o9PwvGpNc/Pz8LxuzvB8YMr3pUMsdDP753ekrDM0M/P7g9Pz8/Z7uKPT8HyARHLojhyEdKEn9uSvoETwfIDB8HzBRHB8YMr2fdqXl6BC6IC8wERwjGlAfMDH9nqpN8es8LzAzfC8wEJwfGFH8IxoxnJZB8esgEjwfMTAu6Qz9n5oo9PwfGly6IZwSKPT8HxhSvB8xMtblDPwfEjQdKBIVnBYo9PwfIBIcuiGceij0/B8aOB8wMh2e+cXp6B8aGZ0qKPT8uiAfIDKcHxhyHB8xM+blDPwfElgdKBIZnSYo9PwfIBKcuiGdiiT0/B8aSB8wMp2cCcXp6zwfGhmeNiT0/Ln8HyASfB8zMhz8/P2ebiT0/B8gEny6IZ7SJPT/PB8zExz8/PwfIAyM3B8wEFwfIAyMvB8wEJwfIAyMnB8wEfwfIAyMfC8wMpwvMBJ8HzBS3CMaMZ1T9fHpKsZcHxgyfZ+yJPT/DlkrDDz0/P77813pKxOVAPz8ulgfIHJ8HzEyJvEM/Z+SJPT8HyASfLohnOYk9P88HyBw/B8xMrbxDP2cIiT0/B8gEPy6IZx2JPT/PB8gcBwfMTNG8Qz9nLIk9PwfIBAcuiGdBiT0/zwfIHP8HzEz1vEM/Z1CJPT8HyAT/LohnZYw9P88HyBw3B8xMGbxDP2d0jD0/B8gENy6IZ4mMPT/PB8gcLwfMTP28Qz9nmIw9PwfIBC8uiGetjD0/z0qx3L9APz+CwyO/Pz8/enp6ei6IB8gLI/cHyAsj7wfMBJ8HyAMj58gbI98HyAsjFwfMBD8HyAMjDwfMBAcHyAMjBwfMBP8HyAMj/wfMBDcHyAMjNwfMBC8HyAMjLwfMBLcHyAMjJwfMBLcHyAMjHwQuiC6NA8wAegjGjGdcCHx6yATXB8YML2ckjD0/zwfGDDdnVow9P88Hxgz/Z1CMPT/PB8YMB2dCjD0/zwfGDD9nfIs9P88HxgyfZ26LPT9mQkqx3L9APz8ufwfIBJ8HzEwcu0M/Z3OLPT8HyASfLohnjIs9P88ufwfIBL8HzMyHPz8/Z5GLPT8HyAS/Lohnqos9P8+CwyO/Pz8/enp6ei5/B8gDI/cHyAMj7wfMBJ8HyAMj58gbI98HxsTHPz8/B8gDIxcHzATHB8gDIw8HzAQXB8gDIwcHzATfB8gDI/8HzAQnB8gDIzcHzAR/B8gDIy8HzASvB8gDIycHzAS/B8gDIx8AuEU/Pz8DxgTXxhSPCMaMZ1EHfHrPB8YMv2cfiz0/zwfGDJ9nUYs9P88HxgynZ0uLPT/PB8YMf2c9iz0/zwfGHE8HxJbz7wvG7FcINpzzVAfGRmdihj0/B75+Rwg2nPRqB8YcTwfGBB8HJn4HgHc+B8xThD8/Pz8Hxn4HwHU/Tz8/7VgHvn0iB8YWdwcmfge+f3cHvndaSsJVSz8/B8aGZ9EgPT9KEn9uSvoETy5/B8gEHwvG7O8HxgxHZ/qGPT/PB8aKZ/GGPT/PCMaLZ+yGPT/G/F96ggQuY2h8d3p6CMaLZxeGPT/PB8YMx2cJhj0/xvxvBC5jeoLI/G8HzAR3B8gDIycLyOMjHwQuiAvMBJfGkgfGDGdnamB6esR/SsMCd3p6B8YczwfGDGd6VPD5Qz/GTGq+Qj96VDzEQz9MWD89PwfMDGcHyAsjHwPGhwQufwvGpM8/Pz8IxpMHxoZnYs55esR/SsSkRT8/LpbGdsgcXwvMBJcujQfGDGdnuF96ejw+QD8/SsP4RT8/xH9KxPBFPz/GTMu+Qj96VJXDQz9MWD89PwfMzJ8/Pz8HyAsjHwPGhwQufwfGFJcHxgxnZ8HOeXrEf0rEUkU/P8wHPWf5hT0/B8gEp+HIVwfMBKcHyAMjHwQuiAQufwfMVFiwRD8HxsyfPz8/ZwxdenrEf0rEgkg/PwfGHA8HzEypuEM/ZwSFPT8HyAQPB8aGZ1yFPT8HzAQPB8gDIx8ELogELn8HzFRmr0Q/B8bMnz8/P2dCXXp6tRs/Pz8IxotnfRc9PwjGmQfMTOO4Qz8HxH8HSgSHZ3OIPT8Lxm8HyMSvPz8/B8aGZ4GIPT8HxgSXB8aZB8xMN7hDPwfEfwdKBIdnh4g9PwfGbwfIxL8/Pz8HxoZn1Yg9P7+8v0A/Pz9KxL4/Pz8IgoN6enp64c8IeoPh/b474T/0dLp6enr6CzZiCEr9ewXMU+QhPz8/B8aJZ3yIPT8Hxm8HyMS/Pz8/B8xb9wsmYgnMQ+Q9Pz8/B8wHHQfMS/gHxo5n/xU9P0pPROAlRD9KUD5KT0ziJUQ/SlAGT0qyROslRD/hyP4fxvxfC8akzz8/P8ZMa8BCP3pUNb5DP0xYPz0/B8wM9wfICyMfA8aHBC5/B8aRB8YMZ2dl0Hl6xH9KxO1HPz8ELmMAxpvIHG8LzATnLo0Hxgz3Z7WZeno8PkA/P0rDLEc/P8R/SsQkRz8/xkzMwEI/elSWvUM/TFg/PT8HzMynPz8/B8gLIx8DxocELn8HxhTnB8YM92fC0Hl6xH9KxIlCPz8HzASvB8gDIx8ELogELn8HzFQYqkQ/B8bMpz8/P2ccX3p6xH9KxNJCPz/MBz1nFIc9PwfIBMfhA8gfB8YED+G+Nz9Kw9w9Pz8HxgSv4b43G0rDyj0/P+G+9z01SsPDPT8/B8xMsiVEP2cdhz0/B8aXLohne4I9PwfGBA8HzEzwskM/B8R/B0oEh2dAhz0/B8gEPy6IZ5WCPT8Hxo4HzAw/ZzVqenoHxoZngYI9PwfMTIapRD9nkYI9PwfGly6IZ6+CPT8HxgQ/B8xMJLJDPwfEfwdKBIdntII9PwfIBL8uiGfJgj0/B8aOB8wMv2dpaXp6B8aGZ/WCPT8HxgS/B8xMarFDPwfEfwdKBIdn+oI9PwfIBM8uiGcXgj0/CMaRB8wMz2e3aXp6B8xMcChEP2cbgj0/B8aXLohnMYI9PwvG7M8HzEymsUM/DMRsCEoEjGc2gj0/B8gEzy6IZ1OCPT8Hxo4HzAzPZ/NpenoHxoZnP4I9PwvG5M8HzEz0sUM/DMRjCEoEi2dEgj0/B8gEzy6IZ5mBPT8HxhSvB8wMz2c8aXp6B8b8zwjGmgfMTP6xQz8HxHoHSgSKZ46BPT8LxncHyMS3Pz8/B8aGZ6SBPT8Hxopn3IE9PwjGi2fUgT0/CMaMZ8yBPT8Hxgy/Z8OBPT8Hxgw/Z/aBPT+4PT8/P2fEgT0/B8gERwQuY+EDyB9KEn9uSvoETwvI5B8HzBRHCMaKZyWkeXoELogLzARHC8bs7wjGlAfMzNc/Pz9n74Z8egfGTwfGHMcHzEyhtEM/B8SNB0oEhWcxgT0/B8gExwfGhmdJgT0/B8bM1z8/P2c9gT0/zwfGHE8HxJZKwwJAPz8HxvxXBzaa81tKWr8/Pz8/B8ZGZ5uEPT8Hvn5HBzaa9GoHxhxPB8YEHwcmfgeAdz4HzFOEPz8/PwfGfgfAdT9PPz9KvWY/Pz8Hvn0iB8YWdwcmfge+f3cHvndaSsJEQT8/aIw/Pz+4PT8/P2fXhD0/B8gER+EDyB9KEn9uSvoETwvI5B8HzBRHB8YMr2c6o3l6BC6IC8wERwjGlAfMDIdny4V8egfGTwfGHMcHzEx9s0M/B8SNB0oEhWcNhD0/B8gExwfGhmclhD0/B8YMh2cghD0/zwfGHE8HxJbz5QfG/FcHNprzVAfGRmdBhD0/B75+Rwc2mvRqB8YcTwfGBB8HJn4HgHc+B8xThD8/Pz8Hxn4HwHU/Tz8/7VgHvn0iB8YWdwcmfge+f3cHvndaSsIsRD8/B8aGZ7RVPT9KEn9uSvoETwvI5B8HxgxHZ6ODPT8LzAzfC8wEJwfGFMcIxoxnG4F8esgEjwfMTC0iRD9n3IM9PwfGly6IZ/KDPT8HxhS3B8xMa65DPwfEjQdKBIVn+4M9PwfIBL8uiGcUgz0/B8aOB8wMv2e0Znp6B8aGZwCDPT8HxgS/B8xMsa5DPwfEfwdKBIdnAYM9PwfIBM8uiGdagz0/B8YUlwfMDM9n+WZ6egfMTLIhRD9nHYM9PwfGly6IZ3t+PT8LxuzPB8xM8K5DPwzEbAhKBIxnQIM9PwfIBM8uiGeVfj0/B8aOB8wMz2c1Znp6B8aGZ4F+PT8LxuTPB8xMNq5DPwzEYwhKBItnhn49PwfIBM8uiGejfj0/B8YU5wfMDM9nPmZ6egfG/M8Hxhx3B8xMR65DPwfEegdKBIpn1349PwfIBHcHxoZn7349PwfGimfnfj0/CMaLZ99+PT8IxoxnF349PwfGDL9nCn49PwfMxMc/Pz8HyAMjNwfMBBcHyAMjLwfMBCcHyAMjJwfMBMcHyAMjHwvMDKcLzAR3B8wUtwvG7O8IxoxnqzF8egQuY8N/SsMCPT8/vvzXekrE4kA/PwvI5L8HzEzvrUM/Z0J+PT8HyAS/LohnX309P88LyOSfB8xME61DP2dmfT0/B8gEny6IZ4N9PT/PC8jkLwfMTDetQz9nin09PwfIBC8uiGenfT0/zwvI5DcHzExbrUM/Z659PT8HyAQ3Lohny309P88LyOT/B8xMP61DP2fSfT0/B8gE/y6IZ+99PT/PC8jkBwfMTGOwQz9n9n09PwfIBAcuiGcTfT0/z0qx3L9APz+CwyO/Pz8/enp6egvI4yP3C8jjI+8HzAS/B8gDI+fIGyPfC8jjIxcHzASfB8gDIw8HzAQvB8gDIwcHzAQ3B8gDI/8HzAT/B8gDIzcHzAQHB8gDIy8HzAS3B8gDIycHzAS3B8gDIx8ELogujQTMAyN6CMaMZ388fHrIBNcHxgwHZ4eAPT/PB8YM/2e5gD0/zwfGDDdns4A9P88HxgwvZ6WAPT/PB8YMn2efgD0/zwfGDL9n0YA9P2ZCSrHcv0A/PwvI5L8HzEw9sEM/Z9iAPT8HyAS/Lohn7YA9P88LyOR/B8xMYa9DP2f8gD0/B8gEfy6IZxGAPT/PgsMjvz8/P3p6enoLyOMj9wvI4yPvB8wEvwfIAyPnyBsj3wfGxMc/Pz8HyAMjFwfMBH8HyAMjDwfMBBcHyAMjBwfMBN8HyAMj/wfMBCcHyAMjNwfMBMcHyAMjLwfMBHcHyAMjJwfMBKcHyAMjHwC4Pj8/PwPGBNfGFI8Ixoxnujt8es8Hxgx/Z4h/PT/PB8YMv2e6fz0/zwfGDMdntH89P8YcbwfGzKc/Pz96VEjzQz96fsgcbwvMBOfGjgfGDPdnzJF6ejw+QD8/SsSOcnp6B8YM93pUX+5DP8b8XwvGpM8/Pz8HxsyfPz8/elSI7kM/zwfGDKdnFn89P3qCyPxfC8wEl8aSB8YMZ2f+kXp6PD5APz/zQi6WaMJ0enoHxgxnelTO7kM/zwfGDBdnJH89P88HxolnW389P88HxgzfZ01/PT/PB8YMJ2dHfz0/zwfGDA9nebo9P88Hxgx3Z3O6PT/PCMaJZ2a6PT/PB8YM52dguj0/zwfGDJdnkro9P88Hxgy3Z4y6PT/PCMaKZ4O6PT/PB8YMr2e1uj0/xgTXB8bMR0A/Pwcui2cDVD0/B8CDJz0/PwAaABkAHAAbGhkWHH5n5n09P89n5H09P89nGn09P4uLi4uLi4uLi4uLi4uLi/8OFBESABEAEge+a/cHxkSzDUI/By6DB8gDI+culoIDIx8/Pz9vCMZwB8gbI/8Exm8HyBsjNwfGZQPGeAPMBlcELn8ujQfMCyP/elS37UM/xnfEf/QhA8wGQIIDIx8/Pz9vBC5/B8wLI/8ujXpU0e1DP8Z3xH9Kw3s/Pz8Hxgsj/wfMAyM3BC6IB8gDIx8ELn8AxpJ6VBHtQz/Ef0rDiD8/PwfGCyM3BC6IBMaBB8aUelQt7UM/xH9Kw50/Pz8HxgsjNwvMCyMvShJ/ggMjLx8/Pz8LzAMjB8gbIx+1PT8/P0pQAyMHSlADIxd6VELtQz/Ef/PmxgMjLwfGScxDBEA/Pz8HzDsEPT8/PwfGkmdAuj0/B8hBB8R/80wLxoIujQfGh2fXOz0/OBsjL/Es4c/GfsxLVgvMRBOjQz+1Qz8/PwNKsQtDBwfGQQfMSwdnfAZ7enp+NhsjL+2UukA/Pz8HxgsjN3pU9PBDPwfGCyP/Lo16VMfwQz/EekrUfwfGCyPnBy6LZ8FOPT8HvoP3ABoAGRoZHBZ+i4uLi4uLi4uL/xEHvmsPB8ZEVhBCPwcugwfIAyMHLn8HzBMjNwQuiAfIAyM3yAMj/wfGcOHIAyMDB8ZABMwASXoPV8R/SsdhPz8/t/0MPz/hOAMjN0rEkT8/PwfIGyPnxhsj/b5+bQfI6yPvxoYHyPsj92f4vD0/C8ZRBC6IA8Z+B8aPB8aJB8Z3AHoNV8R/9wy+Oif0By6IelSF+EM/C8wLIy8ELn8HxpcHxpIufwfGhsgDIycHyAMjHwfIAyMvelQW7UM/B8aOLogHxmd6VFz4Qz8HxGz0LXpU7fRDPwfGimdxuz0/Ln8Hxusj7wfGGyPnB8b7I/cHxgsjBwcui2fzTT0/B76DDxl+B8ZBBC6IA8YCUwfGiQfGEyMveg9XxH/3tgfGimewuz0/B8aEZrcufwfGCyMHBy6LZzhNPT8HvoMPGX6Li4sHyBsjVwfI6yMfERIAEwARABIHwGu/Pz8/B8ZEhwpCPwcugwfIAyPvC8ZtB8ZwelTj7UM/th8/Pz8LzAMj/8aOCMaJelSi8EM/xH9Kw2VAPz9KsgsjDQQuY0qyAyMPALpAPz8/SqqHADaK9EsAxpoAxmrGho5kZjq+eEPySbZDPz8/AMZqxoaOZGYrvnhH8km2Rz8/PwDGasaGjmRmWL54T/JCtk8/Pz9mRbdXPz8/NodKAZcAxmvGlAjGigfMU9QnPz8/Z6YZPj9KsgsjDwfGd0qyEyMNA8YDIwMDxgsjB0qqkII/Jz8/PwPI/0MDyAdH4QPI90vhyA9JyOcfvnZD80kAxoO+dkdK03/IAk9mQoL/Tz0/Pz8DSqp+LogDyOIjAL5/WgCAZz4AwF97enpaBEqqgAPIAlN6VF3yQz8DSrIKRwQufwPI4yMvB8aHB8j7IycIxpELxncLyOMjH3pU++9DP8R/SsOKPz8/xgpTZzO2PT8HxpcHxH9Kw7Y/Pz8DSrIKRwQufwPI4yMvCMaRB8j7IycIxooHyAMjH3pUPO9DP8R/SsPPPz8/xkoHzBMj376ASQPI4yPht/0MPz8ELojhyAMj3wfGQcxLqMgLI+UEzABJPgpTyAsj3QfGiXoPH8R/9xQDxgMj5QQuiAfGQQC+f20HxpIHxol6Dx/Ef/c4B8ZBBC6IA8YCUwfGjgfGiXoPH8R/9x0HxkEujQfGiXoP/wfGhmfntT0/CMaSLoh6VPDxQz+vQGY9LX8Hxgsj7wcui2dhSj0/C8zbI78/Pz8Ixhb/CMbmBwjGXgAaABkAGxoZfouLi4uLi4uLi4sHyBsjRwfI6yNPERIAEwARABIHvmsvCMZ3C8Z1C8ZguD0/Pz9nSrU9PwvGbwfIAyPvLn/hAMhBgQMjH0ADzAd6C8ZCCMaSCMaLZ30/Pz/GZwfMTEBWRD9nY7g9PwfGly6IZ7m4PT8HxlIHzDQzqEM/B8aJB8SNB0oEhWeAuD0/B8gDI+8uiGfYuD0/B8aOB8wLI+9nd196egfGhmfDuD0/B8b7I+8HxHoHSgRyB8aJZ8u4PT8HxpcHyAMj7wjGiWffuD0/B8aKZxe4PT+BAyMfPwPGjAvGfgjGkgjGi2cpPz8/zwfGhgfGGyPfB8brI+cHvoMvABoAGQAbGhloHrg9P4uLi4uLi4uLi4uLi4uLiwfIGyNPC8gDI1cHyAsjRxQREgATABQAEQASB8yrI+96enoHwGufQD8/BMZwCMZ3C8ZlB8ZwuD0/Pz9naLc9PwfIBGcELnrhA8g3AMwKPWeUtz0/B8gEL+EDyDcAzAo9Z4O3PT8HyAQn4QPINwC+eXpKxDE9Pz8LyPyHB8xMTqdDP2eltz0/B8gEhy6IZ763PT/PC8j8fwfMTHKiQz9nybc9PwfIBH8uiGfitz0/zwvI/L8HzEyWokM/Z+23PT8HyAS/LohnBrc9P88LyPy3B8xMuqJDP2cRtz0/B8gEty6IZyq3PT/PC8j8xwfMTJ6iQz9nNbc9PwfIBMcuiGdOtz0/zwvI/M8HzEzCokM/Z1m3PT8HyATPLohncrI9P88LyPzXB8xM5qJDP2c9tz0/B8gE1y6IZ5ayPT/PC8j8nwfMXAqiQz8HxHoHSgSaB8aGZ5uyPT8HyASfLohntLI9P88LyPynB8xMKKJDP2d/sj0/B8gEpy6IZ9iyPT/PC8j8rwfGhmensj0/B8gEry6IZ8CyPT/PC8wM1wvMBJ8IxpQHzAyPZ3eweXoHxpcLzAynC8wErwjGlAfMDJdnYLB5es9KscxvPz8/A8izI78/Pz8LyPsj9wvI+yPvB8wUhwfIEyPnyAsj3wvI+yMXB8wMfwfICyMPB8wMvwfICyMHB8wMtwfICyP/B8wMxwfICyM3B8wMzwfICyMvB8gbIycHyAMjHwQuiC6NBMaBB8aJZ4ktfHoDxm8HxgyXZ5GxPT/PB8YMj2eLsT0/zwfGDK9nfbE9P88HxgynZ7exPT/PB8YMn2epsT0/zwfGDNdno7E9P88HxgzPZ9WxPT/PB8YMx2fPsT0/zwfGDLdnwbE9P88Hxgy/Z/uxPT/PB8YMf2ftsT0/zwfGDIdn57E9P8ZMBepCP3pU1+9DP0xYPz0/B8wMXwfICyMfA8aHBC5/B8aSCMaMZwj6eXrEf0rEVkg/Py56A8ZizAc9ZzuxPT8HyATP4cg3zAo9ZyyxPT8HyASn4cg3zAo9Z1mxPT8HyATH4cg3zAo9Z0qxPT8HyATX4cg3zAo9Zz+xPT8HyASf4cg3Lo0LzATPB8YMX2eNhnp6xH9KxPdHPz/GTK/pQj96VHnqQz9MWD89PwfMDK8HyAsjHwPGhwQufwfGFM8HxgxfZ6z5eXrEf0rErUI/PwfMBKcHyAMjHwQuiAQufwfMVNrbRD8HxgyvZ8GMenoHxgyvxH/zRnpUj+dDP2i/Qj8/elSE50M/xkz+6UI/elTQ6kM/B8Ycxzw/PT8/B8xMcDZEP/NCB8xMu6NDP2cOtD0/B8gExwfGhmcmtD0/B8xMF1dEP2c2tD0/B8aXLohnVLQ9PwfMTMmjQz8HxJYHSgSGZ1m0PT8HyAS/LohncrM9PwfGFKcHzAy/ZxGbenoHxoZnXbM9PwfMTKI2RD9nbbM9PwfGly6IZ4uzPT8Hxvy/B8xMAKNDPwfEegdKBIpnkLM9PwfIBL8uiGelsz0/B8aOB8wMv2dFm3p6B8aGZ9GzPT8HxhS/B8wMx2d0lnp6B8YMv2e/sz0/B8aKZ/ezPT8HzEwcNkQ/Z8ezPT8HxpcuiGfdsz0/B8xMlp5DPwfElgdKBIZn5rM9PwfIBL8uiGcDsz0/B8YUpwfMDL9nnpZ6egfGhmcqsz0/B8b8vwfGHJ8HzEyfnkM/B8R6B0oEimcvsz0/B8gEnwfGhmdHsz0/B8aKZz+zPT/GTF3rQj96VC/pQz9MWD89PwfMDK8HyAsjHwPGhwQufwfGFMcHgoA/Pz+/Z5v7eXrEf/M3B8YMn2d+rj0/zwfGDNdnuK49P88HxgzHZ6quPT/PB8YMp2ekrj0/zwfGDM9n1q49Py56aJlEPz8HxhzHB8xMSJ5DP2efrj0/B8gExwfGhmf3rj0/B8wExwfIAyMfBC6IBC5/B8xUXZ1DPwfGDK9n5IZ6egfGDK96VK7hQz8HxgzHB4J/enp6egd6f+G+OwA/9HEHxH9Kw+R6enq4PT8/P2c2rj0/B8gENy564cg3ShJ/bkr6BP8HyPwPB8wUNwfGDMdnYNB5egQuiAvMBDcHxpEHzAwXZym3fHoHxk8HxhzXB8xM451DPwfEjQdKBIVnc609PwfIBNcHxoZni609PwfGDBdnfq09PwvMDC8LzARnB8YU1wfGiWf2s3x6A8Z3B8j8vwfMNCCdQz8HxsRfPz8/B8R/B0oEbwfGiWeirT0/B8gEvy6IZ7+tPT/PB8j8fwfMTHOgQz9nxq09PwfIBH8uiGfjrT0/zwfI/IcHxoln7q09PwfIBIcuiGcLrT0/zwvMDM8LzAS/CMaUB8wM52d+q3l6B8aXC8wMfwvMBIcIxpQHzAzfZ6ureXrPB8zMvz8/PwfICyM3B8wMJwfICyMvB8wMZwfICyMnB8wM1wfICyMfC8aGC8Z/B8wUzwfGzI8/Pz9n+SR8ekqxlwfGDN9nkbA9P88HxgznZ4uwPT/PB8YMh2d9sD0/zwfGDH9nt7A9P88Hxgy/Z6mwPT/DlkrDMz4/PwC+eXpKxCk9Pz8HyPy/B8xMUKBDP2ensD0/B8gEvy6IZ8CwPT/PB8j8jwfMTHSfQz9ny7A9PwfIBI8uiGfksD0/zwfI/B8HzEyYn0M/Z++wPT8HyAQfLohnCLA9P88HyPxXB8xMvJ9DP2cTsD0/B8gEVy6IZyywPT/PB8j8TwfMTKCfQz9nN7A9PwfIBE8uiGdQsD0/zwfI/EcHzEzEn0M/Z1uwPT8HyARHLohndK89P88HyPw/B8xM6J9DP2c/sD0/B8gEPy6IZ5ivPT/PB8j8dwfGiWdnrz0/B8gEdy6IZ4CvPT/PB8j8bwfMTDSfQz9ni689PwfIBG8uiGekrz0/zwfI/LcHxolns689PwfIBLcuiGfMrz0/zwvMDD8LzAR3CMaUB8wM92dDpnl6B8aXC8wMbwvMBLcIxpQHzAzvZ2yleXrPSrG8bz8/PwPIsyO/Pz8/Lo0HyBMj9wfIEyPvB8wMvwfICyPnyPsj3wfIEyMXB8wMjwfICyMPB8wMHwfICyMHB8wMVwfICyP/B8wMTwfICyM3B8wMRwfICyMvB8gbIycHyAMjHwQuiATGgQfGzI8/Pz9nkSZ8egPGbwfGDO9nmao9P88Hxgz3Z5OqPT/PB8YMt2eFqj0/zwfGDG9nf6o9P88Hxgx3Z7GqPT/PB8YMP2erqj0/zwfGDEdnnao9P88HxgxPZ9eqPT/PB8YMV2fJqj0/zwfGDB9nw6o9P88HxgyPZ/WqPT/PB8YMv2fvqj0/ZkJKsbxvPz8/LpYHyBy/B8xMldlDP2fwqj0/B8gEvy6IZwWqPT/PB8gclwfGiWcYqj0/B8gEly6IZy2qPT/PC8wMzwvMBJcIxpQHzMzHPz8/Z6GoeXrPgsMjvz8/P3p6enoHyBsj9wfIGyPvB8wMvwfICyPnyPsj3wfGzL8/Pz8HyAsjFwfMDJ8HyAsjDwfMDCcHyAsjBwfMDC8HyAsj/wfMDGcHyAsjNwfMDNcHyAsjLwfIAyMnB8wEzwfIAyMfA8wGPgTGgQDGkgfGtI8/Pz8HxolnviV8es8HxszHPz8/Z8WpPT/PB8YMl2e/qT0/zwfGDL9n8ak9Py56ZkIHxrSPPz8/B8Yc/wfElvPwB8b8Bwc2mvNVSloDPz8HxkZnC6k9Pwe+fkcHNpr0agfGHP8HxgQPByZ+B4B3PgfMU4Q/Pz8/B8Z+B8B1P08/P+1YB759IgfGFncHJn4Hvn93B753WkrCJ0A/PwfGhmd2Pj0/ShJ/bkr6BP8uegfI/A8Hxgw3Z2esPT/PB8YMn2eZrD0/zwfGDNdnk6w9P88HxgzHZ4WsPT/PB8YMp2d/rD0/zwfGDM9nsaw9PwB6g7g9Pz8/Z7ysPT8HyATP4cg3uD0/Pz9nq6w9PwfIBKfhyDe4PT8/P2fWrD0/B8gEx+HIN7g9Pz8/Z8WsPT8HyATX4cg3uD0/Pz9n+Kw9PwfIBJ/hyDcAxpNo7nJ6egfGDJ9nDKw9P88HxgzXZ/6sPT/PB8YMx2c4rD0/zwfGDKdnKqw9P88HxgzPZySsPT8HxgxfelT630M/zwfGDCdnUKw9P88HxgwvZ0KsPT/PB8YMZ2d8qz0/AMaBB8bbI2dAPz8HwIOfQD8/ABoAGQAcABsaGRx+Z7GqPT/Pi4uLi4sHyBsjRwfI6yNPERIAEwARABIHvmsvCMZ3C8Z1C8ZguD0/Pz9nuqs9PwvGbwfIAyPvLn/hAMhBgQMjH0ADzAd6C8ZCCMaSCMaLZ30/Pz/GZwfMTLBMRD9n06s9PwfGly6IZ+mrPT8HxlIHzDRj1kM/B8aJB8SNB0oEhWfwqz0/B8gDI+8uiGcIqz0/B8aOB8wLI+9np456egfGhmczqz0/B8b7I+8HxHoHSgRyB8aJZzurPT8HxpcHyAMj7wjGiWdPqz0/B8aKZ0erPT+BAyMfPwPGjAvGfgjGkgjGi2cpPz8/zwfGhgfGGyPfB8brI+cHvoMvABoAGQAbGhlojqY9P4uLi4uLi4uLi4uLi4uLiwfIGyNPC8gDI1cHyAsjRxQREgATABQAEQASB8yrI+96enoHwGufQD8/BMZgDMZ3C8ZlB8ZwLnoDxnLMCj1n0aY9PwfIBB/hyDfMCj1nwqY9PwfIBMfhyDfMCj1n96Y9PwfGlwfIxMc/Pz/hyDfMCj1n3qY9PwfIBJfhyDfMCj1nE6Y9PwfIBHfhyDfMCj1nBKY9PwfIBFfhyDfMCj1nMaY9PwfIBE/hyDcAvnt6SsT/PT8/B8j8jwfMTMHVQz9nXKY9PwfIBI8uiGdxpT0/zwfI/IcHzEzl1UM/Z0CmPT8HyASHLohnlaU9P88HyPy/B8xMCdVDP2dkpT0/B8gEvy6IZ7mlPT/PB8j8fwfMTC3VQz9niKU9PwfIBH8uiGedpT0/zwfI/LcHzExR1UM/Z6ylPT8HyAS3LohnwaU9P88HyPyvB8xMddhDP2fQpT0/B8gEry6IZ+WlPT/PB8j8pwfMTJnYQz9n9KU9PwfIBKcuiGcJpT0/zwfI/J8HzDx92EM/DMR6CEoEegfGimcKpT0/B8gEny6IZyelPT/PBC5jC8jk1wfMTNjYQz9nL6U9PwfIBNcuiGdIpT0/zwvI5M8HxopnV6U9PwfIBM8uiGdwqD0/zwvMDKcLzASfCMaUB8wMX2fno3l6B8Z3C8wM1wvMBM8IxpQHzAxnZxCjeXrPSrHMbz8/P4LDI78/Pz96enp6C8jjI/cLyOMj7wfMFI8HyBMj58gLI98LyOMjFwfMDIcHyAsjDwfMDL8HyAsjBwfMDH8HyAsj/wfMDLcHyAsjNwfMDK8HyAsjLwfI+yMnB8gDIx8ELogujQTMAyN6B8aJZzgkfHoDxl8HxgxnZwCoPT/PB8YMX2cyqD0/zwfGDM9nLKg9P88HxgzXZx6oPT/PB8YMn2dYqD0/zwfGDKdnSqg9P88HxgyvZ0SoPT/PB8YMt2d2pz0/zwfGDH9ncKc9P88Hxgy/Z2KnPT/PB8YMh2ecpz0/zwfGDI9njqc9Py56xkyu4EI/elRA3kM/TFg/PT8HzAxvB8gLIx8DxocELn8IxpIIxoxnrfB5esR/SsQpQT8/C8wExy6NB8YMb2fGuXp6xH9KxEtBPz9KWj/GTOHgQj96VLPdQz9MWD89PwfMDCcHyAsjHwPGhwQufwfGFMcHxgxvZ97weXrEf0rEsUQ/PwfMBB8HyAMjHwQuiAQufwfMVGTKRD8HxgwnZzt/enrEf0rExEQ/P8wHPWczpz0/B8gEL+HIN0oSf25K+gQ3B8j8BwfMFC8HxgwfZ3vAeXrDf0rDiUM/PwQuiAvMBC8HxpEHzAwPZyCsfHoHxk8HxvyXB8xMEtJDPwfEjQdKBIVnYqI9PwfIBJcHxopnuqI9PwfGDA9nsaI9PwvMDFcLzAR3B8YUlwfGiWfpqHx6yMRnPz8/LnoHyPy/C8w8StJDPwfGxF8/Pz8HxH8LSgR3CMaKZ9SiPT8HyAS/Lohn6aI9P88HyPyHB8xMXdFDP2f4oj0/B8gEhy6IZw2iPT/PB8j8jwjGimfgoj0/B8gEjy6IZzWiPT/PC8wMxwvMBL8IxpQHzAzfZ7CgeXoHxncLzAyHC8wEjwjGlAfMDBdn1aB5es8HzAz3B8gLIzcHzAxPB8gLIy8HzAx3B8gLIycHzAyXB8gLIx8LxooLxn8HzBTHB8aJZ+5VfHpKsXcHxgwXZ4ahPT/PB8YM32eAoT0/zwfGDI9nsqE9P88HxgyHZ6yhPT/PB8YMv2eeoT0//8N6SsPvPj8/AL57ekrEOD0/PwQuYwvI5L8HzEw90UM/Z9ihPT8HyAS/Lohn7aE9P88LyORHB8xMYdRDP2f8oT0/B8gERy6IZxGhPT/PC8jkPwfMTIXUQz9n4KE9PwfIBD8uiGc1oT0/zwvI5M8HzEyp1EM/ZwShPT8HyATPLohnWaE9P88LyOTXB8xMzdRDP2cooT0/B8gE1y6IZz2hPT/PC8jknwfMTPHUQz9nTKE9PwfIBJ8uiGdhpD0/zwvI5KcHzEwV1EM/Z3CkPT8HyASnLohnhaQ9P88LyOSvCMaKZ5ikPT8HyASvLohnraQ9P88LyOS3B8xMIdRDP2e8pD0/B8gEty6IZ9GkPT/PC8jkfwjGimekpD0/B8gEfy6IZ/mkPT/PC8wMpwvMBK8IxpQHzAzvZ3TaeXoHxncLzAy3C8wEfwjGlAfMDOdnmdp5es9KsbRvPz8/gsMjvz8/P3p6enoLyOMj9wvI4yPvB8wMvwfICyPnyPMj3wvI4yMXB8wMRwfICyMPB8wMPwfICyMHB8wMzwfICyP/B8wM1wfICyM3B8wMnwfICyMvB8j7IycHyAMjHwQuiC6NBMwDI3oHxryPPz8/B8aKZ7offHoDxl8HxgznZ4KjPT/PB8YM72e8oz0/zwfGDH9nrqM9P88Hxgy3Z6ijPT/PB8YMr2faoz0/zwfGDKdn1KM9P88HxgyfZ8ajPT/PB8YM12fAoz0/zwfGDM9n8qM9P88Hxgw/Z+yjPT/PB8YMR2feoz0/zwfGDL9nGKM9P2ZJSrG0bz8/PwfGvI8/Pz8HggS/Pz8/PwfMTLXOQz9nEKM9PwfIBL8uiGcloz0/zweCBGc/Pz8/B8xM1c5DP2cwoz0/B8gEZy6IZ0WjPT/PB4IEXz8/Pz8IxopnVKM9PwfIBF8uiGdpnj0/zwvMDMcLzARfCMaUB8zMvz8/P2fd2Xl6z4LDI78/Pz96enp6BC56C8j7I/cLyPsj7wfMDL8HyAsj58jzI98Hxgz3B8gLIxcHzAxnB8gLIw8HzAxPB8gLIwcHzAxXB8gLI/8HzAx3B8gLIzcHzAyXB8gLIy8HyAMjJwfMBMcHyAMjHwTMCj4ExoPG1Gc/Pz8Hxopn/lp8es8Hxsy/Pz8/ZwWePT/PB8YMX2f/nj0/zwfGDGdnMZ49P88Hxgy/ZyuePT9mPgQuegfG/DcHxHrz5gfG9P8HNnnzUc8HxkpnS549Pwe+gkcHNnn0agfG/DcHxgQHByaCB4B3PgfMU4Q/Pz8/B8aCB8B1P08/P+1YB759IgfG+ncHJoIHvn93B753WkrCuD8/PwfGime2d0A/ShJ/bkr6BDcLyPwHB8YML2elnT0/B8a0jz8/PwfGDCd6VHwUQz8AeoELzATHAMaRB8YMb2e9t3p6xH/0Qi56aHJ4enoHxgxvelSUFEM/zwfGDE9n4p09P88HxgxXZxydPT/PB8YMd2cOnT0/zwfGDJdnCJ09P88HxoZn/509P88HxgzHZzGdPT/PB8YMH2crnT0/AMaDB8bbI2dAPz8HwIOfQD8/ABoAGQAcABsaGRx+Z2SjPT/Pi4uLiwfIGyNHB8jrI08REgATABEAEge+ay8IxncLxnULxmC4PT8/P2dqoD0/C8ZvB8gDI+8uf+EAyEGBAyMfQAPMB3oLxkIIxpIIxotnfT8/P8ZnB8xMYD1EP2eDoD0/B8aXLohn2aA9PwfGUgfMNFPQQz8HxokHxI0HSgSFZ6CgPT8HyAMj7y6IZ/igPT8Hxo4HzAsj72eXh3p6B8aGZ+OgPT8Hxvsj7wfEegdKBHIHxoln66A9PwfGlwfIAyPvCMaJZ/+gPT8HxopnN6A9P4EDIx8/A8aMC8Z+CMaSCMaLZyk/Pz/PB8aGB8YbI98Hxusj5we+gy8AGgAZABsaGWg+oD0/i4uLi4uLi4uLi4uLi4uL/xQOERIAEwAUABEAEgfMqyMnfHp6B8BrZz4/PwfGRCQzQj8HLoMHyMR/PT8/BMZ4CMZ3C8gE9wvGZQfGcAfIDJe4PT8/P2e8nz0/B8gErwQuceEDyC8AzAk9Z6ifPT8HyAQ/4QPILwDMCT1n1589PwfIBP/hA8gvAMwJPWfCnz0/B8gEN+EDyC8AzAk9Z/GfPT8HyAR34QPILwC+enpKxDE9Pz8LyPSPB8xMhMpDP2cbnz0/B8gEjy6IZzSfPT/PC8j0hwfMTKjKQz9n/589PwfIBIcuiGdYnz0/zwvI9McHzEzMykM/ZyOfPT8HyATHLohnfNo9P88LyPR/B8xM8MpDP2dHnz0/B8gEfy6IZ2DaPT/PC8j0twfMTBTKQz9na9o9PwfIBLcuiGeE2j0/zwvI9L8HzEw4ykM/Z4/aPT8HyAS/LohnqNo9P88LyPTPB8xMXMpDP2ez2j0/B8gEzy6IZ8zaPT/PC8j01wfMXEDKQz8HxHoHSgSaB8aGZ8naPT8HyATXLohn4to9P88LyPSfB8xMlslDP2ft2j0/B8gEny6IZwbaPT/PC8j0pwfGhmcV2j0/B8gEpy6IZy7aPT/PC8wMzwvMBNcIxpQHzAxfZ6XYeXoHxpcLzAyfC8wEpwjGlAfMDGdnzth5es9Kscz/Pj8/A8i7I78/Pz8LyPMj9wvI8yPvB8wUjwfIEyPnyAsj3wvI8yMXB8wMhwfICyMPB8wMxwfICyMHB8wMfwfICyP/B8wMtwfICyM3B8wMvwfICyMvB8gbIycHyAMjHwQuiC6NBMaCB8aJZ79VfHoDxncHxgxnZ8fZPT/PB8YMX2f52T0/zwfGDKdn89k9P88HxgyfZ+XZPT/PB8YM12ff2T0/zwfGDM9nEdk9P88Hxgy/ZwvZPT/PB8YMt2f92T0/zwfGDH9nN9k9P88HxgzHZynZPT/PB8YMh2cj2T0/zwfGDI9nVdk9P8ZMexFCP3pUBRdDP0xYPz0/B8wMbwfICyMfA8aHBC5/B8aSCMaMZ3bheXrEf0rE/EU/Py56A8ZizAc9Z2ncPT8HyATX4cg3zAo9Z5rcPT8HyASn4cg3zAo9Z4/cPT8HyAS/4cg3zAo9Z4DcPT8HyATP4cg3C8wE1y6NB8YMb2fOrnp6xH9KxG5IPz/h4eFKWsM/Pz8/P8ZM4RFCP3pUsxJDP0xYPz0/B8wMnwfICyMfA8aHBC5/B8YU1wfGDG9n3uF5esR/SsQnSD8/B8wErwfIAyMfBC6IBC5/B8xU5MNEPwfGDJ9nO7R6esR/8y0HzASvB8gDIx8ELogELn8HzFQVw0Q/B8YMn2dYtHp6xH/zSgfGDJ96VN4PQz9ojkc/PwfGDK/hvjj/SsRhPz8/Zz7cPT8Hxm8HyATHLohnmNs9P8+1Kz8/PwfGiWf+ID0/B8R/8x21Kz8/PwfGiWcwID0/Lo3hyE8HzAc9Z+aNPT/YxncudSZ1B8wRPQfMDOdnXqt6egfGTwfMTEzLQz8HxI0HSgSFZ9zbPT8HxpcHxoln8ds9PwfGDOdn7Ns9Py6NA8z9PQfGhnpUJRRDPwfGbwfEf/P9ALhDQD8/C8zErz8/P8aSB8aHelT1FUM/xH/zWwfG/K8HzMyvPz8/ZwHbPT8HyASvB8aKZ1nbPT8Hxol6VPgUQz/PB8aGZ0vbPT8HxvSXLnoHzAS/B8gDIx8ELogELn8HzFQLvkQ/B8YMn2durnp6xH9Kwzk9Pz8HzAS/B8gDIx8ELogELn8HzFSEvUQ/B8YMn2eLrnp6xH9Kw6lAPz8HzASnB8gDIx8ELogELn8HzFRJvkQ/B8YMn2ekrnp6B8YMn8R/SsTHeXp6elRmCUM/xkzoE0I/elSyFEM/B8Ycvzw/PT8/B8xMUh1EP/NCB8xMXcVDP2f41j0/B8gEvwfGhmcQ1j0/B8xM+XlDP2fg1j0/B8aXLohnNtY9PwfMTLPFQz8HxJYHSgSGZwPWPT8HyATHLohnXNY9PwfGFKcHzAzHZ/t9enoHxoZnR9Y9PwfMTIwgRD9nV9Y9PwfGly6IZ23VPT8HxvzHB8xM4sVDPwfEegdKBIpnctU9PwfIBMcuiGeP1T0/B8aOB8wMx2cvfXp6B8aGZ7vVPT8HxhTHB8wMv2dWfXp6B8YMx2eh1T0/B8aKZ9nVPT/GTL8OQj96VIkTQz9MWD89PwfMDJ8HyAsjHwPGhwQufwfGFL8HgoA/Pz+/Z/XeeXrEf/QtB8wEvwfIAyMfBC6IBC5/B8xUk8hDPwfGDJ9nEq16esR/SsOfPz8/B8YMn3pU3AxDP88HxgzPZyrVPT/PB8YMv2ck1T0/zwfGDKdnVtU9P88HxgzXZ1DVPT8uemhFQT8/ALdBPz8/B8xUyMBEPwfGDL9nV7I9P8R/9CgHxhy/B8z+SwfMTODIQz8HxH8HSgSHZ3DYPT8HyAS/B8aGZ4jYPT9mIQC3Qj8/PwfMVBHARD8Hxgy/Z5SxPT/Ef/RLB8YcvwfM/klmti56B8YMn3pUdgtDP7g9Pz8/Z6DYPT8HyAQH4cg3ShJ/bkr6BA8HyPzfB8wUBwfGDL9nCPd5egfGBL8Hxhx3B8xMmcdDPwfEfwdKBIdn6dg9PwfIBHcHxoZnAdg9PwQuiAvMBAcHxpEHzAzvZ+rZfHoHxk8HxhzPB8xMpMdDPwfEjQdKBIVnNNg9PwfIBM8HxoZnTNg9PwfGDO9nQ9g9PwvMDP8LzAQ/B8YUzwfGiWe71Xx6A8ZvB8j8xwfMNN3HQz8HxgT3B8R/B0oEbwfGiWdm1z0/B8gExy6IZ4PXPT/PB8j8hwfMTDfHQz9nitc9PwfIBIcuiGen1z0/zwfI/I8Hxolnstc9PwfIBI8uiGfP1z0/zwvMDNcLzATHCMaUB8zMxz8/P2dDznl6B8aXC8wMhwvMBI8IxpQHzMy/Pz8/Z2XNeXrPB8zMnz8/PwfICyM3B8wMNwfICyMvB8wMPwfICyMnB8wMzwfICyMfC8aGC8Z/B8wUrwfGDJdnukZ8ekqxlwfGzL8/Pz9nU9c9P88HxszHPz8/Z0LXPT/PB8YMj2d80j0/zwfGDIdnbtI9P88HxgzHZ2jSPT/DlkrDND4/PwC+enpKxDI9Pz8HyPzHB8xMC8JDP2de0j0/B8gExy6IZ7vSPT/PB8j8XwfMTC/CQz9ngtI9PwfIBF8uiGef0j0/zwfI/B8HzExTwkM/Z6bSPT8HyAQfLohnw9I9P88HyPxXB8xMd8FDP2fK0j0/B8gEVy6IZ+fSPT/PB8j8TwfMTJvBQz9n7tI9PwfIBE8uiGcL0j0/zwfI/EcHzEx/wUM/ZxLSPT8HyARHLohnL9I9P88HyPwvB8xMo8FDP2c20j0/B8gELy6IZ1PSPT/PB8j8JwfGiWce0j0/B8gEJy6IZ3vRPT/PB8j8twfMTO/BQz9nQtI9PwfIBLcuiGdf0T0/zwfI/H8HxolnatE9PwfIBH8uiGeH0T0/zwvMDC8LzAQnCMaUB8zM1z8/P2c70Hl6B8aXC8wMtwvMBH8IxpQHzMzPPz8/Zx3QeXrPSrG8/z4/PwPIuyO/Pz8/Lo0HyBMj9wfIEyPvB8wMxwfICyPnyPsj3wfIEyMXB8wMXwfICyMPB8wMHwfICyMHB8wMVwfICyP/B8wMTwfICyM3B8wMRwfICyMvB8gbIycHyAMjHwQuiATGggfGDJdnSU18egPGdwfGzM8/Pz9nTtE9P88HxszXPz8/Z0HRPT/PB8YMf2d71D0/zwfGDLdnbdQ9P88HxgwnZ2fUPT/PB8YML2eZ1D0/zwfGDEdnk9Q9P88HxgxPZ4XUPT/PB8YMV2d/1D0/zwfGDB9nsdQ9P88HxgxfZ6vUPT/PB8YMx2ed1D0/ZkJKsbz/Pj8/LpYHyBzHB8xMS8RDP2ee1D0/B8gExy6IZ/vUPT/PB8gcZwfGiWfG1D0/B8gEZy6IZ+PUPT/PC8wM1wvMBGcIxpQHzMynPz8/Z5fKeXrPgsMjvz8/P3p6enoHyBsj9wfIGyPvB8wMxwfICyPnyPsj3wfGzJ8/Pz8HyAsjFwfMDHcHyAsjDwfMDDcHyAsjBwfMDP8HyAsj/wfMDD8HyAsjNwfMDM8HyAsjLwfIAyMnB8wErwfIAyMfA8wGPgTGggDGkQfGDJdntk98es8HxsynPz8/Z33TPT/PB8YMZ2e30z0/zwfGDMdnqdM9Py56B8YcDwfElvPtB8b8Fwc2mvNW4UpaAz8/B8ZGZ8vTPT8Hvn5HBzaa9GoHxhwPB8YE3wcmfgeAdz4HzFOEPz8/PwfGfgfAdT9PPz/tWAe+fSIHxhZ3ByZ+B75/dwe+d1pKwjNAPz8HxoZnNmVAP0oSf25K+gQPLnoHyPzfB8YMB2cn0z0/zwfGDM9nWdM9P88Hxgy/Z1PTPT/PB8YMp2dF0z0/zwfGDNdnP9M9PwB6g7g9Pz8/Z0LTPT8HyATX4cg3uD0/Pz9ncc49PwfIBKfhyDe4PT8/P2dkzj0/B8gEv+HIN7g9Pz8/Z5POPT8HyATP4cg3C8wE1wDGkwfGDG9npKh6esR/9EgHxvSXaFdxenoHxgzPZ87OPT/PB8YMv2fIzj0/zwfGDKdn+s49P88HxgzXZ/TOPT8HxgxvelSKAUM/zwfGDHdn4M49P88Hxgw3ZxLOPT/PB8YM/2cMzj0/zwfGDD9n/s49P88HxgyvZzjOPT8AxoIHxsx/PT8/By6LZ35nQD8HwINnPj8/ABoAGQAcABsaGRYcfmdl1D0/z4uLi4uLi4uLiwfIGyNHB8jrI08HyPMjVwfI+yMfABEHvmsfB4JAPz8/PwvGcAfGPQfMTBG9Qz8HxH8IxpcHSgSHZ17NPT8uiAjIQWe8zT0/B8YuB4KCenp6egjGSQfGmrx6enr6Slr/Pwd6fuG+Oxg/9HEHNpwHSv1mB3qC4b47+T/0ccR6+VEH3pIHPo4HzFMUQz8/P2dNzj0/CMhBCMZJByacB96CBz6EB8xT6AvMQxw9Pz8/B8xLAGcVHj0/CMZBC8xDOgfGkQfMS+dnAh49PwfGGyMvCMaBB8brIzcHxvMj/wfG+yMHB76DHwAZfouLi4uLi4uLiwfIGyNHB8jrI08HyPMjVxIAEwAUABEAEge+a98MxncLxl0Lxmi4Vz8/P2ekYkA/B8Z3B8gDIwcucQfEf/MhB8jvR4L/T0A/Pz8HzExnTEQ/elSlC0M/B8hCB8R/SsN3QD8/Zj4HxnkHyPsjBwfEekrDdkA/P7hXPz8/ZxRiQD8HxpcHyAMj/wfEf/MhB8jvR4L/T0A/Pz8HzEwdc0M/elQbC0M/B8g+B8R/SsO0QD8/Zj4HxpkHyBsj/wfElkrDy0A/PwvMAyP/CMaSB8wLIzdnFi57es8LzAMjBwfMEyMPB8aHZycze3rPvHp6enoLxvMjNwzEcfMCxoRvAEqAAU++d0D0NAzEcfMvCMZJB8SI80h6VF8GQz8IyDEIxglHB8SI80hnYmFAPwjI8Ue1Vz8/PwjGiWeRYUA/B8jzIzfGhG9KgP5PvndA9DAHxkYHxIjzSHpU2gZDPwfILgfGBkcHxIjzSGehYUA/B8juR7VXPz8/B8aGZ9RhQD/PxoRvSoACT753QPQvB8ZKB8SI80h6VN0GQz8HyDIHxgpHB8SI80hn6GFAPwfI8ke1Vz8/PwfGimcXYUA/gQMjH0ADxowMxoIIxpMIxoxnrT8/P4EDIx8/A8aHDMaCCMaTCMaMZ9s/Pz/GdwfGGyMPB8SW8zpvSoDmT758QPQ0B8SW8y8HxkYHxIjzSHpUZgVDPwfILgfGBkcHxIjzSGdtZEA/B8juR7VXPz8/B8aGZ2BkQD/GggvMGyPfCMYWLwjG5jcIxu7/CMZeABoAGQAcABsafrhJP0K/Z6JHPT/PuEk/Qr9n20c9P8+4ST9Cv2fQRz0/z7hJP0K/Z8FHPT+Li4uLi4v/FA4REgATABQAEQASB8yrIwd1enoHwGuHQT8/B8ZEhB1CPwcugwfIxJ9EPz8AxpjIHM8MxncLyMSPPz8/B8Z1B8gUVwvGcAfIDE8ELmwAxnQDyOy/A8jsnwvMJLP5Qz8Avnh6SsRUPT8/C8jsbwjGi2c1yj0/B8gEby6IZ07KPT/PC8jsZwjGi2cdyj0/B8gEZy6IZ3bJPT/PC8jsdwjGi2dFyj0/B8gEdy6IZ17JPT/PC8jspwjGi2dtyT0/B8gEpy6IZ4bJPT/PC8jsRwjGi2eVyT0/B8gERy6IZ67JPT/PC8jsrwjGi2d9yT0/B8gEry6IZ9bJPT/PC8jstwjGi2elyT0/B8gEty6IZ77JPT/PC8jsfwjGmwzEeghKBJoHxoZnx8k9PwfIBH8uiGfgyT0/zwvI7I8Ixotn78k9PwfIBI8uiGcIyT0/zwvI7JcHxoZnF8k9PwfIBJcuiGcwyT0/zwvMDLcLzAR/B8aSB8wMH2enx3l6B8aXC8wMjwvMBJcHxpIHzAzXZ9DHeXrPgsMjvz8/P3p6enoLyOsj9wvI6yPvB8wMbwfICyPnggMj30A/Pz8LyOsjFwfMDGcHyAsjDwfMDHcHyAsjBwfMDKcHyAsj/wfMDEcHyAsjNwfMDK8HyAsjLwfIGyMnB8gDIx8ELogujQTMBHoIxoln/Eh8esaXyATPB8YM12e+zD0/zwfGDB9n+Mw9P88HxgyXZ+rMPT/PB8YMj2fkzD0/zwfGDH9nFsw9P88Hxgy3ZxDMPT/PB8YMr2cCzD0/zwfGDEdnPMw9P88HxgynZy7MPT/PB8YMd2cozD0/zwfGDGdnWsw9P88HxgxvZ1TMPT8LyOw/xkxuBEI/elQAAkM/TFg/PT8HzAw/B8gLIx8DxocELn8IxpIHxopnbRR5esR/80LGfmjWTT8/A8jsdwC4Q0A/PwvMxL9APz8ujQfGDD96VGX/Qz/Ef0rE6E0/PwvGrCdAPz8LxvQfC8akP0A/Py5/B8gEfzfEH0E/P/NKC8w8SvtDPwjGmmg9QD8/B8xMo0dEP2fSyz0/C8ZnB8jEJ0A/Py6IZ+XLPT/PvolAyPS/B8xMR2pDP2fuyz0/B8aXB8gE1y6IZwjLPT8HzEx99kM/B8SWB0oEhmcNyz0/C8ZvB8gEHy6IZyfLPT8HgoJ6enp6B3qC4QC+O/k/9HQAunp6evoINnoLSv16B4KBenp6egd6geEAvvv0Pz/0c8Rx+VwH3pEHPpIHzFMUQz8/PwjGiWf7yz0/C8ZvB8gEHwbMW/kIJnoLzEP8PT8/PwfegQg+ggjMSwEHxo5nf1s9PwvMQzEIxpQHxoZnsFs9PwfGDNdn28Y9P8/G9L++iT3I9L/I9J8IxpkLzDxE9kM/B8zMv0A/P2fUxj0/B8ZvB8gEhy6IZ+bGPT/PCMaKB8SWB0oEhmfyxj0/B8Z3LohnEMY9PwjGigfEcQdKBIlnGcY9PwfGlwfIBNcuiGczxj0/CIKCenp6euFKWsM/Pz8/Pwh6guH9vjv2P/R0uHp6evoLNngISv2KB8gMpweCf3p6enoHen/hvjsCP/RxB8gEx8R/+SQH3o8IPpIHzFMUQz8/PwfGhmf1xj0/B8aXB8gE1wfGBMcHxgynB8wzBgsmeAnMQ/w9Pz8/B9cHPoAHzEv+B8aRZ7JWPT8LxgTHDD5/B8aSB8aJZ6RWPT8Hxopn0MU9P8/GTO3+Qj96VH8DQz9MWD89PwfMDH8HyAsjHwPGhwQufwfGjgfGDD9n7w55esR//0rTggfGhmcRxT0/zwfGDIdnC8U9P8/G9L//cYE9802+YXzI9L/I9J8IxolnMMU9P8//cYFA81C+YXnI9L/I9J8IxoxnWMU9P//DekrD8kc/P4IEX0c9Pz8HzARfB8gDIycHzMTPPj8/B8gDIx8ELogELn8HzFSe8EQ/B8YMf3pUMDxDP8R/SsQtRz8/zAc9Z2DIPT8HyASXBC564QPINwDMCj1njMg9PwfIxL8/Pz/hA8g3AMwKPWe4yD0/B8gE9+EDyDcAzAo9Z6fIPT8HyMRHQD8/4QPIN0oSf25K+sRPQD8/C8i8H0A/PwfM1EdAPz8HzMzPPj8/Z//neXoAsEALzMRHQD8/B8YUTwfMDI9nyMl8es8LzMy/Pz8/C8wElwfGFI8HxgxPZz/GfHrIBKcLyPzHB8zMv0A/P2c8yD0/B8gExy6IZ1HIPT/PC8i8lz8/PwfMNML3Qz8HxpkHxsSPPz8/B8R/B0oElwfIHNcHxoZnQcg9PwfIxJc/Pz8uiGebxz0/zwvI/GcHxolnZsc9PwfIBGcuiGeDxz0/zwvI/G8HxoZnjsc9PwfIBG8uiGerxz0/zwfMzL9APz9ntsc9PwfGdwfIBIcuiGfQxz0/zwfMTBzvRD9nn8c9PwfGly6IZ/XHPT8LyPyvB8aJB8R6B0oEime+xz0/B8gEry6IZxvHPT8HxgSvB4KCenp6egd6guG+O/c/9HEAunp6evoINnoLSv16B4KBenp6egd6geG+O+4/9HHEcflVB96RBz6SB8xTFEM/Pz8Hxodnqsc9PwfIBK8IJnoLzEP8PT8/PwXMU/cH3okIPooHzEsHZ3hXPT8LzEMxB8YErwXMS/cHxo5nZFc9PwfGhmeQwj0/zwvMDK8LzMSXPz8/B8b0VwfGkQfMzN9APz9nOb15egfGlwvMDGcLzARvB8aRB8zM50A/P2cjvXl6zwfMzP9APz8HyAsjNwfMDPcHyAsjLwfMDJcHyAsjJwfMDI8HyAsjHwvMDMcLxn4Hxo8LxvxPCMaKZ3F1e3pKsZcHxsznQD8/ZwbCPT/PB8bM30A/P2c5wj0/zwfGDK9nM8I9P88HxgyHZyXCPT/PB8YMb2cfwj0/zwfGDGdnUcI9P88HxsyXPz8/Z0jCPT/PB8YMx2d6wT0/w5ZKw85DPz++/M96SsT/PT8/LnoHyPzHB8xc3/FDPwfGhmdzwT0/B8gExy6IZ4zBPT/PB8j8FwfGhmebwT0/B8gEFy6IZ7TBPT/PB8j8DwfGhmeDwT0/B8gEDy6IZ9zBPT/PB8j8BwfGhmerwT0/B8gEBy6IZ8TBPT/PB8j8/wfGhmfTwT0/B8gE/y6IZ+zBPT/PB8j8NwfGhmf7wT0/B8gENy6IZxTBPT/PB8j8LwfGhmfjwT0/B8gELy6IZzzBPT/PB8j8JwfG/NcHxopnB8E9PwfIBCcuiGcgwT0/zy5/B8jEZz8/PwfGhmcmwT0/B8jEZz8/Py6IZ0DBPT/PLn8HyMRfPz8/B8aKZ0bBPT8HyMRfPz8/LohnYMQ9P88LzAwvC8wEJwfGkQfMzDdAPz9nFL95egfGlwvMzGc/Pz8LzMRfPz8/B8aRB8zML0A/P2c0v3l6z4LDI78/Pz96enp6Lo0HyBMj9wfIEyPvB8wMxwfICyPnggMj30A/Pz8HyBMjFwfMDBcHyAsjDwfMDA8HyAsjBwfMDAcHyAsj/wfMDP8HyAsjNwfMDDcHyAsjLwfIGyMnB8gDIx8ELogDzP16CMaKZyBAfHrIBM8HxswvQD8/ZyHEPT/PB8bMN0A/P2dYxD0/zwfGzF8/Pz9nS8Q9P88HxsxnPz8/Z3rDPT/PB8YMJ2d0wz0/zwfGDC9nZsM9P88Hxgw3Z2DDPT/PB8YM/2eSwz0/zwfGDAdnjMM9P88HxgwPZ37DPT/PB8YMF2e4wz0/zwfGDMdnqsM9P2ZDB8b81wQuegvI/McHzDRW80M/B8aJZ6rDPT8HyATHLohnx8M9P88LyPzvB8zMzz4/P2fOwz0/B8gE7y6IZ+vDPT/PC8j85wfGimf2wz0/B8gE5y6IZxPDPT/PC8j83wfMzL9APz9nGsM9PwfIBN8uiGc3wz0/zwfMzL9APz9nAsM9PwfGdwfIBIcuiGdcwz0/zwfMTGjmRD9nK8M9PwfGly6IZ0HDPT8LyPy3B8aJB8R6B0oEimdKwz0/B8gEty6IZ2e+PT8HxgS3B4KCenp6euFKWsM/Pz8/Pwd6guG+O/c/9HEAunp6evoINnoLSv16B4KBenp6euHPB3qB4b477j/0ccRx+VUH3pEHPpIHzFMUQz8/PwfGh2cvwz0/B8gEtwgmegvMQ/w9Pz8/BcxT9wfeiQg+igfMSwdn9VM9PwvMQzEHxgS3BcxL9wfGjmfhUz0/B8aGZw2+PT/PC8wMtwvMBOcHxhRXB8zMB0A/P2eE/Hl6z0qxzB9BPz+CwyO/Pz8/enp6ei5xB8jzI/cHyPMj7wfMFMcHyBMj58gLI98Hxsz/QD8/B8gLIxcHzAzvB8gLIw8HzAz3B8gLIwcHzMy/Pz8/B8gLI/8HzAyXB8gLIzcHzAyPB8gLIy8HyAMjJwfMBN8HyAMjHwPMCUADxgTPxhSnB8YMT2fWeXt6zwfGzAdAPz9nnb09P88Hxgy3Z9e9PT/PB8YMh2fJvT0/zwfGDN9nw709P88HxgznZ/W9PT/PB8YM72fvvT0/zwfGDMdn4b09P2Y9LnEHxgyPZxi9PT/PB8bcT0A/PwfElvP4B8a8V0A/Pwc2mvNXB8ZGZze9PT8Hvn5HBzaa9GoHxtxPQD8/B8bEH0A/PwcmfgeAdz4HzFOEPz8/PwfGfgfAdT9PPz/tWAe+fSIHxhZ3ByZ+B75/dwe+d1pKwo9CPz8HxoZnYJJAP0oSf25K+sRPQD8/B8i0H0A/PwfGzEdAPz9ngsA9P88Hxgz3Z7zAPT/PB8bMvz8/P2evwD0/zwfGDJdnocA9P8b0vwfGDH96VHwzQz/GTPY1Qj96VIg2Qz9MWD89PwfMDH8HyAsjHwPGhwQufwfM1L9APz8Hxgw/Z/QFeXrEf0rEZkE/P4IEX0M/Pz8HzARfB8gDIycHzARHB8gDIx8ELogELn8HzFQi6EQ/B8YMf3pUxDNDP8R/SsSoQT8/cgRHP0A/P0rD20E/PwvMPNTvQz++/M96SsTSPT8/LnoHyPzHCMaKZ1jAPT8HyATHLohnbb89P88HyLyHPz8/CMaKZ3m/PT8HyMSHPz8/Lohnk789P88HyLx/Pz8/CMaKZ1+/PT8HyMR/Pz8/Lohnsb89P88HyLy3Pz8/CMaKZ32/PT8HyMS3Pz8/Lohn1789P88HyLyvPz8/CMaKZ6O/PT8HyMSvPz8/Lohn9b89P88HyLynPz8/CMaKZ8G/PT8HyMSnPz8/LohnG789P88HyLyfPz8/CMaKZ+e/PT8HyMSfPz8/LohnOb89P88HyLzXPz8/CMaaB8bEjz8/PwfEfwdKBJcHxoZnOL89PwfIxNc/Pz8uiGdKvz0/zwfIvM8/Pz8IxopnVr89PwfIxM8/Pz8uiGdw+j0/zwfIvMc/Pz8HxoZnfPo9PwfIxMc/Pz8uiGeO+j0/zwvMzJ8/Pz8LzMTXPz8/B8YUVwfMzBdAPz9n//V5egfGlwvMzM8/Pz8LzMTHPz8/B8YUVwfMzA9APz9nWvV5es+CwyO/Pz8/enp6ei6NB8gTI/cHyBMj7wfMDMcHyAsj54IDI99APz8/B8gTIxcHzMyHPz8/B8gLIw8HzMx/Pz8/B8gLIwcHzMy3Pz8/B8gLI/8HzMyvPz8/B8gLIzcHzMynPz8/B8gLIy8HyBsjJwfIAyMfBC6IA8wCegfGDE9ndnV7esgEzwfGzA9APz9nP/o9P88HxswXQD8/Z275PT/PB8bMxz8/P2dh+T0/zwfGzM8/Pz9nmPk9P88HxszXPz8/Z4v5PT/PB8bMnz8/P2e6+T0/zwfGzKc/Pz9nrfk9P88HxsyvPz8/Z6T5PT/PB8bMtz8/P2fX+T0/zwfGzH8/Pz9nxvk9P88HxsyHPz8/Z/n5PT/PB8YMx2fz+T0/v7wfQT8/P/NIC8j8p2hxPz8/B8xM+nVDP2ft+T0/B8aXB8jEP0A/Py6IZwT5PT++iUPI9L8HzExjX0M/Zwr5PT8HxncHyATXLohnJPk9PwjGigfEegdKBIpnLfk9PwvGXy6IZ0v5PT8HgoF6enp6zwd6geEAvjvzP/R0uHp6evoHNnAHSv2JB8gMhwiCgnp6enoIeoLh/b479j/0dATEevlcCN6SBz6RB8xTFEM/Pz8IxotnG/k9PwvGXwfGDIcIzDsLByZwC8xD9D0/Pz8I3oIHPoAIzEsDB8aSZ59JPT8KzEM6B8aOB8aKZ9BJPT8HxgzXZ/v8PT/GBL++h0fIBL/IBJ8LyOSnB8zMv0A/P2f7/D0/C8Z3B8jEdz8/Py6IZwr8PT8HzDSH60M/B8aJB8bEjz8/PwfEfwdKBIdnCfw9PwfGdwfIxPdAPz8uiGcg/D0/B8xMgZpDP2cw/D0/B8aXLohnRvw9PwfGiQfEegdKBIpnV/w9PwfGdwfIBMcuiGdp+z0/B4J/enp6ekpaPwd6f+G+OwI/9HEHyASHtXp6evoHNn0HSv2PB8jUbz8/PweCgHp6enpKWsM/Pz8/Pwd6gOG+OwY/9HEHyAzXxIj5KwfekAc+jwfMUxRDPz8/B8aKZyv8PT8HxncHyATHB8YEhwfGDNcHxtRvPz8/B8wzEgcmfQvMQwQ9Pz8/B96ABz59B8xLAgfGkWfgTD0/C8YE1ww+fwfGjgfGiWcKTD0/B8aGZzb7PT8LzMR3Pz8/B8wUxwfMzO9APz9nH2h6egfGlwfMTNXmQz8HxgSnB8R/B0oEh2ch+z0/B8ZvLohnP/s9PwfGPgfMTPHmQz8HxH8HSgSHZ0H7PT8HxpcHyMR3Pz8/LohnmPY9PweCf3p6enoHen/hvjv+P/RxB8jEbz8/PwC4enp6+gg2gAtK/YcLyAzHB4KAenp6ekpaAz8/B3qA4b47CT/0cQfIDNfEiPkqB96QBz6PB8xTFEM/Pz8HxoZnW/s9PwfGlwfIxHc/Pz8HxsRvPz8/B8YM1wvGDMcFzFMGCCaAC8xDBD0/Pz8H3oAIPoAHzEv+ZxBLPT8LxgTXDD5/B8aRB8YExwfMS/5nNUs9PwfGiWch9j0/zwfGzO9APz9nWPY9PwfGimdQ9j0/B8bM90A/P2dE9j0/CMaKZ3z1PT/G9L//cYFH81C+YXLI9L/I9J8IxotnXvU9P/9xgUPzVL5hdsj0v8j0nwfGzD9APz9nh/U9P0qxxB9BPz/HAyM3xgTPyAMjL7cfPz8/4cgDIycHzMS/QD8/B8gDIx8LzEzc3UQ/C8Z+B8YUVwfGDE9ntFA/P88HxoZnv/U9PwfGDH96VJUsQz/GHHd6fsgcdwC4Q0A/PwvMxL9APz/GjgfGDD96VMApQz/Ef0rDqGx6egfGDD96VKIsQz/GBM8HxsyfRD8/By6LZ4yKQD8HwIOHQT8/ABoAGQAcABsaGRYcfmdz+z0/z4uLiwfIGyNHB8jrI08HyPMjVxIAEwAUABEAEge+aw8MxncLxl0Lxmi4Vz8/P2ekikA/B8Z3B8jDI9c/Pz8ucQfEf/MhB8jvR4L/T0A/Pz8HzExkdEM/elSiM0M/B8hCB8R/SsN2QD8/Zj4HxnkHyPsj/wfEekrDeUA/P7hXPz8/Zw2KQD8HxpcHyMMj1z8/PwfEf/MhB8jvR4L/T0A/Pz8HzExbm0M/elQRM0M/B8g+B8R/SsO0QD8/Zj4HxpkHyBsjNwfElkrDy0A/PwvMAyM3CMaSB8wLIy9nFFZ7es8LzAMj/wfMEyMHB8aHZx1be3rPvHp6enoLxvMjLwzEcfMCxoRvAEqAAU++d0D0NAzEcfMvCMZJB8SI80h6VJUuQz8IyDEIxglHB8SI80hnYIlAPwjI8Ue1Vz8/PwjGiWePiUA/B8jzIy/GhG9KgP5PvndA9DAHxkYHxIjzSHpU2C5DPwfILgfGBkcHxIjzSGefiUA/B8juR7VXPz8/B8aGZ8qJQD/PxoRvSoACT753QPQvB8ZKB8SI80h6VBsuQz8HyDIHxgpHB8SI80hn3olAPwfI8ke1Vz8/PwfGimcNiUA/gQMjH0ADxowMxoIIxpMIxoxnuz8/P4EDIx8/A8aHDMaCCMaTCMaMZ6E/Pz/GdwfGGyMHB8SW8zpvSoDmT758QPQ0B8SW8y8HxkYHxIjzSHpUZC1DPwfILgfGBkcHxIjzSGdrjEA/B8juR7VXPz8/B8aGZ5aMQD/GggvMGyMPCMYWLwjG5jcIxu7/CMZeABoAGQAcABsafrhJP0K/Z6BvQD/PuEk/Qr9n0W9AP8+4ST9Cv2fGb0A/z7hJP0K/Z79vQD+Li4uLi4uLi4uLi4uLi4uL/xQOERIAEwAUABEAEgfMqyPndnp6B8Brp0Q/PwfGRLRFQj8HLoMHyMS/Qz8/A8gMxwjGbwvIBFcLxm0HyBS3C8Z4B8gMTwQuYwC+eHpKxDc9Pz8LyOS/B8xMoeFDP2c88j0/B8gEvy6IZ1HyPT/PC8jknwfMTMXhQz9nIPI9PwfIBJ8uiGd18T0/zwvI5NcHzEzp4UM/Z0TyPT8HyATXLohnmfE9P88LyOTPB8xMDeFDP2do8T0/B8gEzy6IZ33xPT/PC8jkrwfMTDHhQz9njPE9PwfIBK8uiGeh8T0/zwvI5IcHzExV4UM/Z7DxPT8HyASHLohnxfE9P88LyORvB8xMeeRDP2fU8T0/B8gEby6IZ+nxPT/PC8jkZwfMXF3kQz8HxHEHSgSZB8aGZ+rxPT8HyARnLohnB/E9P88LyOSPB8xMu+RDP2cO8T0/B8gEjy6IZyvxPT/PC8jklwfGhmc28T0/B8gEly6IZ1PxPT/PC8wMbwvMBGcIxpEHzAynZ8bveXoHxpcLzAyPC8wElwjGkQfMDHdn8+95es+CwyO/Pz8/enp6egvI4yP3C8jjI+8HzAy/B8gLI+eCAyPfQD8/PwvI4yMXB8wMnwfICyMPB8wM1wfICyMHB8wMzwfICyP/B8wMrwfICyM3B8wMhwfICyMvB8gbIycHyAMjHwQuiC6NBMwDI3oIxopnGnB7esgExwfGDHdn4vQ9P88HxgynZxz0PT/PB8YMl2cO9D0/zwfGDI9nCPQ9P88HxgxnZzr0PT/PB8YMb2c09D0/zwfGDIdnJvQ9P88HxgyvZyD0PT/PB8YMz2dS9D0/zwfGDNdnTPQ9P88HxgyfZz70PT/PB8YMv2d48z0/uD0/Pz9nPvQ9PwfGlwfIBNfhA8gfC8jkRwfGiWdz8z0/B8Z3B8gEd7UbPz8/B8aHZ9c+PT/hA8gfB75/PQfIBB8AvHp6evoHzEwm40M/v7w/RD8/P/MfB8RxB0oEiWet8z0/C8ZvB8gEDwfGhmfC8z0/aNQ9Pz8HxH8HSgSHZ83zPT8LxncHyASfLohn5/M9PwfMTMRvQz9n9/M9PwvGXwfIBL8uiGcJ8z0/B8xMgt5DPwfEegdKBIpnEvM9PwfGdwfIBIcuiGcs8z0/B8xMjZFDP2c88z0/B8aXLohnUvM9PwfMTM/eQz8HxHoHSgSKZx/zPT8HxncHyASnLohnce49PwiCgXp6enoIeoHh/b478j/0dAjGjAw2dAhK/YkHyAx/CIKEenp6egh6hOH9vjvmP/R0BMRs+SAI3pQIPpEHzFMUQz8/PwfGimcI8z0/B8Z3B8gEpwfGDH8HzDMKCyZwCcxD9D0/Pz8I3oQHPoAHzEsCB8aRZ8hDPT8JzEPsPz8/PwfGjgfGiWfxQz0/B8aGZ93uPT8LzAS/B8wUpwfMDK9nDF96egfGlwfMTG6UQz9nGe49PwfGby6IZzfuPT8Hxj4HzEyp3UM/B8R/B0oEh2c57j0/B8aXB8gEfy6IZ1PuPT8IgoR6enp64Upawz8/Pz8/CHqE4f2+O+Y/9HS4enp6+saQCzZoCEr9lAfIFL8Hgn96enp6B3p/4b47AT/0cQfIBKfEf/kkB96PCD6UB8xTFEM/Pz8HxoZnF+49PwfGlwfIBH8HxgSnB8YUvwvMMw4LJmUJzEPsPT8/PwfXBz59B8xL/gjGkWfUPj0/C8YEpww+fwfGkQjGiWe+Pj0/B8aJZ+rtPT8LzASfB8wUfwfMDM9nFZp6egfGRwfMRJPgQz8HxIgHSgSAB8aHZ+DtPT8Lxm8HyAQPB8YM12c07T0/B8YMz2cr7T0/B8aGZyPtPT8HxgyvZ1btPT8HxopnTu09PwfGDIdnRe09PwjGi2c97T0/CMaKZ3XwPT8AvHp6evoHxvx3BC5jxkyKJUI/elRcK0M/TFg/PT8HzAxHB8gLIx8DxocELn8IxpEHxgy3Z4w1eXrEf/NPB8aKZ7TwPT/G9Mdon0c/PwvI5D+CBF9HPT8/B8wEXwfIAyMnB8zE7z0/PwfIAyMfBC6IBC5/Lo0HxgxHelSKI0M/xH9KxApHPz8HzMzvPT8/Z77wPT8HxncHyAQnLohnGPA9P88HzEzclEM/Z+fwPT8HxpcHyAS/LohnOfA9PwfMTLLfQz8HxJYHSgSGZwLwPT8Lxl8HyASnLohnXPA9PweCgXp6enrhzwd6geEAvjvzP/R0CMaMCDZ0B0r9iQfIDH8IgoJ6enp6CHqC4f2+O/o/9HQExHr5IAjekgc+kQfMUxRDPz8/CMaLZ+nwPT8Lxl8HyASnB8YMfwjMWwsHJnALzEP0PT8/Pwjeggc+gAjMSwMHxo5nqUA9PwrMQzoHxpIHxoZn2kA9PwfGDL9nxe89P88HzEyJEkM/Z9jvPT8Hxm8uiGfu7z0/B8xMaxpDPwzEYwhKBItn++89PwfGlwfIBH8uiGcN7z0/CIKDenp6ekpavz8/Pz8IeoPh/b473j/0dAw2ZAxK/WsLyOy/CIKEenp6ekpaPwh6hOH9vjvpP/R0BMRs+VwI3pQIPpMHzFMUQz8/PwfGhmfZ7z0/B8aXB8gEfwfGDL8LzDsGCyZgCcxD5D0/Pz8I3oQHPoAHzEv+CMaSZ5k/PT8JzEPsPz8/PwfGkQjGimeGPz0/B8aJZ7LqPT/PxkzXJ0I/elRhKEM/TFg/PT8HzAw/B8gLIx8DxocELn8Hxo4Lxvy3CMaKZ843eXrGbwfGhmf86j0/zwfGDKdn7uo9P88Hxopn5eo9P8RxSsQ5QT8/ggRfRz0/PwfMBF8HyAMjJwfMBN8HyAMjHwQuiAQufy6NB8YMP3pUxh1DP8R/9CMulsaGB8wU3wvMRMdmQz9KskMFB3qA4QA2Awd59FcHvnhH9GbG9McHxgw/elThHUM/aJtEPz+4PT8/P2dC6j0/B8gEl+HIV7g9Pz8/Z3HpPT8HyASn4chXuD0/Pz9nZOk9PwfIBH/hyFe4PT8/P2eT6T0/B8gEL+HIV0oSf25K+gQ3B8gcBwfMFC8HzAzfZ/sMeXoAsEALzAQvC8bsTwjGlAfMDI9nhO58es8LzAynC8wElwfGFI8Ixoxn/+98egPGXwfIHK8HzExhHEM/Z/zpPT8HyASvLohnEek9P88HyBzPB8w8hRxDPwfGDFcHxIgHSgR4B8aKZw7pPT8HyATPLohnK+k9P88HyBzXB8xMnxxDP2cy6T0/B8gE1y6IZ0/pPT/PB8gcnwfGimda6T0/B8gEny6IZ3fsPT/PB8gcvwfGimdC6T0/B8gEvy6IZ1/sPT/PC8wMrwvMBM8IxpIHzAy3ZxLneXoHxpcLzAzXC8wEnwjGkgfMDE9n/+d5es8HzAwnB8gLIzcHzAx/B8gLIy8HzAyXB8gLIycHzAyPB8gLIx8LxoYLxn8HzBS/CMaMZ1hge3pKsZcHxgxPZ/DsPT/PB8YMt2fi7D0/zwfGDL9nHOw9P88HxgyfZw7sPT/PB8YM12cI7D0/zwfGDM9nOuw9P88HxgyvZzTsPT/G9MfDlkrDDT4/Py6Wvnl6SsRuQD8/B8gctwfMTNMbQz9nJuw9PwfIBLcuiGdD7D0/zwfIHGcHzEz3G0M/Z0rsPT8HyARnLohnZ+s9P88HyBxvB8xMGxtDP2du6z0/B8gEby6IZ4vrPT/PB8gchwfMTP8bQz9nkus9PwfIBIcuiGev6z0/zwfIHK8HzEwjG0M/Z7brPT8HyASvLohn0+s9P88HyBzPB8xMRxtDP2fa6z0/B8gEzy6IZ/frPT/PB8gc1wfMTGsWQz9nvus9PwfIBNcuiGcb6z0/zwfIHJ8Hxopn5us9PwfIBJ8uiGcD6z0/zwfIHL8HzEy3FkM/B8YEHwfEfwdKBIdnA+s9PwfIBL8uiGdc6z0/zwvMDNcLzASfCMaSB8wMV2fT4Xl6z8izI78/Pz8HyBsj9wfIGyPvB8wMtwfICyPnggMj30A/Pz8HyBsjFwfMDGcHyAsjDwfMDG8HyAsjBwfMDIcHyAsj/wfMDK8HyAsjNwfMDM8HyAsjLwfIAyMnB8wEvwfIAyMfBC6ILo0DxoEIxoxnwGJ7esgExwfGDFdnyOY9P88Hxgy/Z/rmPT/PB8YMn2f05j0/zwfGDNdn5uY9P88HxgzPZ+DmPT/PB8YMr2cS5j0/zwfGDIdnDOY9P88HxgxvZ/7mPT/PB8YMZ2c45j0/zwfGDLdnKuY9P8b0xwfIHM8HzEygFUM/ZzfmPT8HyATPLohnUOY9P88HyBzXB8wM32da5j0/B8gE1y6IZ3flPT/PB8gcnwfMTOsVQz9nPuY9PwfIBJ8uiGeb5T0/zwfIHL8HxopnZuU9PwfIBL8uiGeD5T0/zwfIHLcHxopnjuU9PwfIBLcuiGer5T0/zwvMDJ8LzAS/CMaSB8wMH2ce5Hl6z0qxzD9EPz+CwyO/Pz8/enp6egfIGyP3B8gbI+8HzBTPB8gTI+fICyPfB8YMJwfICyMXB8wM1wfICyMPB8wUfwfIEyMHB8wUpwfIEyP/B8wUlwfIEyM3B8wUjwfIEyMvB8gDIycHzAS3B8gDIx8AuD4/Pz8DxoEAxpMIxoxnQGF7es8HxgwfZ0blPT/PB8YMt2dA5T0/zwfGDL9ncug9P88HxgyfZ2zoPT/PB8YM12de6D0/zwfGDM9nmOg9P88HxgyPZ4roPT/PB8YcNwfElvPpB8b8/wc2mvNUB8ZGZ7PoPT8Hvn5HBzaa9GoHxhw3B8YEBwcmfgeAdz4HzFOEPz8/PwfGfgfAdT9PPz/tWAe+fSIHxhZ3ByZ+B75/dwe+d1pKwso/Pz8HxoZn3rpAP0oSf25K+gQ3B4IEBz8/Pz8HxgwvZwnoPT/PB8YMf2cD6D0/zwfGDKdnNeg9P88HxgyXZy/oPT8Hxgw/elTFW0M/Zj7G9McHxgxHelT2W0M/B8YMd2dJ6D0/zwjGiWdE6D0/xoEHxsy/Qz8/By6LZ8+5QD8HwIOnRD8/ABoAGQAcABsaGRYcfmey5j0/z4uLi4uLiwfIGyNXB8gTI08HyAsjRxQREgATABQAEQASB8zrI38HwGsPQD8/DMZwDMZnB8aVuD0/Pz9nquc9PwfIBMcueuHIN8wKPWfZ5z0/B8gE1+HIN8wKPWfK5z0/B8gEZ+HIN8wKPWe/5z0/B8gEX+HIN8wKPWfw5z0/B8gEz+HIN8ZMNyBCP3pUwR1DP0xYPz0/B8wUbwfIEyMfA8aHBC5/CMaUB8aGZzIweXrEf0rEMkM/P8wKPWcq5z0/B8gEl+HINwfMBJcHyAMjHwQuiAQufwjGkQfGDG9nRL96esR/SsRvPj8/B8YMlweCf3p6enrhzwd6f+G+OwA/9HEHxH9Kw48+Pz9KEn9uSvoEdwfI/EcELogAzBArC8wEd2dg/Xl6B8ZyB8b8PwfGggfGHHcHJn4HgHdEB8R/SsM1Pj8/C8w8TxJDPwzEcQxKBHkLzCQ9EkM/DMRsDEoEZAQucQvGrJ8/Pz9KWv8/4Upawz8/Pz8/CMw7WQfGAkcHxk8HxhzPB8xMiRFDPwfEjQdKBIVnGeI9PwfIBM8HxoZnMeI9PwQuiAvGggfG1L8/Pz8HzAxPZxvrfHoHxk8HxhzHB8xMzRFDPwfEjQdKBIVnHeI9PwfIBMcHxoZndeE9PwfGDE9ncOE9PwvMDGcLzATXB8YUxwfGzL8/Pz9npOd8esgEny6WB8gcvwjGimdj4T0/B8gEvy6IZ7zhPT/PB8gctwjGi2eL4T0/B8gEty6IZ6ThPT/PB8gcrwfMTFgRQz9nr+E9PwfIBK8uiGfI4T0/zwfIHKcIxotn1+E9PwfIBKcuiGfw4T0/zwvMDL8LzAS3B8bUxz8/PwfMDB9nY995egfGlwvMDK8LzASnB8bUxz8/PwfMDFdniN95es8HzAwnB8gLIzcHzAxfB8gLIy8HzAzXB8gLIycHzAzHB8gLIx8LxooLxn4Hxo8Hxry/Pz8/B8aKZ9uYe3pKsZcHxgxXZ3PkPT/PB8YMH2dl5D0/zwfGDKdnX+Q9P88HxgyvZ5HkPT/PB8YMt2eL5D0/zwfGDL9nfeQ9P8OWSsM2QD8/LpYHyBy/CMaKZ4fkPT8HyAS/LohnoOQ9P88HyByPCMaKZ6/kPT8HyASPLohnyOQ9P88HyByHCMaLZ9fkPT8HyASHLohn8OQ9P88HyBx/B8xMZBNDPwzEbAhKBIxn9OQ9PwfIBH8uiGcJ5D0/zwvMDI8LzASHB8bUxz8/PwfMDC9ngBp5es9Kscy3Pz8/gsMjvz8/P3p6enoHyBsj9wfIGyPvB8wUvwfIEyPnyAsj3wfGDCcHyAsjFwfMDM8HyAsjDwfMDF8HyAsjBwfMDGcHyAsj/wfMDNcHyAsjNwfMDMcHyAsjLwfIAyMnB8wEfwfIAyMfA8wGQAPGxK8/Pz/GFJ8Hxopn3F97es8HxgwvZ6LjPT/PB8YMf2fc4z0/zwfGDIdnzuM9P88HxgyPZ8jjPT/PB8YMv2f64z0/B3qBCL6BHwfG/D8HxoIHxhx3ByZ+B4B3RAc2b0q9eHt6egfElvMSBzaa81kHzAZHZxGke3oHxkZn/eM9Pwe+fh8HNpr0YQfGHHcHxhRHByaOB75dXwfGfgfAdT9PPz/tVAe+fSIHxhZ3ByZ+B75/dwe+d1ry6gfGhmd8uEA/B8YMb3pUFlJDP88HxgyXZ2zePT/PB8YMz2de3j0/zwfGDF9nmN49P88HxgxnZ4rePT/PB8YM12eE3j0/zwfGDMdntt49P8bErz8/PwfG2yOfQD8/B8CDD0A/PwAaABkAHAAbGhkcfmfw4T0/zwPICyMfC8gDI1cHyBMjTwfICyNHDhQREgATABQAEQASB75rFwDGmAjGdwfGbQfGaLg9Pz8/Z+nePT8HyAMj/wfIAyM3LojhyEfElkrTf8cDIy/HAyMngQMjH0AIgoF6enp6BMaJC8ZCB8aRB8aMZ8w9Pz/IAyMzB8xMBYNDP2cs3j0/B8aXLohnQt49PwfGUgfMTPwNQz8HxI0HSgSFZ0zePT8Lxl8uiGdi3T0/ALx6enr6CMZx4eFKWsM/Pz8/Pwd6geEAvjvzP/R0CMZsCDZ0B0r9aQzGeUpawz8/Pz8/CHqC4f2+O/Y/9HQExHr5WAjekgc+kQfMUxRDPz8/CMaLZynePT8Lxl8IzDvrByZ0C8xD9D0/Pz8I3oIHPoQIzEsDB8aSZ/FuQD8KzEM6B8aOB8aKZ+JuQD8HxoZnDt09PwfMTIsQQz8MxGMISgSLZxvdPT8HxncHyAMjNwfGCyP/ZyndPT8IxotnId09P0qxAyMvxwMjJ4EDIx8/xhsjMwPGhgvGggfGqyOnPz8/B8aUC8a7I58/Pz8IxopnGkA/P767I7c/Pz8/SsMyQD8/gQMjJ0CBAyMfQAPGhgfGsyOvPz8/C8ZBB8aUCMaKZylAPz/IwyO3Pz8/B8xMZ31DP2eG4D0/B8aXLohnpOA9PwfGUQvMJFYQQz8IxosHxI0HSgSFZ6fgPT8LxncuiGe94D0/CMZpB3qE4QC+O+o/9HQINmwLSv1s4Upawz8/Pz8/CHqB4f2+O+4/9HQExHH5WAjekQc+lAfMUxRDPz8/CMaKZ5ngPT8LxncGzDPqCCZsC8xD7D0/Pz8I3oEIPoQIzEsCB8aRZyFtQD8KzEMxB8aOB8aJZ1JtQD8HxoZnPuA9PwfGmgzEegxKBGIIxotnTOA9PwfGdwfIAyM3B8aGZ2DfPT8IxopnmN89P4EDIydAgQMjHz8Dxssjtz8/PwvGggfG0yOnPz8/B8bLI58/Pz9nVj8/P88HxooHvoMXABoAGQAcABsaGRwWaNHfPT+LiwPICyMfC8gDI1cHyBMjTwfICyNHFA4REgATABQAEQASB8yrIyd6enoHwGtnQD8/AMaYCMZvC8ZlB8Z4uD0/Pz9n3t89PwvGbwfIBA8ELmPhA8gfAMwLIz1nBt89PwfIBF/hA8gfAMwLIz1nON89PwfIBP/hA8gfAMwLIz1nIt89PwfIBDfhA8gfAMwLIz1nVN89PwvGdwfIxH8/Pz/hA8gfvnZ6SsQ5PT8/C8jkxwfMTBoKQz9ncRo9PwfIBMcuiGeKGj0/zwvI5LcHzEz+CkM/Z5UaPT8HyAS3Lohnrho9P88LyOR/B8xMIgpDP2e5Gj0/B8gEfy6IZ9IaPT/PC8jkhwfMTEYKQz9nnRo9PwfIBIcuiGf2Gj0/zwvI5K8HzExqCUM/Z8EaPT8HyASvLohnGho9P88LyOS/B8xMjglDP2flGj0/B8gEvy6IZ/4aPT/PC8jkzwfMTLIJQz9nCRo9PwfIBM8uiGciGj0/zwvI5NcHzFzWCUM/B8RxB0oEmQfGhmcnGj0/B8gE1y6IZ0AaPT/PC8jknwfMTPQJQz9nSxo9PwfIBJ8uiGdkGT0/zwvI5KcHxoZncxk9PwfIBKcuiGeMGT0/zwvMDM8LzATXCMaUB8wMj2cDGHl6B8aXC8wMnwvMBKcIxpQHzAyXZywYeXrPSrHM/0A/P4LDI78/Pz96enp6C8jjI/cLyOMj7wfMFMcHyBMj58gLI98LyOMjFwfMDLcHyAsjDwfMDH8HyAsjBwfMDIcHyAsj/wfMDK8HyAsjNwfMDL8HyAsjLwfIGyMnB8gDIx8ELogujQTMAyN6B8aKZ1SVe3rIxDdAPz8HxgyXZ1UZPT/PB8YMj2dPGT0/zwfGDKdnQRk9P88HxgyfZ3scPT/PB8YM12dtHD0/zwfGDM9nZxw9P88Hxgy/Z5kcPT/PB8YMr2eTHD0/zwfGDIdnhRw9P88Hxgx/Z38cPT/PB8YMt2exHD0/zwfGDMdnqxw9P8ZMyVFCP3pUm1JDP0xYPz0/B8wMJwfICyMfA8aHBC5/B8aRCMaMZ8wheXrEf0rEAUY/P8wHPWfEHD0/B8Z34QPIH7+8B0A/Pz8HzEynV0I/9EIHzEzKUUI/Z+UcPT8HxpcuiGcDHD0/B8xMvAtDPwfElgdKBIZnDBw9PwfIBJcLxmcHxopnHRw9PwfGhmdVHD0/AMabyBx/uD0/Pz9nWRw9PwfIBL/hA8gfuD0/Pz9nSxw9PwfIBM/hA8gfuD0/Pz9ndRs9PwfIBJ/hA8gfuD0/Pz9nZxs9PwfGdwfIxK8/Pz/hA8gfuD0/Pz9njxs9PwfGbwfIxLc/Pz/hA8gfuD0/Pz9ntxs9PwfIBKfhA8gfuD0/Pz9noRs9PwfIBNfhA8gfB8wEnwfIAyMnB8wEhwfIAyMfBC6IC8wEvy6NB8YMJ2ct7np6xH9KxI5IPz/h4Upawz8/Pz8/xgyHzAB6vndA8Ui+eEJKxK1HPz8HzFQcA0Q/B8YMv2cL4D0/xH9Kw9VHPz8HzFTkA0Q/B8YMv2cz4D0/xH9Kw71HPz8LxuS/B4J/enp6es8Hen/hAL47Az/0dAfEf/RbB8xMOJdDP2dDGz0/B8gEvwjGi2ebFj0/C8bkvwfGHM8HzEwMBkM/DMRjCEoEi2ecFj0/B8gEzwfGhme0Fj0/B8YEnwfGHKcHzEwhBkM/B8R/B0oEh2exFj0/B8gEpwfGhmfJFj0/B8xMLrlDP2fZFj0/B8aXLohn9xY9PwfMTHAFQz8MxGwISgSMZ8AWPT8Lxl8HyATHLohnEhY9PwiChHp6enoIeoTh/r476z/0dLh6enr6CzZoCEr9jAfIDAcHgn96enp6B3p/4b47/j/0cQfIBK/Ef/kkB96PCD6UB8xTFEM/Pz8IxotnoRY9PwvGXwfIBMcHxgSvB8YMBwzMIwsLJmgJzEPsPT8/PwfXBz6AC8bsxwfMSwQ/Pz8/CD6MCMaTZ5dmQD8LxgSvDD5/B8aOCMaLZ4FmQD8HxoZnrRU9PwfMTCYFQz8MxGwISgSMZ7YVPT8HxpcHyASvLohn0BU9PwfGBJ8HyAQPCIKDenp6egh6g+H9vjveP/R0uHp6evoLNmAISv2LB8gMBwiChHp6enoIeoTh/b475z/0dATEbPkgCN6UCD6TB8xTFEM/Pz8HxoZnlRU9PwfGlwfIBK8HxgwHB8xbBgsmYAnMQ+Q9Pz8/CN6EBz6AC8bkrwjMSwMHxo5nUWZAPwnMQ+w/Pz8/B8YUDwfGhmc9ZkA/CMaZB8xM6whDPwzEYwhKBItnexg9PwvGbwfIBA8HxoZnkBg9PwjGi2eIGD0/B8YMx2d/GD0/uD0/Pz9nhRg9PwfIBBcELmzhA8gnShJ/bkr6BN8LyOzvB8wUFwjGiWfqN3l6ALBAC8wEFwfG1B9APz8HzAz3Z7cZfHoHxk8HxhzXB8xMaQdDPwfEjQdKBIVn+Rg9PwfIBNcHxoZnERg9PwfGDPdnDBg9PwvMDP8LzARfB8YU1wfGzB9APz9nQBZ8esgErwfGFM8HgoB6enp6Slo/B3qA4b47BT/0cQfEiPTlB8YM1weCf3p6enrhSloDPz8Hen/hvjsAP/RxB8R/8wW1Gz8/P2e6YkA/B8R/81O1Gz8/PwfGDNdnq2JAPwe+fz1mQgfGBNcHxH8HzEwDB0M/B8YczwdKBIdnjhc9PwfIBM8HxoZnphc9PwvI7McLzCQfB0M/B8bEL0A/PwfEfwtKBF8IxotnoRc9PwfIBMcuiGf6Fz0/zwvI7B8HzExuAkM/Z8UXPT8HyAQfLohn3hc9P88LyOy3CMaLZ+0XPT8HyAS3LohnBhc9P88LzAy/C8wExwvGrCdAPz8IxpQHzMzHPz8/Z7cNeXoHxpcLzAwfC8wEtwjGlAfMzL8/Pz9n2Q15es8HzMyfPz8/B8gLIzcHzAw3B8gLIy8HzAxfB8gLIycHzAzXB8gLIx8LxoYLxn8HzBTPB8bMH0A/P2fvhnt6SrGXB8bMvz8/P2eEEj0/zwfGzMc/Pz9ntxI9P88Hxgy3Z6kSPT/PB8YMH2ejEj0/zwfGDMdn1RI9P8OWSsMuPj8/vrw3QD8/ekrEBD0/Py6WB8gcxwfMTHcBQz9nyhI9PwfIBMcuiGfnEj0/zwfIHI8HzEybAUM/Z+4SPT8HyASPLohnCxI9P88HyBxXB8xMfwFDP2cSEj0/B8gEVy6IZy8SPT/PB8gcTwfMTKMBQz9nNhI9PwfIBE8uiGdTEj0/zwfIHEcHzEzHAUM/Z1oSPT8HyARHLohndxE9P88HyBw/B8xM6wFDP2c+Ej0/B8gEPy6IZ5sRPT/PB8gcdwfMTA8BQz9nYhE9PwfIBHcuiGd/ET0/zwfIHG8IxotnihE9PwfIBG8uiGenET0/zwfIHGcHzExbAUM/Z64RPT8HyARnLohnyxE9P88HyBwvCMaLZ9YRPT8HyAQvLohn8xE9P88LzAx3C8wEbwjGlAfMzNc/Pz9nZw95egfGlwvMDGcLzAQvCMaUB8zMzz8/P2eJD3l6zwNKsaz/QD8/gsMjvz8/P3p6enoujQfIEyP3B8gTI+8HzAzHB8gLI+cDyOsj3wfIEyMXB8wMjwfICyMPB8wMVwfICyMHB8wMTwfICyP/B8wMRwfICyM3B8wMPwfICyMvB8gbIycHyAMjHwQuiAPM/XoHxswfQD8/Z7CQe3rIxDdAPz8HxszPPz8/Z64UPT/PB8bM1z8/P2ehFD0/zwfGDC9n2xQ9P88HxgxnZ80UPT/PB8YMb2fHFD0/zwfGDHdn+RQ9P88Hxgw/Z/MUPT/PB8YMR2flFD0/zwfGDE9n3xQ9P88HxgxXZxEUPT/PB8YMj2cLFD0/zwfGDMdn/RQ9P2ZHA0qxrP9APz8HggTHPz8/PwjGi2cDFD0/B8gExy6IZ1wUPT/PC8wMvwvMBMcHxtQnQD8/B8zMpz8/P2fMCnl6z4LDI78/Pz96enp6BC5jC8jjI/cLyOMj7wfMDL8HyAsj5wPI6yPfB8bMnz8/PwfICyMXB8wMpwfICyMPB8wMNwfICyMHB8wM/wfICyP/B8wMXwfICyM3B8wM1wfICyMvB8gDIycHzATPB8gDIx8EzAsjQAPGxDdAPz/GFK8HxswfQD8/Z+OPe3rPB8bMpz8/P2fmEz0/zwfGDMdn4BM9P2Y+BC5jB8Yc3wfElvPuC8bk5wg2m/NW4UpaAz8/B8ZGZzsTPT8Hvn5HCDab9GoHxhzfB8YE7wcmfgeAdz4HzFOEPz8/PwfGfgfAdT9PPz/tWAe+fSIHxhZ3ByZ+B75/dwe+d1pKwkw9Pz8HxoZnZqhAP0oSf25K+gTfBC5jC8jk7wfGDBdnkg49P88HxgzXZ4wOPT/PB8YMp2d+Dj0/zwfGiWe1Dj0/zwfGimewDj0/zwfGDJ9nog49P88HxgzPZ9wOPT/PB8YMv2fODj0/xhx/Zv4HxgzXZ8QOPT/PB8YMp2f2Dj0/zwfGiWftDj0/zwfGimfoDj0/zwfGDJ9nGg49P88HxgzPZxQOPT/PB8YMv2cGDj0/en7IHH+4PT8/P2cPDj0/B8gEv+EDyB+4PT8/P2c5Dj0/B8gEz+EDyB+4PT8/P2crDj0/B8gEn+EDyB+4PT8/P2dVDj0/B8Z3B8jErz8/P+EDyB+4PT8/P2c9Dj0/B8ZvB8jEtz8/P+EDyB+4PT8/P2dlDT0/B8gEp+EDyB+4PT8/P2eXDT0/B8gE1+EDyB8HzASfB8gDIycHzASHB8gDIx8ELogLzAS/xo4HxgwnZ+PoenrEf/RIC8bsl2gycXp6B8YM12e9DT0/zwfGDKdn9w09P88Hxoln6g09P88Hxopn4Q09P88HxgyfZxsNPT/PB8YMz2cNDT0/zwfGDL9nBw09PwfGDCd6VJ1EQz/PB8YMl2czDT0/zwjGimcmDT0/zwfGDDdnIA09P88Hxgz/Z1INPT/PB8YMX2dMDT0/zwjGiWdDDT0/xsQ3QD8/B8CDZ0A/PwAaABkAHAAbGhkWHH5ngBM9P88HyBsjTwfI6yNXB8jzIx8HyAsjRxIAEwAUABEAEge+a98MxmAMxncLxmUubMjrIy/MDFdn66JAPwfGbwfIAyMXB8R/8yEHyOdHgv9PQD8/PwfMTLCMQz96VO5LQz8HyEEHxH9Kw2U9Pz9mPgfGdAfI8yMXB8RxSsM+Pj8/uFc/Pz9nWaJAPwfGdwfIAyMPB8R/8yEHyOdHgv9PQD8/PwfMTGauQz96VCRLQz8HyEIHxH9Kw6I9Pz9mPgfGfAfI+yMPB8R6SsP5PT8/uFc/Pz9nj6FAPwfGlwfIAyP/B8R/8yIHyOdHgv9PQD8/PwjGinpUlkZDPwfIPgfEf/RJDMR6SsTePT8/Zj4HxpwHyBsj/wfElkrDFj0/P4IDIy9APz8/uFc/Pz9n+KFAPwfIAyM3B8R/81ILzAMjDwfMEyP/B8aHZ4hsdnoLxm9mPgvGdAzEcUrDWz0/P7x6enp6xoRvSoD+T753QPQ3B8ZGB8SI80x6VBBGQz8Hgj4/Pz8/B8YGRwfEiPNMZxOhQD8Hgv5HPz8/P7VXPz8/B8aGZzqhQD8LyPMj/wvMAyMXB8wTIwcHzAsj/2chbnZ6z8aEbwBKgAFPvndA9DgIxkkHxIjzTHpUbUVDPwiCQT8/Pz8IxglHB8SI80xndKRAPwiCAUc/Pz8/tVc/Pz8IxolnX6RAP8/GhG9KgAJPvndA9DgHxkoHxIjzTHpUrEVDPweCQj8/Pz8HxgpHB8SI80xnr6RAPweCAkc/Pz8/tVc/Pz8Hxopn1qRAP8/GhG9KgAFPvndA9DcHxkkHxIjzTHpU50VDPweCQT8/Pz8HxglHB8SI80xn5qRAPweCAUc/Pz8/tVc/Pz8HxolnEaRAP4EDIydAyOsjHwzGiwzGggjGlAfG2yPPPz8/B8aGZ2M/Pz8HxgsjBwfEiPNEC8ZAZj4ELn+BAyMnP8gDIx8MxosIxpQHxoZntj8/P8Z3B8YbIwcHxJbzAm9KgOZPvnxA9DwHxJbzNwfGRgfEiPNMelSFSEM/B4I+Pz8/PwfGBkcHxIjzTGeMo0A/B4L+Rz8/Pz+1Vz8/PwfGhme3o0A/xoILzBsj3wjGFjcIxub/CMbuBwjGXgAaABkAHAAbGn64ST9Cv2f5gkA/z7hJP0K/Z+6CQD/PuEk/Qr9n54JAP8+4ST9Cv2ccgkA/z7hJP0K/Zw2CQD/PuEk/Qr9nAoJAP4uLi4uLi4sHyBsjRwvICyMfC8gDI1cUERIAEwAUABEAEgfMqyPfenp6B8Brr0A/PwjGmAjGbwvGZQvGeAQuYwjM+yN6A8a0P0A/PwM4JDRCQj9Kwwo9Pz8DNnJKxAE9Pz8LyOSHB8xM6jxDP2dBCT0/B8gEhy6IZ5oMPT/PC8jkfwfMTA48Qz9nZQw9PwfIBH8uiGd+DD0/zwvI5LcHzEwyPEM/Z4kMPT8HyAS3Lohnogw9P88LyOSvB8xMVjxDP2etDD0/B8gEry6IZ8YMPT/PC8jkvwfMTHo7Qz9n0Qw9PwfIBL8uiGfqDD0/zwvI5KcHzExeO0M/Z/UMPT8HyASnLohnDgw9P88LyOSfB8w8gjtDPwfElgdKBHYHxopnEww9PwfIBJ8uiGcsDD0/zwvI5I8HzFygO0M/B8RxB0oEmQfGhmcpDD0/B8gEjy6IZ0IMPT/PC8jkzwfGimdRDD0/B8gEzy6IZ2oLPT/PC8jk1wfGhmd5Cz0/B8gE1y6IZ5ILPT/PC8wMnwvMBI8IxpQHzAyXZwkCeXoHxpcLzAzPC8wE1wjGlAfMDF9nMgJ5es8HgoJ6enp6yLsjvz8/PwvI4yP3C8jjI+8HzAyHB8gLI+eCAyPfQD8/PwvI4yMXB8wMfwfICyMPB8wMtwfICyMHB8wMrwfICyP/B8wMvwfICyM3B8wMpwfICyMvB8gbIycHyAMjHwQuiAPGgi6NCMaKZyCHe3oDxm8HxgxfZygLPT/PB8YMl2daCz0/zwfGDNdnVAs9P88HxgzPZ0YLPT/PB8YMj2dACz0/zwfGDJ9ncgY9P88HxgynZ2wGPT/PB8YMv2deBj0/zwfGDK9nmAY9P88Hxgy3Z4oGPT/PB8YMf2eEBj0/zwfGDIdntgY9PwfG3Hc/Pz8LyORnB8wEZwfIAyMfALhYPz0/BC5/B8aRCMaMZ9pTeXoHxgxnB8SISsOWQT8/A8jkxwfMBMcHyAMjJwvI4yMfBC6IBC5/B8aOelS4eT4/xgzHB5BoB76APbc9Pz8/B3JgB0r/ggfGh2f2nkA/B8Z3B8wExwfIAyMnB8j7Ix8ELogELn8Hxo4HxgxnelTyeT4/xgTHkGfIBMe+dz1KwRxBPz96h+EDyCMCxgTH4QPIIwLhvjo/SsMDQT8/SloDPz+4PT8/P2d5BT0/B8gEB+EDyB9KEn9uSvoEDwvI5N8HzBQHB8aKZ4EjeXoLyORfB8aKZ5UFPT8HyARfLohnrgU9P88ELogLzAQHCMaSB8wMz2eWCnx6zwfGDM/hvjg/SsMuRD8/uD0/Pz9n1QU9PwfIBNfhA8gfuD0/Pz9nxwU9PwfIBJfhA8gfuD0/Pz9n8QU9PwfIBP/hA8gfC8wMlwvMBNcHxhTPCMaKZ00LfHrIBI8LyOS/B8w0tzhDPwfElgdKBG4HxolnBAU9PwfIBL8uiGdZBT0/zwvI5K8LzCTNOEM/B8bEbz8/PwfEfwtKBF8IxotnVwU9PwfIBK8uiGdwCD0/zy6WB8gctwfGiWd5CD0/B8gEty6IZ5IIPT/PB8gcfwjGi2dhCD0/B8gEfy6IZ7oIPT/PB8gchwfGimeJCD0/B8gEhy6IZ6IIPT/PC8wMvwvMBK8IxpQHzAzvZ1kDeXoHxpcLzAy3C8wEfwjGlAfMDOdnQgN5es8HzMzHPz8/B8gLIzcHzAz/B8gLIy8HzAzXB8gLIycHzAzPB8gLIx8LxoYLxn8HzBSHCMaKZ5y7e3pKsZcHxgznZzQIPT/PB8YM72cmCD0/zwfGDIdnIAg9P88Hxgx/Z1IIPT/PB8YMt2dMCD0/zwfGDK9nPgg9P88Hxgy/Z3gHPT/DlkrD7z4/PwC+eXpKxCs9Pz8ELnELyPS/B8xMGDdDP2dvBz0/B8gEvy6IZ4gHPT/PC8j0HwfMTDw3Qz9nkwc9PwfIBB8uiGesBz0/zwvI9FcHzEwgN0M/Z7cHPT8HyARXLohn0Ac9P88LyPRPB8xMRDdDP2fbBz0/B8gETy6IZ/QHPT/PC8j0RwfMTGgyQz9nvwc9PwfIBEcuiGcYBz0/zwvI9D8HzEyMMkM/Z+MHPT8HyAQ/LohnPAc9P88LyPR3B8aJZwsHPT8HyAR3LohnJAc9P88LyPRvCMaLZzMHPT8HyARvLohnTAc9P88LyPSfB8aJZ1sHPT8HyASfLohndAI9P88LyPSnCMaLZ0MHPT8HyASnLohnnAI9P88LzAx3C8wEbwjGlAfMzL8/Pz9nEP15egfGlwvMDJ8LzASnCMaUB8wM92c1/Xl6zweCfXp6enrI0yO/Pz8/C8jzI/cLyPMj7wfMDL8HyAsj54IDI99APz8/C8jzIxcHzAwfB8gLIw8HzAxXB8gLIwcHzAxPB8gLI/8HzAxHB8gLIzcHzAw/B8gLIy8HyBsjJwfIAyMfBC6IA8Z9Lo0IxopnI357egPGbwfGDPdnKwI9P88Hxsy/Pz8/Z1oCPT/PB8YMp2dUAj0/zwfGDJ9nRgI9P88HxgxvZ0ACPT/PB8YMd2dyAT0/zwfGDD9nbAE9P88HxgxHZ14BPT/PB8YMT2eYAT0/zwfGDFdnigE9P88HxgwfZ4QBPT/PB8YMv2e2AT0/LpYHyBy/B8xMKTFDP2eEAT0/B8gEvy6IZ9kBPT/PB8gcNwfGiWesAT0/B8gENy6IZ8EBPT/PB8gcLwjGi2fUAT0/B8gELy6IZ+kBPT/PBC5jC8jkJwfGimf1AT0/B8gEJy6IZw4BPT/PC8wMNwvMBC8IxpQHzMzPPz8/Z4L/eXrPSrHMR0A/P4LDI78/Pz96enp6C8jjI/cLyOMj7wfMFL8HyBMj58gLI98HxszHPz8/B8gLIxcHzAxfB8gLIw8HzAz/B8gLIwcHzAyXB8gLI/8HzAzXB8gLIzcHzAzPB8gLIy8HyAMjJwfMBCcHyAMjHwPMBkQExoHGFI8Ixopno4B7es8HxszPPz8/Z6YEPT/PB8YMJ2egBD0/zwfGDC9n0gQ9P88Hxgw3Z8wEPT/PB8YMv2e+BD0/Zj4ELmMHxgz/Z/QEPT/PB8YMl2fmBD0/zwfGDNdn4AQ9PwfGDM9nFwQ9P88HxgxfZwkEPT/PB8YcDwfElvPkB8b0Fwc2mfNbSlq/Pz8/PwfGRmcrBD0/B75+Rwc2mfRqB8YcDwfGFN8HJo4Hvl13B8Z+B8B1P08/P+1UB759IgfGFncHJn4Hvn93B753WvLhB8aGZ2LVQD9KEn9uSvoEDwvI5N8HxgwHZ5EDPT8ujQfMCj1n/ohAPwfM9z3hvjo/80sHxtx3Pz8/aIB4enoHxgxnelRKdz4/AMaBB8bbI29APz8HwIOvQD8/ABoAGQAcABsaGRx+Z+MCPT+Li4uLB8gTI08HyAsjRw4UERIAEwAUABEAEge+azcIxncHxpUHxnC4PT8/P2fmAz0/C8ZnB8jDI9c/Pz8uf+EAyAQ/gQMjH0AIgoF6enp6BMaJC8ZCB8aOB8aJZzNAPz/IwyPPPz8/B8xMCaRDP2cwAz0/B8aXLohnRgM9PwfGUgvMJMAuQz8IxosHxI0HSgSFZ0kDPT8LxncuiGdn/j0/vHp6evoIxnkHeoLhAL47+j/0dAc2fAdK/Wrh4Upawz8/Pz8/CHqB4f2+O+4/9HQExHH5WAjekQc+kgfMUxRDPz8/CMaKZzkDPT8LxncIzDPqByZ8C8xD/D0/Pz8I3oEHPoQIzEsCB8aRZ8GTQD8KzEMxB8aOB8aJZ/KTQD8HxoZn3v49PwzEegxKBGIIxotn7/49PwfGlwfIwyPXPz8/CMaMZwD+PT8IxopnOP49P4EDIx8/A8bLI88/Pz8Lxn4HxtMjxz8/PwfGyyO/Pz8/Zx8/Pz/PB8aGB76DNwAaABkAHAAbGhkcFmh2/T0/i4uLi4uLiwPICyMfC8gDI1cHyBMjTwfICyNHFA4REgATABQAEQASB8yrIzd6enoHwGuXQD8/AMaYDMZfC8ZtC8Z4uD0/Pz9nfv09PwfIBD8ELmzhA8gnAMwMPWeq/T0/B8Z3B8gEN+EDyCcAzAw9Z9b9PT8HyAR34QPIJwDMDD1nxf09PwfGbwfIxK8/Pz/hA8gnAMwMPWfu/T0/B8gEj+EDyCcAzAw9Z939PT8HyARv4QPIJwDMDD1nEP09PwfIBGfhA8gnAMwMPWf//T0/B8gE/+EDyCe+dnpKxDU9Pz8LyOyHB8xMzzBDP2ci/T0/B8gEhy6IZz/9PT/PC8jsfwfMTPMwQz9nRv09PwfIBH8uiGdjAD0/zwvI7LcHzEwXMEM/Z2oAPT8HyAS3LohnhwA9P88LyOy/B8xMOzBDP2eOAD0/B8gEvy6IZ6sAPT/PC8jsrwfMTB8wQz9nsgA9PwfIBK8uiGfPAD0/zwvI7KcHzExDMEM/Z9YAPT8HyASnLohn8wA9P88LyOyfB8xMZy9DP2f6AD0/B8gEny6IZxcAPT/PC8js1wfMXIsvQz8MxGMISgSbB8aGZxgAPT8HyATXLohnLQA9P88LyOzPB8xMoS9DP2c8AD0/B8gEzy6IZ1EAPT/PC8jsxwfGhmckAD0/B8gExy6IZ3n/PT/PC8wMnwvMBNcIxpEHzAyXZ/Q2eXoHxpcLzAzPC8wExwjGkQfMDF9nGTZ5es+CwyO/Pz8/enp6egvI6yP3C8jrI+8HzAyHB8gLI+eCAyPfQD8/PwvI6yMXB8wMfwfICyMPB8wMtwfICyMHB8wMvwfICyP/B8wMrwfICyM3B8wMpwfICyMvB8gbIycHyAMjHwQuiC6NBMwEegjGimcFu3t6yMQnQD8/B8YMX2cK/z0/zwfGDJdnBP89P88HxgzHZzb/PT/PB8YMz2cw/z0/zwfGDNdnIv89P88HxgyfZ1z/PT/PB8YMp2dO/z0/zwfGDK9nSP89P88Hxgy/Z3o6PT/PB8YMt2d0Oj0/zwfGDH9nZjo9P88HxgyHZ2A6PT8HzAQPB8gDIx8AuEA/Pz8ELn8IxpMHxkyYj0E/Z4tHeXrEf0rEBEg/PwfMBD8HyAMjHwQuiAQufwfMVEEnRD8HxgwPZ6QSenrEf0rETkg/P8wHR2cI1EA/B8Z3B8gEXwfEf/MhC8gnB8YUPwfMTGopQz8HxI0HSgSFZ/o6PT8HyEIuiGcYOj0/ZkIIxnwLyOxfC8b8P0pawz8/Pz8/B8ZK4QPIKABKskLhxH/zH+G+dyvzVeG+dx/zU+HIQAi+gj0HvoA9AEqyQuHEf/Rf4QPIKAfMTNQiRD9nHzo9PwfGlwfIBAcuiGdxOT0/B8xM6ilDPwfElgdKBIZnejk9PwvGXy6IZ5g5PT8LxioHgoJ6enp6B3qC4QC+O/s/9HS4enp6+gc2eAdK/YoHyAy/CIKBenp6euFKWsM/Pz8/Pwh6geH+vvv0Pz/0cwTEcflcCN6RBz6SB8xTFEM/Pz8IxotnXDo9PwvGXwfGDL8IzFsLByZ4C8xD/D0/Pz8I3oEHPoAIzEsDB8aOZ+CKQD8KzEMxCMaUB8aGZw2KQD8Hxhw3B8xMtixDPwzEYwhKBItnBjk9PwvGbwfIBDcHxoZnHzk9PwjGi2dXOT0/B8YMB2dKOT0/B8xMmyFEP2daOT0/B8Z3B8jEtz8/Py6IZ208PT/PB8xM5SxDPwzEcQhKBIlndTw9PwfGlwfIBAcuiGePPD0/CIKDenp6ekpaAz8/CHqD4f2+O94/9HS4enp6+gs2YAhK/YsHyAy/CIKEenp6egh6hOH9vjvqP/R0BMRs+SAI3pQIPpMHzFMUQz8/PwfGhmdbOT0/B8aXB8gEBwfGDL8LzDMGCyZgCcxD5D0/Pz8I3oQHPoAHzEv+CMaRZxuJQD8JzEPsPz8/PwfGkgjGiWcIiUA/zwfMBCcHyAMjHwC4QD8/PwQufwfGjgfGzFdAPz9nIkF5egPGbwfGhmdPPD0/zwfGimdCPD0/BMRxSsT/QT8/B8wEdwfIAyMfBC6IBC5/B8xUYyREPwfGDCdnZhN6esR/SsRKQT8/zAc9Z147PT8HyAQXBC5j4QPIH0oSf25K+gTfC8jk7wfMFBcHxgx3Z8JWeXoLyOSXB8YEdwfMTFsrQz8HxH8HSgSHZ6s7PT8HyASXLohnxDs9P88ELogLzAQXB8bUT0A/PwfMDPdnqAB8egfGTwfGHI8HzEyaJkM/B8SNB0oEhWfqOz0/B8gEjwfGhmcCOz0/B8YM92c5Oz0/C8wMZwvMBG8HxhSPB8bMT0A/P2dtPHx6A8ZnB8wEZwfIAyMfBC6IBC5/B8xUKCREPwfGDCdnTxN6egvI5L8HzEwcI0Q/Z087PT8HyAS/LohnaDY9P88LyOS3C8w0HCZDPwfGxB9APz8HxH8LSgRvCMaJZ142PT8HyAS3LohnuzY9P88LyOR/B8xMLyZDP2eCNj0/B8gEfy6IZ582PT/PC8jkhwjGiWeqNj0/B8gEhy6IZ8c2PT/PC8wMvwvMBLcHxrxXQD8/B8aSB8zMxz8/P2d0NHl6B8aXC8wMfwvMBIcHxpIHzMy/Pz8/Z5Y0eXrPB8zMnz8/PwfICyM3B8wM/wfICyMvB8wMbwfICyMnB8wMjwfICyMfC8aGC8Z/C8bkXwjGkwfGzE9APz9npal7ekqxlwfGzL8/Pz9nejU9P88HxszHPz8/Z201PT/PB8YMh2dnNT0/zwfGDH9nmTU9P88Hxgy3Z5M1PT/PB8YMv2eFNT0/w5ZKw+8+Pz++vCdAPz96SsT+PT8/LpYHyBy/B8xMJyVDP2e6NT0/B8gEvy6IZ9c1PT/PB8gcRwfMTEslQz9nnjU9PwfIBEcuiGf7NT0/zwfIHC8HzExvKEM/Z8I1PT8HyAQvLohn3zU9P88HyBwfB8xMkyhDP2fmNT0/B8gEHy6IZwM1PT/PB8gcxwfMTLcoQz9nCjU9PwfIBMcuiGcnNT0/zwfIHM8HzEzbKEM/Zy41PT8HyATPLohnSzU9P88HyBzXB8xMvyhDP2dSNT0/B8gE1y6IZ284PT/PB8gcnwjGiWd6OD0/B8gEny6IZ5c4PT/PB8gcpwfMTAsoQz9nXjg9PwfIBKcuiGe7OD0/zwfIHK8Ixolnhjg9PwfIBK8uiGejOD0/zwvMDNcLzASfB8aSB8zM1z8/P2dXM3l6B8aXC8wMpwvMBK8HxpIHzMzPPz8/Z3kueXrPSrG8L0A/P4LDI78/Pz96enp6Lo0HyBMj9wfIEyPvB8wMvwfICyPnyPsj3wfIEyMXB8wMRwfICyMPB8wMLwfICyMHB8wMHwfICyP/B8wMxwfICyM3B8wMzwfICyMvB8gbIycHyAMjHwQuiAPM/XoHxsxPQD8/Z16ze3rIxCdAPz8HxszPPz8/Z2Q3PT/PB8bM1z8/P2eXNz0/zwfGDK9niTc9P88HxgynZ4M3PT/PB8YMn2e1Nz0/zwfGDNdnrzc9P88HxgzPZ6E3PT/PB8YMx2fbNz0/zwfGDB9nzTc9P88HxgwvZ8c3PT/PB8YMR2f5Nz0/zwfGDL9n8zc9P2ZCSrG8L0A/Py6WB8gcvwfMTJkiQz9n9Dc9PwfIBL8uiGcJNz0/zwfIHFcHzEyhH0Q/Zxg3PT8HyARXLohnLTc9P88HyBxPCMaJZwA3PT8HyARPLohnVTc9P88LzAxXC8wETwfG1FdAPz8HzMynPz8/Z8UteXrPgsMjvz8/P3p6enoHyBsj9wfIGyPvB8wMvwfICyPnyPsj3wfGzJ8/Pz8HyAsjFwfMDJcHyAsjDwfMDP8HyAsjBwfMDGcHyAsj/wfMDG8HyAsjNwfMDI8HyAsjLwfIAyMnC8jjIx8DzAZEA8bEJ0A/PwDGlAfGzE9APz9n5a57es8HxsynPz8/Z/AyPT/PB8YMT2fiMj0/zwfGDFdnHDI9P88Hxgy/Zw4yPT/PB8YMl2cIMj0/zwfGHN8HxJbz6QfG/OcHNprzUuHPB8ZGZysyPT8Hvn5HBzaa9GoHxhzfB8YE7wcmfgeAdz4HzFOEPz8/PwfGfgfAdT9PPz/tWAe+fSIHxhZ3ByZ+B75/dwe+d1pKwpY/Pz8HxoZnlstAP0oSf25K+gTfLo0HyBTvB8YMF2eHMT0/B8YMJ3pUHWU+PwBKskLhxH/zLkqyh+G+eCvzSEqygOG+eB/0Twi+gj0ASrJCSrKH4cR/9GDhxH/zSwfG/F8ELmxoOXJ6egfG/DcHxgwPelSXaD4/zwfGDP9n5TE9P88HxgxnZ98xPT/PB8YMb2cRMT0/zwfGDI9nCzE9P88Hxoln/jE9P88Hxgx3ZzgxPT/PB8aKZy8xPT/PB8YMP2chMT0/xsQnQD8/B8CDl0A/PwAaABkAHAAbGhkWHH5nXjc9P8+LiwfICyNHDhQREgARABIHvmsXC8Z4uD0/Pz9ndTQ9PwfGlwfIAyM3LmzhyCfMDD1nZDQ9PwvGb+HIJwPMBEMHzFSz10M/CMZKZ1sNPT8HxjSMgUE/xH8HSgM0toFBPwjGQge+f0UHzExYJEM/B0oEh2erND0/B8Z3B8gDI/8IxolnvzQ9PwfMAyMvB8gDIx8AuFo/PT8ELn8HxpIHxoln6Xl8esZvxH9KxCpAPz+CwyOfPz8/Qz8/PwfMwyOfPz8/B8gDIycHzMMj1z8/PwfIAyMfBC6IBC5/B8xUDVlEPwfGCyMvelTqZz4/xm/Ef0rEmz8/P8bDI9c/Pz++dz3uB4LDI58/Pz9DPz8/B8zDI58/Pz8HyAMjJwfMwyPXPz8/B8gDIx8ELogELn8HzFRyr0M/B8YLIy96VFtnPj/Gb8R/805oxz8/P8jDI6c/Pz/IqyPXPz8/ggMjJ0M/Pz8HzMMj1z8/PwfIAyMfALhDPz8/BC5/B8xUsVxEPwfGCyMvelQmZz4/xm/Ef/QDB8xU0a9DPwfGCyMvvrsj1z8/P0DxR3pUQGc+P2YjggMjJ0M/Pz8HzMMjpz8/PwfIAyMfALhDPz8/BC5/elReYj4/xm8HxgsjL3pUyWI+P88HxopnIDM9P88HxoZnVzM9P88IxkpnSjM9P8aBB76DFwAaABkaGRwWfouLi4uLi4uLi4uLiwfIGyNHB8jrI08HyPMjHxIHvmsfCMZ3B8ZtB8ZouD0/Pz9nYC49PwfGlwfIAyP/Ln/hyD4DzAd6C8ZCB8aRB8aMZyU/Pz/PB8aGB8YbIy8HxusjNwfG8yMHB76DHxpo0C49P4uLi4uLi4uLi4uLi4sHyBsjRwvIAyNXB8gTI08UERIAEwAUABEAEgfMqyMPenp6B8Brf0A/PwTGaAjGdwfGbQvGYLg9Pz8/ZxguPT8HyASPBC564QPINwDMCj1nBC49PwfIBB/hA8g3AMwKPWczLj0/B8gEF+EDyDcAzAo9Zx4uPT8HyAQP4QPINwDMCj1nTS49PwfIBFfhA8g3AMwKPWdALj0/B8gET+EDyDcDyLxHQD8/AL58ekrELj0/PwvI/GcHzEwIHUM/Z18tPT8HyARnLohnuC09P88LyPxfB8xMLB1DP2eDLT0/B8gEXy6IZ9wtPT/PC8j8vwfMTFAdQz9npy09PwfIBL8uiGfALT0/zwvI/JcHzEx0IEM/Z8stPT8HyASXLohn5C09P88LyPyHB8xMmCBDP2fvLT0/B8gEhy6IZwgtPT/PC8j8bwfMTLwgQz9nEy09PwfIBG8uiGcsLT0/zwvI/McHzEygIEM/ZzctPT8HyATHLohnUC09P88LyPzPB8xcxCBDPwfEegdKBJoHxoZnTS09PwfIBM8uiGdmMD0/zwvI/NcHzEwaIEM/Z3EwPT8HyATXLohnijA9P88LyPyfB8aGZ5kwPT8HyASfLohnsjA9P88LzAzHC8wEzwfGkQfMDHdnKSt5egfGlwvMDNcLzASfB8aRB8wMP2dSK3l6zwPIqyO/Pz8/C8j7I/cLyPsj7wfMDGcHyAsj54IDI99APz8/C8j7IxcHzAxfB8gLIw8HzAy/B8gLIwcHzAyXB8gLI/8HzAyHB8gLIzcHzAxvB8gLIy8HyBsjJwfIAyMfBC6ILo0ExoQIxotnQqx7egPGZwfGDD9nSjA9P88Hxgx3Z0QwPT/PB8YMn2d2Lz0/zwfGDNdncC89P88HxgzPZ2IvPT/PB8YMx2ecLz0/zwfGDG9nji89P88HxgyHZ4gvPT/PB8YMl2e6Lz0/zwfGDL9ntC89P88HxgxfZ6YvPT/PB8YMZ2egLz0/xky+aEE/elSQZT4/TFg/PT8HzAxHB8gLIx8DxocELn8HxpIHxolnvXh8esR/SsQsSz8/A8j8b8wHPWfxLz0/B8gEx+EDyDe4PT8/P2fjLz0/B8gEz+EDyDe4PT8/P2cNLz0/B8gEn+EDyDe4PT8/P2f/Lz0/B8gEp+EDyDdKEn9uSvoErwvI/H8LzATPLo0HxgxHZ0QBenrEf0rEV0Y/P0pa/z/hSlrDPz8/Pz8HxgTPB8YcTwfMTORaQz8HxH8HSgSHZ3QqPT8HyARPB8aGZ4wqPT/GTKpnQT96VHxoPj9MWD89PwfMDNcHyAsjHwPGhwQufwfGFM8HxgxHZ6t3fHrEf/QxB8wE5wfIAyMnB8zER0A/PwfIAyMfBC6IBC5/B8xUoVdEPwfGDNd6VINdPj8HxgzXelSFXT4/xsRHQD8/xH/zRr53QAC5QD8/P/Q+BMZyB8xMzldEP2cZKj0/B8aXLohnNyo9PwfGBM8HzEysWUM/B8R/B0oEh2c8Kj0/B8gEvy6IZ1EqPT8Hxo4HzAy/Z/ERenoHxoZnPSo9P8/GTF5iQT96VDBoPj9MWD89PwfMDNcHyAsjHwPGhwQufwfGFL8HgoA/Pz+/Z5xyfHrGdwfGDL9ngSk9P8R6SsSERz8/B8wEzwfIAyMfBC6IBC5/B8xUJ1lDPwfGDNdnpgF6egfGDNfEf0rE5Uc/P3pUcGA+P8ZM6mJBP3pUvGc+PwfGHMc8Pz0/PwfMTFy0Qz/zQgfMTGdcQz9n+ik9PwfIBMcHxoZnEik9PwfMTMPQQz9n4ik9PwfGly6IZwApPT8HzEy1XEM/B8SWB0oEhmcFKT0/B8gEvy6IZx4pPT8HxhTPB8wMv2e9FHp6B8aGZ0kpPT8HzEyOs0M/Z1kpPT8HxpcuiGd3LD0/B8b8vwfMTOxcQz8HxHoHSgSKZ3wsPT8HyAS/LohnkSw9PwfGjgfMDL9nMRR6egfGhmd9LD0/B8YUvwfMDMdnIBR6egfGDL9nqyw9PwfGimejLD0/B8xMyLNDP2ezLD0/B8aXLohnySw9PwfMTEJcQz8HxJYHSgSGZ9IsPT8HyAS/Lohn7yw9PwfGFM8HzAy/Z4oTenoHxoZnFiw9PwfG/L8HxhxXB8xMi1tDPwfEegdKBIpnGyw9PwfIBFcHxoZnMyw9PwfGimcrLD0/xkxJYUE/elQbYj4/TFg/PT8HzAzXB8gLIx8DxocELn8HxhTHB4KAPz8/v2dHcXx6xH9KxL8/Pz8HzATHB8gDIx8ELogELn8HzFQZW0M/B8YM12dgA3p6xH9KxOFBPz8HzBSnB8YMx2fbRnl6BC6IC8wEpwjGkwfMDO9naDB8egfGTwfGHJ8HzExaW0M/B8SNB0oEhWeqKz0/B8gEnwfGhmfCKz0/B8YM72f5Kz0/B8YM13pUl5o+PwvMDBcLzAQfB8YUnwjGi2crKXx6A8Z3B8xMxcpDP2fsKz0/B8ZvLohnAis9PwfMTH9WQz8HxHEHSgSJZw8rPT8HyAS/LohnKCs9PwfGFM8HzAy/Z8cOenoHxvy/B8YcxwfMTMxWQz8HxHoHSgSKZ1wrPT8HyATHB8aGZ3QmPT8HxopnbCY9PwfGiWdkJj0/B8YEzwfGHI8HzEwRVkM/B8R/B0oEh2dhJj0/B8gEjwfGhme5Jj0/xkyfY0E/elRpZD4/TFg/PT8HzAzXB8gLIx8DxocELn8HxhTHB4KAPz8/v2fVc3x6xH/07QfMBMcHyAMjHwQuiAQufwfMVHNVQz8HxgzXZ/L+enrEf/QEB8YUxweCf3p6enpKWsM/Pz8/Pwd6f+G+O/0/9HEHxH/zHgfGHI8HzEy1VUM/B8SNB0oEhWcFJj0/B8gEjwfGhmcdJj0/B8YM13pU+5k+Py6WB8gcvwfMPMZVQz8HxsQ/QD8/B8R/B0oEdwfGimdQJj0/B8gEvy6IZ2UlPT/PB8gcXwfMTBlVQz9ndCU9PwfIBF8uiGeJJT0/zwfIHGcHxopnnCU9PwfIBGcuiGexJT0/zwvMDM8LzAS/B8a0dz8/PwfGkQfMzL8/Pz9nHiR5egfGlwvMDF8LzARnB8aRB8wM92dLJHl6zwfMzNc/Pz8HyAsjNwfMDA8HyAsjLwfMDB8HyAsjJwfMDJ8HyAsjHwvGhgvGfwfMFI8IxotnXdx7ekqxlwfGDPdnNSU9P88Hxsy/Pz8/ZywlPT/PB8YMZ2ceJT0/zwfGDF9nWCU9P88Hxgy/Z0olPT/DlkrDJj4/PwC+fHpKxDQ9Pz8ELmwLyOy/B8xM6lhDP2dBJT0/B8gEvy6IZ5ooPT/PC8jsdwfMTA5YQz9nZSg9PwfIBHcuiGd+KD0/zwvI7AcHzEwyWEM/Z4koPT8HyAQHLohnoig9P88LyOz/B8xMVlhDP2etKD0/B8gE/y6IZ8YoPT/PC8jsNwfMTHpXQz9n0Sg9PwfIBDcuiGfqKD0/zwvI7C8HzExeV0M/Z/UoPT8HyAQvLohnDig9P88LyOzfB8xMgldDP2cZKD0/B8gE3y6IZzIoPT/PC8jsJwfGimcBKD0/B8gEJy6IZ1ooPT/PC8jshwfMTM5XQz9nJSg9PwfIBIcuiGc+KD0/zwvI7JcHxopnTSg9PwfIBJcuiGdmJz0/zwvMDN8LzAQnB8aRB8zMzz8/P2caHnl6B8aXC8wMhwvMBJcHxpEHzMzHPz8/ZwQeeXrPgsMjvz8/P3p6enoLyOsj9wvI6yPvB8wMvwfICyPnA8jzI98LyOsjFwfMDHcHyAsjDwfMDAcHyAsjBwfMDP8HyAsj/wfMDDcHyAsjNwfMDC8HyAsjLwfIGyMnB8gDIx8ELogujQTMBHoIxotnM6N7egPGZwfGzMc/Pz9nOCc9P88HxszPPz8/ZysnPT/PB8YMl2cdJz0/zwfGDIdnVyc9P88HxgwnZ0knPT/PB8YM32dDJz0/zwfGDC9ndSI9P88Hxgw3Z28iPT/PB8YM/2dhIj0/zwfGDAdnmyI9P88Hxgx3Z40iPT/PB8YMv2eHIj0/LpYHyBy/B8xMNlJDP2eNIj0/B8gEvy6IZ6YiPT/PB8gcPwfGime1Ij0/B8gEPy6IZ84iPT/PC8wMTwvMBD8HxpEHzMyfPz8/Z0IdeXrPgsMjvz8/P3p6enoHyBsj9wfIGyPvB8wMvwfICyPnA8jzI98HxszXPz8/B8gLIxcHzAxXB8gLIw8HzAwPB8gLIwcHzAwXB8gLI/8HzAwfB8gLIzcHzAyfB8gLIy8HyAMjJwfMBI8HyAMjHwPMBk0ExoQAxpIIxotnZZ17es8HxsyfPz8/Z3AhPT/PB8YMP2diIT0/zwfGDL9nnCE9P88HxhyvB8SWSsPZPz8/B8b8twc2mvNS4c8HxkZnuyE9Pwe+fkcHNpr0agfGHK8HxgR/ByZ+B4B3PgfMU4Q/Pz8/B8Z+B8B1P08/P+1YB759IgfGFncHJn4Hvn93B753WkrCyj0/PwfGhmfm+0A/BC56aJc/Pz8HxgzXelSAmD4/zwfGHK8HxJZKw4s/Pz8Hxvy3Bzaa8/LhzwfGRmc7IT0/B75+Rwc2mvRqZhkELnpooT8/P3pUwpg+P88HxhyvB8SWSsPNPz8/B8b8twc2mvM8B8ZGZ0MhPT8Hvn5HBzaa9GpmIQfGHK8HxJbz7AfG/LcHNprzV0paPwfGRmebJD0/B75+Rwc2mvRqB8YcrwfGBH8HJn4HgHc+B8xThD8/Pz8Hxn4HwHU/Tz8/7VgHxhZ3ByZ+B759Ige+f3cHvndaSsKqQD8/B8aGZ8b2QD9KEn8LyPx/bkr6BK8HxgynZ/UkPT/PB8YMn2fvJD0/zwfGDM9n4SQ9P88HxgzHZxskPT/G/G96gsj8b7g9Pz8/ZxkkPT8HyATH4QPIN7g9Pz8/ZwskPT8HyATP4QPIN7g9Pz8/ZzUkPT8HyASf4QPIN7g9Pz8/ZyckPT8HyASn4QPIN0oSf25K+gSvC8j8fwvMBM/GkgfGDEdnbDV6esR/SsN0c3p6B8YcrwfElvPsB8b8twc2mvNXSlo/B8ZGZ4sjPT8Hvn5HBzaa9GoHxhyvB8YEfwcmfgeAdz4HzFOEPz8/PwfGfgfAdT9PPz/tWAe+fSIHxhZ3ByZ+B75/dwe+d1pKwto/Pz8HxoZn9vVAP0oSf25K+gSvC8j8fwfGDKdn5SM9P88HxgyfZ98jPT/PB8YMz2cRIz0/zwfGDMdnCyM9PwfGDEd6VKGSPj/PB8YMT2c3Iz0/zwfGDFdnKSM9P88HxgwPZyMjPT/PB8YMF2dVIz0/zwfGDB9nTyM9P88HxgyPZ0EjPT8AxoQHxtsjPz0/PwfAg39APz8AGgAZABwAGxoZHH5nuiE9P8+Li4uLi4uLi4uLi4uLiwfIGyNXB8gTI08HyAsjRxQREgATABQAEQASB75r/wTGaAjGbwfGlQfGaLg9Pz8/Z7MePT8HxncHyAMjNy5/4chCN0ToZUE/SsR2Pz8/B8wDIy8HyAMjHwC4WD89PwQufwfMVChMRD8Hxkz1s0E/Z+xrfHrEf/NVvjytX0E/P/NQB8xMGExEP2cT3nt6aGdAPz8HzAMjLwfIAyMfALhYPz0/BC5/B8xUlExEPwfGTDGzQT9nKGt8esR/9CkHzESZaEE/B8gDIx8ELogELn8HzFQzSUQ/B8YLIy9nPTZ6egfGCyMvelQKkT4/B8wDIy8HyAMjHwC4WD89PwQufwfMVFxJRD8HxkyZrkE/Z5BmfHrEf/QpB8xEyWhBPwfIAyMfBC6IBC5/B8xUm0xEPwfGCyMvZ6U1enoHxgsjL3pUcpQ+P4FE52hBP0ADyOsjJ4EDIx9ACIKBenp6egTGiQvGQQfGjgfGjGcxQD8/yAMjLwfMTM6+Qz9n8R09PwfGly6IZw8dPT8HxlEHzEyBUEM/B8SNB0oEhWcRHT0/C8Z3LohnLx09PwC7enp6+gjGaUpaPwd6hOEAvjvqP/R0CDZrC0r9ZAh6geH9vjvuP/R0BMRx+VgI3pEHPpQHzFMUQz8/PwjGimfLHT0/C8Z3Bswz4ggmawvMQ+w9Pz8/CN6BCD6DCMxLAgfGkWeTrUA/CsxDMQfGjgfGiWeErUA/B8aGZ7AgPT8HxpoMxHoHzEwjUEM/CEoEimeyID0/B8Z3B8gDIzcHxoZnxiA9PwjGime+ID0/A8jrIyeBAyMfPwPGCyMvC8aCB8bTI8c/Pz8Hxssjvz8/P2cnPz8/zwfGigfG2yPPPz8/B76D/wAaABkAHAAbGhkcaDsgPT+Li4uLi4uLiwPICyMfC8gDI1cHyBMjTwfICyNHFA4REgATABQAEQASB8yrIwd6enoHwGuHQD8/AMaYDMZnC8ZdC8Z4SrG0H0A/PwQucQDGeQPI9GcAzAk9Z24fPT8HyATH4QPILwDMCT1nXR89PwfIBNfhA8gvAMwJPWeQHz0/B8gER+EDyC8AzAk9Z38fPT8HyAQv4QPILwDMCT1nqh89PwfIBCfhA8gvvnZ6SsQxPT8/C8j0XwfMTHpKQz9n0R89PwfIBF8uiGfqHz0/zwvI9JcHzExeSkM/Z/UfPT8HyASXLohnDh89P88LyPS/B8xMgkpDP2cZHz0/B8gEvy6IZzIfPT/PC8j0jwfMTKZKQz9n/R89PwfIBI8uiGdWHz0/zwvI9IcHzEzKSkM/ZyEfPT8HyASHLohnelo9P88LyPR/B8xM7kpDP2dFHz0/B8gEfy6IZ15aPT/PC8j0twfMTBJKQz9naVo9PwfIBLcuiGeCWj0/zwvI9K8HzFw2SkM/DMRsCEoEnAfGhmeHWj0/B8gEry6IZ6BaPT/PC8j0pwfMTFRKQz9nq1o9PwfIBKcuiGfEWj0/zwvI9J8HxoZn01o9PwfIBJ8uiGfsWj0/zwvMDLcLzASvCMaTB8wMb2djWHl6B8aXC8wMpwvMBJ8IxpMHzAx3Z4xYeXrPgsMjvz8/P3p6enoLyPMj9wvI8yPvB8wUXwfIEyPnyPMj3wvI8yMXB8wMlwfICyMPB8wMvwfICyMHB8wMjwfICyP/B8wMhwfICyM3B8wMfwfICyMvB8gbIycHyAMjHwQuiC6NBMwBegjGime81Xt6yMRXQD8/B8YMd2d9WT0/zwfGDG9nt1k9P88HxgyfZ6lZPT/PB8YMp2ejWT0/zwfGDK9n1Vk9P88Hxgy3Z89ZPT/PB8YMf2fBWT0/zwfGDIdn+1k9P88HxgyPZ+1ZPT/PB8YMv2fnWT0/zwfGDJdnGVk9P88HxgxfZxNZPT/GTDGSQT96VMOXPj9MWD89PwfMDD8HyAsjHwPGhwQufwjGlAfGTDmqQT9nMGJ8esR/SsQ/SD8/zAc9ZyhZPT8HyATP4QPILy6NC8wEzwfGDD9ndS56esR/SsSDRz8/xkyXkUE/elQhlz4/TFg/PT8HzAwfB8gLIx8DxocELn8HxhTPB8YMP2eUYXx6xH9KxL5HPz8HzATHB8gDIx8ELogELn8HzFRCQkQ/B8YMH2epNHp6xH/zIgfMBMcHyAMjHwQuiAQufwfMVKNBRD8HxgwfZ8Y0enrEf0rEKkc/P7g9Pz8/Z8BcPT8HyAQH4QPIL0oSf25K+gQPC8j03wfMFAcHxgzHZyd7fHoLyPR3B8YExwfMTLxLQz8HxH8HSgSHZwxcPT8HyAR3LohnIVw9P88ELogLzAQHCMaSB8wM52cJHXx6B8ZPB8Yc1wfMTMNLQz8HxI0HSgSFZ1NcPT8HyATXB8aGZ2tbPT8HxgznZ15bPT+1Gz8/PwfGDMdnDKBAPwfEf0rEzD0/PwfMXNBeQT84xCdAPz8HzETLXkE/B0oElwfMTBj6Qz9ng1s9PwfGbwfIBP8uiGfVWz0/B8xMekREP2elWz0/B8Z3B8gENy6IZ79bPT8HzEx4RkM/B8R6B0oEimfIWz0/B8Z3B8gEvy6IZxpbPT8Lxh4IgoF6enp6zwh6geH9vjvyP/R0ALx6enr6DDZ0DEr9aQiCgnp6enrPCHqC4f6+O/s/9HQExHr5XAjekgg+kQfMUxRDPz8/B8aKZ6lbPT8HxncHyAS/Bcxb6gwmdAnMQ/Q9Pz8/CN6CCD6EB8xLAgfGjmdtq0A/CsxDOgjGkwfGhmdeq0A/B8YMN2eJVj0/C8wE/wfMFL8HzAzvZ7jHenoHxk8HzEwuRkM/B8SNB0oEhWd+Vj0/B8aXB8gE/y6IZ9hWPT8LxuzHCIKCenp6euHhSlrDPz8/Pz8IeoLh/b479j/0dLh6enr6CzZ4CEr9igfIDDcIgoN6enp6CHqD4f6+++Q/P/RzBMRj+SAI3pMIPpIHzFMUQz8/PwfGhmeWVj0/B8aXB8gE/wfGDDcLzDMGCyZ4CcxD/D0/Pz8I3oMHPoAHzEv+CMaRZ1arQD8KzEMjCMaUCMaJZ0urQD/PB8YM72dxVT0/B8aKZ2lVPT8HxolnYVU9PwQuiAvGfgvGvD9APz8IxpIHzAz3ZzgffHoHxk8HxvzHB8xMOkVDPwfEjQdKBIVnilU9PwfIBMcHxopnolU9PwfGDPdn2VU9PwC3Tz8/PwfMVHTLQz8HxgzHZ2sxPT/Ef/MnB8YExwfG/NcHzEx0SEM/B8R/B0oEh2fEVT0/B8gE1wfGimccVT0/zwfGhmcTVT0/C8akR0A/P0qxtB9APz8LxqxPQD8/C8wMLwvMBEcHxhTXCMaKZ3JWfHoDxm8ulgfIHL8HzDzWSEM/DMRsCEoEfAfGimcnVT0/B8gEvy6IZ0BVPT/PB8gclwfMTPRIQz9nS1U9PwfIBJcuiGdkWD0/zwfIHF8Hxopnc1g9PwfIBF8uiGeMWD0/zwvMDM8LzAS/CMaTB8zMxz8/P2cAU3l6B8aXC8wMlwvMBF8IxpMHzMy/Pz8/ZyJTeXrPB8zMnz8/PwfICyM3B8wMJwfICyMvB8wMRwfICyMnB8wM1wfICyMfC8aGC8Z/B8wUzwjGimd8y3t6SrGXB8bMvz8/P2cNWD0/zwfGzMc/Pz9nBFg9P88HxgxfZzZYPT/PB8YMl2cwWD0/zwfGDL9nIlg9P8OWSsM7Pj8/vrxXQD8/ekrEOz0/Py6WB8gcvwfMTMRHQz9nW1g9PwfIBL8uiGd0Vz0/zwfIHFcHzEzoR0M/Zz9YPT8HyARXLohnmFc9P88HyBxPB8xMDEdDP2djVz0/B8gETy6IZ7xXPT/PB8gcnwfMTDBHQz9nh1c9PwfIBJ8uiGegVz0/zwfIHKcHzExUR0M/Z6tXPT8HyASnLohnxFc9P88HyByvB8xMeEJDP2fPVz0/B8gEry6IZ+hXPT/PB8gctwfMTJxCQz9n81c9PwfIBLcuiGcMVz0/zwfIHH8HxopnG1c9PwfIBH8uiGc0Vz0/zwfIHIcHzEyoQkM/Z/9XPT8HyASHLohnWFc9P88HyByPB8aKZydXPT8HyASPLohnQFc9P88LzAy3C8wEfwjGkwfMzNc/Pz9n9E15egfGlwvMDIcLzASPCMaTB8zMzz8/P2cWTXl6z/9KsXGCwyO/Pz8/enp6ei6NB8gTI/cHyBMj7wfMDL8HyAsj58jzI98HyBMjFwfMDFcHyAsjDwfMDE8HyAsjBwfMDJ8HyAsj/wfMDKcHyAsjNwfMDK8HyAsjLwfIGyMnB8gDIx8ELogDzP16CMaKZwLOe3rIxFdAPz8HxszPPz8/ZwhSPT/PB8bM1z8/P2c7Uj0/zwfGDI9nLVI9P88HxgyHZydSPT/PB8YMf2dZUj0/zwfGDLdnU1I9P88HxgyvZ0VSPT/PB8YMp2c/Uj0/zwfGDJ9ncVE9P88HxgxPZ2tRPT/PB8YMV2ddUT0/zwfGDL9nl1E9P2ZD/0qxcS6WB8gcvwfMTARBQz9nm1E9PwfIBL8uiGe0UT0/zwfIHG8Hxopng1E9PwfIBG8uiGfcUT0/zwvMDM8LzARvCMaTB8zMpz8/P2dQUHl6z4LDI78/Pz96enp6B8gbI/cHyBsj7wfMDL8HyAsj58jzI98HxsyfPz8/B8gLIxcHzAx3B8gLIw8HzAwnB8gLIwcHzAwvB8gLI/8HzAxHB8gLIzcHzAzXB8gLIy8HyAMjJwfMBM8HyAMjHwPMBj4DxsRXQD8/AMaRCMaKZ3DQe3rPB8bMpz8/P2d3VD0/zwfGDG9naVQ9P88Hxgy/Z2NUPT/PB8YMd2eVVD0/zwfGHA8HxJbz7QfG/BcHNprzV0paPwfGRme7VD0/B75+Rwc2mvRqB8YcDwfGBN8HJn4HgHc+B8xThD8/Pz8Hxn4HwHU/Tz8/7VgHvn0iB8YWdwcmfge+f3cHvndaSsKkPz8/B8aGZ+bmQD9KEn9uSvoEDwQucQvI9N9mPgQucQfGDAdnDVQ9P8b8Z0qxtB9APz8HxgwfelSdhz4/eoLI/GfGkmgicnp6B8YMP3pUy4c+P88HxgzPZ1lUPT/PB8YMJ2dTVD0/zwfGDC9nRVQ9P88HxgxHZz9UPT/PB8YM12dxUz0/zwfGDMdna1M9P8bEV0A/PwfAg4dAPz8AGgAZABwAGxoZFhx+Z6hSPT/Pi4uLi4uLi4sHyBsjRwfI6yNPB8jzI1cSB75rHy5xB8ZozBEbZ/KeQD8ujS6IALc/Pz//B8aXelSTgj4/B8Z3B8R/9EZ6VHGLPj9owj8/PwC3Pz9APwfMDj0Hxop6VKGCPj8HxpcHxH/0JQfGinpUpII+P8ZMNoxBP3pUyIk+PwfGTBWkQT8HzBRFA8Z/Z6GbfHpm/QfGhnpU1oc+P8R/9CDGTEyMQT96VBaJPj8HxkwrpEE/B8wURQPGf2f3m3x6xm8HxoZ6VAyCPj8Hxop6VAOCPj/GgQfGGyMvB8brIzcHxvMj/we+gx8afouLi4uLi4uLi4uLi4v/DhQREgATABQHvmsHC8ZlB8ZwLpYujS6IALc/Pz+/A8Ze/y1selRsgT4/B8Z3B8R/9FIHxkln2E49Py1/B76DBwAcABsaGRwWfgfGUQC3QD8/PwfGigvI+yP/elSqgT4/C8Z3B8aKB8R/9FR6VKmBPj8HxklnFU49Py1/aNg9Pz8HxlELzMsjzz8/PwQufwvIsyO/Pz8/yNsjzz8/P3pUo4I+P8R/9P96VNWGPj++d/X0NMbDI88/Pz96f8jDI88/Pz/MB0AHPohnVU49PwfGUQvMyyPPPz8/C8Z/B8aKC8ZfelTfgj4/BC6IyNsjzz8/PwfMwyPPPz8/BC5/CMaKB8gDIx8AzBBAelQAgj4/C8w0OT1DP8R/SsRcQD8/elQjhj4/vnf1SsRJQD8/xssjzz8/P2eqTT0/A8bLI88/Pz8Lxm8HzMMjzz8/PwzGgbVAPz8/B8gDIx8Ixop6VGmBPj/Ef0rDfT8/PwjGQQfEf0rDsT8/PweCgHp6enoHxo8LxoAIen/h/Thb//RxCL53PvHuC8aA4eFKWsM/Pz8/P+H9OBv/PQzM/0D0c+H9vvv/eUX0EAfGkEpawz8/Pz8/4TgbDz0HzA1A9HThyBsPeQfGgAjGUeHhSlrDPz8/Pz/hOBv9PQfM/0D0dOG++/15TPRO4TgbBT0HzAhA9HThyBsFeQjGUQjGHD8HzEz+QEM/B8SNB0oEhWeOUD0/B8aGCMgEP2emUD0//7RACMaJZ59QPT8LzDRYQEM/CMaKelSbgz4/B8aKelSOgz4/DMRjSsOvPz8/B8xMDvFDP2fJUD0/LogHyMMj1z8/PwfGd2ffUD0/CMaLZ/NQPT8uiAfIAyMvB8aXZwhQPT8LzMMj1z8/PwfMEyMvB8wLIzdnKfl6egzGhAfMyyPXPz8/B8aPZ1b5enoHxgsjN2dUUD0/B8aGZ0xQPT8HxopnRFA9PwfGuyPXPz8/CMYcPwfEegtKBHIIxolnQVA9PwfGhgjIBD9nmU89PwjGi2eRTz0/B8aKZ4lPPT8HxklngU89PwvGsyO/Pz8//0qxhAvG+yP/B76DBwAcABsaGRwWfouLi4sHyBsjHxQREgATABQAEQASB8yrIw95enoHwGt/PT8/B8ZEjZ5BPwcugwfIxJ9APz8Ixm8LxnUHyBQvC8ZwLnoDxmLMCj1n6U89PwfIBM/hyDfMCj1nGk89PwfIBH/hyDfMCj1nD089PwfGlwfIxHc/Pz/hyDfMCj1nNk89PwfIBL/hyDfMCj1nK089PwfIBA/hyDfMCj1nXE89PwfIxMc/Pz/hyDfMCj1nRk89PwfIBK/hyDcHyPzHB8xM5Ho+P2d7Sj0/B8gExy6IZ5RKPT/PB8j8RwfMTAh6Pj9nX0o9PwfIBEcuiGe4Sj0/zwfI/D8HzEwsej4/Z4NKPT8HyAQ/Lohn3Eo9P88HyPx3B8xMUHo+P2enSj0/B8gEdy6IZ8BKPT/PB8j8bwfMTHR5Pj9ny0o9PwfIBG8uiGfkSj0/zwfI/FcHzEyYeT4/Z+9KPT8HyARXLohnCEo9P88HyPxPB8xMvHk+P2cTSj0/B8gETy6IZyxKPT/PB8j8HwvMLKB5Pj8HxHELSgRpCMaMZylKPT8HyAQfLohnQko9P88HyPyfB8xM9nk+P2dNSj0/B8gEny6IZ2ZJPT/PB8j8hwjGjGd1ST0/B8gEhy6IZ45JPT/PC8wMTwvMBB8IxpIHzAw3ZwVIeXoHxncLzAyfC8wEhwjGkgfMDAdnLkh5es+CwyO/Pz8/enp6ei6NB8gTI/cHyBMj7wfMDMcHyAsj54IDI99APz8/B8gTIxcHzAxHB8gLIw8HzAw/B8gLIwcHzAx3B8gLI/8HzAxvB8gLIzcHzAxXB8gLIy8HyPsjJwfIAyMfBC6IA8z9egjGiWdaxXt6xnfIBLcHxgwHZyRJPT/PB8YMN2dWST0/zwfGDIdnUEk9P88HxgyfZ0JJPT/PB8YMH2d8TD0/zwfGDE9nbkw9P88HxgxXZ2hMPT/PB8YMb2eaTD0/zwfGDHdnlEw9P88Hxgw/Z4ZMPT/PB8YMR2eATD0/zwfGDMdnskw9PwfMBP8HyAMjHwC4WD89PwQufwfGkQfGTKrZQT9nnZF8esR/SsTaTD8/Lo0LzAR/B8YM/2f2Hnp6B8YM/8R/SsT8TD8/B8wEpwfIAyMfALhYPz0/BC5/B8YUf2fjkXx6xH9KxApMPz+CBNdDPz8/B8wE1wfIAyMnB8wEJwfIAyMfBC6IBC5/B8xUKW5DPwfGDKd6VPN/Pj/Ef0rETEw/P8YMJ8wAeb53PUrCeUs/P4IE10M/Pz++eEPzRy5xA8z5QGYxB8wE1wfIAyMnB8wEJwfIAyMfBC6IBC5/B8xUdcdDPwfGDKd6VB9/Pj/Ef0rEuEs/Py5xA8Z5B8wE1wfIAyMnB8wEFwfIAyMfBC6IBC5/B8xUs21DPwfGDKd6VGW6Pj/Ef0rEvks/P778Fz1KwfhLPz8Hxvy/B8xMeHY+P2fPSz0/B8gEvwfGimfnSz0/B8wEzwfIAyMfBC6IBC5/B8xUWXdDPwfGDKdnFCN6esR/SsRZQD8/B8YEzwfG/K8HzEytdj4/B8R/B0oEh2f9Sz0/B8gErwfGimdVSz0/uD0/Pz9nI0s9PwfIBI/hyC9KEn9uSvoElwfI9GcHzBSPB8YMz2eLZXx6BC6IC8wEjwjGkQfMzNc/Pz9nUVB8egfGTwfG/L8HzEwLdj4/B8SNB0oEhWebRj0/B8gEvwfGimezRj0/B8bM1z8/P2enRj0/zwfG/JcHxHrz7AfG9F8HNnnzUc8Hxkpny0Y9Pwe+gkcHNnn0agfG/JcHxgRnByaCB4B3PgfMU4Q/Pz8/B8aCB8B1P08/P+1YB759IgfG+ncHJoIHvn93B753WkrCkEY/PwfGimc24EA/ShJ/bkr6BJcucQfI9GcHxgyPZydGPT9oJz4/PwfMxM8/Pz8HyAMjHwC4QD8/PwQufwfMVGZxQz8HxgynZ0WTfHrEf0rEdj0/PwfMBM8HyAMjHwQuiAQufwfMVLOdQz8HxgynZ14denrEf0rEgj0/PwfGBM8HxvyvB8xM/3U+PwfEfwdKBIdnj0U9PwfIBK8Hxopnp0U9P7g9Pz8/Z61FPT8HyASP4cgvShJ/bkr6BJcHyPRnggQfUz8/P7g9Pz8/Z8lFPT8HyASH4cgvB8wUjwfGDM9n/Wh8egQuiAvMBI8IxpEHzMyfPz8/Z8tKfHoHxk8Hxvy/B8xMfXg+PwfEjQdKBIVnDUU9PwfIBL8HxopnJUU9PwfGzJ8/Pz9nWUU9PwfGDL9n9Cw9P748VdZBPz9Kw8I/Pz8HyPMjJwfMBB8HyAMjHwvMzD9APz8ELn8ujQfGDL9nEIp8esR/SsTFPz8/OAQfSsHAPz8/B8bEP0A/PwfMTAF4Pj8HxH8HSgSHZ5FIPT8Hxm8uiGevSD0/B8b8hwfMTCR4Pj8HxHEHSgSJZ7RIPT8HyASHB8aKZ8xIPT8HxolnxEg9Py5xZim4PT8/P2fGSD0/B8gEB+HILwvMDAcLzASHB8YUvy6IZyhGfHrPB8YMB2cOSD0/B8xUb8lDPwfGDIdnMslAPwfEf0rDzD8/PwfMVCp0Qz8Hxgy/Z1nJQD8HxH/z9wfMBM8HyAMjHwQuiAQufwfMVJZzQz8HxszPPz8/Z0ogenrEf/TqB8wUjwfGDM9niWJ8egQuiAvMBI8IxpEHzMynPz8/Z1dJfHoHxk8Hxvy/B8xMCXc+PwfEjQdKBIVnmUc9PwfIBL8HxopnsUc9PwfGzKc/Pz9mUgfG/L8HzEwddz4/Z7hHPT8HyAS/B8aKZ9BHPT/PB8YMh2fCRz0/zwfG/JcHxHrz6wfG9F8HNnnzVAfGSmfrRz0/B76CRwc2efRqB8b8lwfGBGcHJoIHgHc+B8xThD8/Pz8HxoIHwHU/Tz8/7VgHvn0iB8b6dwcmgge+f3cHvndaSsKyRz8/B8aKZ1YZQD9KEn9uSvoEly5xB8j0ZwfGDI9nR0c9PwfGzM8/Pz96VBq2Pj8HxgS/4b43P0rExT0/PwfMBM8HyAMjHwQuiAQufwfMVKbaQz8HxgynZ5VaenrEf0rEFD0/P4IE10M/Pz8HzATXB8gDIycHzAQbB8gDIx8ELogELn8HzFSzbkM/B8YMp3pUZbU+P8R/SsNcQD8/B8YEzwfG/K8HzEx6cT4/B8R/B0oEh2fKQj0/B8gErwfGimfiQj0/uD0/Pz9n8EI9PwfIBI/hyC9KEn9uSvoElwfI9GcHzBSPB8YMz2c4YHx6BC6IC8wEjwjGkQfMzK8/Pz9n3kt8egfGTwfG/L8HzEzYcT4/B8SNB0oEhWcoQj0/B8gEvwfGimdAQj0/B8bMrz8/P2d0QT0/zwfG/JcHxHrz6wfG9F8HNnnzVAfGSmeVQT0/B76CRwc2efRqB8b8lwfGBGcHJoIHgHc+B8xThD8/Pz8HxoIHwHU/Tz8/7VgHvn0iB8b6dwcmgge+f3cHvndaSsJYQj8/B8aKZ8gbQD9KEn9uSvoEly5xB8j0ZwfGDI9n8UE9P2g/QD8/vvwbP0rDcT8/PwfGRNO6QT8HxH/zV7hAPz8/eo+1Pz0/P8ZMMLpBP3pUaro+PwfGBM8HxvyvB8xMs3Q+PwfEfwdKBIdnA0E9PwfIBK8HxopnW0E9PwfI9McHxgTPB8xMzHQ+PwfEfwdKBIdnXEE9PwfIBMcuiGdxRD0/B8wUxwfMzLc/Pz9nPSd8egfGzLc/Pz9nlUQ9PwQuiAvGBM8IxpEHzMx/Pz8/Zy9GfHoHxk8Hxvy/B8xMMXQ+PwfEjQdKBIVngUQ9PwfIBL8Hxopn2UQ9PwfGzH8/Pz9nzUQ9PwfGRLq5QT8HxH/zVC6Ieo+1P0A/P8ZMGrlBP3pUXLo+PwfGBL/hvjc/SsMURD8/B8j0nwfMTJdzPj9n6kQ9PwfIBJ8uiGcHRD0/zwvMDJ8LzAQPB8YUvwjGiWd6QXx6xm8HxhR/B8xMoXM+PwfEjQdKBIVnMUQ9PwfIBMcuiGdKRD0/B8wUnwfMDMdnKXB6egfGBJ8HxH9Kw80/Pz8HgoB6enp6B3qA4b47Bz/0cQe+eD7x9geCgHp6enpKWj8HzAhA4b47Bz/0dOG++wd5RfQZB4KAenp6euFKWgM/PwfMCEDhvjsHP/R0LnrhyPsHeQfGBJ8HgoB6enp6Slo/B8wIQOE4Owf0ceG++wd5TPQgB4KAenp6ekpavz8/Pz8HzAhA4Tg7B/Rx4cj7B3lmPS56B8j8xwjGjGfwQz0/B8gExy6IZwVDPT/PB8j8PwfMTLluPj9nFEM9PwfIBD8uiGcpQz0/zwfI/EcIxoxnPEM9PwfIBEcuiGdRQz0/zwvMDH8LzATHB8YULwfMzI8/Pz9nyHl8egfGdwvMDD8LzARHB8YULwfMzIc/Pz9n6Xl8es8HzMxnPz8/B8gLIzcHzMzHPz8/B8gLIy8HzAwPB8gLIycHzAy/B8gLIx8LxooLxn8HzBR/CMaJZwDye3pKsXcHxsyHPz8/Z9E+PT/PB8bMjz8/P2fIPj0/zwfGDEdn+j49P88Hxgw/Z/Q+PT/PB8YMx2fmPj0//8N6xvy3SsMBPj8/vnp6SsQDPT8/LnoHyPzHB8xMiG0+P2ffPj0/B8gExy6IZzg+PT/PB8j89wfMTKxtPj9nAz49PwfIBPcuiGdcPj0/zwfI/O8HzEzQbT4/Zyc+PT8HyATvLohnQD49P88HyPznB8xM9G0+P2dLPj0/B8gE5y6IZ2Q9PT/PB8j83wfMTBhtPj9nbz09PwfIBN8uiGeIPT0/zwfIvL8/Pz8HzEw1bT4/Z5A9PT8HyMS/Pz8/Lohnoj09P88HyPxPB8xMVm0+P2etPT0/B8gETy6IZ8Y9PT/PB8j8VwjGjGfVPT0/B8gEVy6IZ+49PT/PB8j8bwfMTGJwPj9n+T09PwfIBG8uiGcSPT0/zwfI/HcIxoxn4T09PwfIBHcuiGc6PT0/zwvMDE8LzARXB8YULwfMzF8/Pz9nrXt8egfGdwvMDG8LzAR3B8YULwfMzJc/Pz9n0nt8es+CwyO/Pz8/enp6ei6NB8gTI/cHyBMj7wfMDMcHyAsj5wPI+yPfB8gTIxcHzAz3B8gLIw8HzAzvB8gLIwcHzAznB8gLI/8HzAzfB8gLIzcHzMy/Pz8/B8gLIy8HyPsjJwfIAyMfBC6IA8z9egjGiWe+/Ht6xnfIBLcHxsyXPz8/Z8FAPT/PB8bMXz8/P2f4QD0/zwfGDHdn6kA9P88HxgxvZ+RAPT/PB8YMV2cWQD0/zwfGDE9nEEA9P88Hxsy/Pz8/ZwNAPT/PB8YM32c1QD0/zwfGDOdnL0A9P88HxgzvZyFAPT/PB8YM92dbQD0/zwfGDMdnTUA9PweCBMc/Pz8/B8xMvm8+P2dVQD0/B8gExy6IZ24/PT/PB4IENz8/Pz8IxoxneT89PwfIBDcuiGeSPz0/zwvMDH8LzAQ3B8YULwfMzG8/Pz9nBXZ8es+CwyO/Pz8/enp6ei6IB8gLI/cHyAsj7wfMDMcHyAsj5wPI+yPfB8bMZz8/PwfICyMXB8wMrwfICyMPB8zMxz8/PwfICyMHB8wMnwfICyP/B8wMDwfICyM3B8wMvwfICyMvB8gDIycHzAR/B8gDIx8AuEc/Pz8DxoLGkQjGiWci+3t6zwfGzG8/Pz9nKT89P88Hxgw3ZyM/PT/PB8YMx2dVPz0/zwfGDJ9nTz89P2Y+xvy3B8YMp3pU5K4+PwB6gwDGk2jlbXp6elQTrj4/zwfGDK9nYXpAP88HxszHPz8/Z5h6QD/PB8YMD2eKekA/zwfGDL9nhHpAP88HxoZnu3pAP88Hxgx/Z616QD/PB8YMz2enekA/xoIHxsyfQD8/By6LZy4UQD8HxtsjVz4/PwfAg389Pz8AGgAZABwAGxoZHH5nDj09P89nDD09P4tnAj09P4uLi4uLi4sHyBsjRwfI6yNPERIAEwARABIHvmsvCMZ3C8Z1C8ZguD0/Pz9nCnpAPwvGbwfIAyPvLn/hAMhBgQMjH0ADzAd6C8ZCCMaSCMaLZ30/Pz/GZwfMTADfQz9nI3pAPwfGly6IZ3l5QD8HxlIHzDTzaT4/B8aJB8SNB0oEhWdAekA/B8gDI+8uiGeYeUA/B8aOB8wLI+9nNyF6egfGhmeDeUA/B8b7I+8HxHoHSgRyB8aJZ4t5QD8HxpcHyAMj7wjGiWefeUA/B8aKZ9d5QD+BAyMfPwPGjAvGfgjGkgjGi2cpPz8/zwfGhgfGGyPfB8brI+cHvoMvABoAGQAbGhlo3nlAP4uLi4uLi4uLi4uLi4uLiwfIGyNHC8gDI1cHyBMjTxQREgATABQAEQASB8yrIw96enoHwGt/QD8/BMZoCMZvC8Z1C8ZguD0/Pz9nKHlAPwfIBI8ueuHIN8wKPWdXeUA/B8gEl+HIN8wKPWdIeUA/B8gEH+HIN8wKPWd1fEA/B8gEV+HIN8wKPWdmfEA/B8gEF+HINwC+fHpKxDE9Pz8HyPx3B8xMNmw+P2eNfEA/B8gEdy6IZ6Z8QD/PB8j8bwfMTFpsPj9nsXxAPwfIBG8uiGfKfEA/zwfI/McHzEw+bD4/Z9V8QD8HyATHLohn7nxAP88HyPxnB8xMYms+P2f5fEA/B8gEZy6IZxJ8QD/PB8j8vwfMTIZrPj9n3XxAPwfIBL8uiGc2fEA/zwfI/M8HzEyqaz4/ZwF8QD8HyATPLohnWnxAP88HyPzXB8xMzms+P2clfEA/B8gE1y6IZz58QD/PB8j8nwfMXPJrPj8HxHEHSgSZB8aGZ0N8QD8HyASfLohnnHtAP88HyPynB8xMEGs+P2dne0A/B8gEpy6IZ4B7QD/PB8j8XwfGhmePe0A/B8gEXy6IZ6h7QD/PC8wM1wvMBJ8IxpIHzAw/Zx9yfHoHxpcLzAynC8wEXwjGkgfMDEdnSHJ8es9KscxPQD8/A8irI78/Pz8HyPsj9wfI+yPvB8wUdwfIEyPnyAsj3wfI+yMXB8wMbwfICyMPB8wMxwfICyMHB8wMZwfICyP/B8wMvwfICyM3B8wMzwfICyMvB8gbIycHyAMjHwQuiC6NBMaECMaLZ3Hye3oDxmcHxgxHZ3l2QD/PB8YMP2dzdkA/zwfGDF9nZXZAP88HxgynZ192QD/PB8YMn2eRdkA/zwfGDNdni3ZAP88HxgzPZ312QD/PB8YMv2e3dkA/zwfGDGdnqXZAP88HxgzHZ6N2QD/PB8YMb2fVdkA/zwfGDHdnz3ZAPwfMBE8HyAMjHwC4WEA9PwQufwfGkQjGimf6g3x6xH9KxCNJPz8ucci0R0A/P8wHPWfqdkA/B8gEp+HIL8wJPWffdkA/B8gEv+HIL8wJPWcQdkA/B8gE1+HIL8wJPWf9dkA/B8gEz+HIL8wJPWcudkA/B8gEr+HIL0oSf25K+gS3B8j0hwvMBJcujQfGDE9neE96esR/SsR5Sz8/zwfMTCAZQz9nQ3ZAPwfGly6IZ5l1QD8HzEwSZT4/B8SWB0oEhmdidUA/B8gExy6IZ391QD8HxhSXB8wMx2daHXp6B8aGZ6Z1QD8HxvzHB8YcvwfMTFtlPj8HxHoHSgSKZ6t1QD8HyAS/B8aGZ8N1QD8Hxopn+3VAP8ZMGa5BP3pUq7M+P0xYPz0/B8wMnwfICyMfA8aHBC5/B8YUvweCgD8/P79nF358esR/9AYHxgSXB8Yc1wfMTLhoPj8HxH8HSgSHZwh1QD8HyATXB8aGZyB1QD8HzASnB8gDIx8ELogELn8HzFTGaD4/B8YMn2dJTXp6aLU/Pz/GTJqtQT96VCyzPj9MWD89PwfMDJ8HyAsjHwPGhwQufwfGFJcHxgxPZ5t9fHrEf0rEokU/PwfMBNcHyAMjHwQuiAQufwfMVC1oPj8HxgyfZ7RQenrEf/M2B8YMn3pUeqs+P88Hxhy3B8SWSsOaRT8/B8b8fwc2mkrDwUU/PwfGRmf3eEA/B75+Rwc2mvRqaOtFPz8HxgSXB8YcpwfMTJZnPj8HxH8HSgSHZ+Z4QD8HyASnB8aGZ/54QD8HxgyfelTcqz4/xkxWrUE/elTorj4/B8Ycvzw/PT8/B8xMiPpDP/NCB8xM02c+P2cmeEA/B8gEvwfGhmc+eEA/B8xMLxtDP2dOeEA/B8aXLohnbHdAPwfMTOFnPj8HxJYHSgSGZ3F3QD8HyATHLohnindAPwfGFNcHzAzHZykfenoHxoZntXdAPwfMTPr6Qz9nhXdAPwfGly6IZ6N3QD8LxvzHB8xMWGc+PwzEeghKBIpnqHdAPwfIBMcuiGe9d0A/B8aOB8wMx2ddWnp6B8aGZ+l3QD8HxgS/B4KCenp6egd6guG+O/c/9HEAuXp6evoINnkLSv1yB8YcxweCgXp6enoHeoHhvjvuP/RxxHH5VQfekQc+kgfMUxRDPz8/B8aHZ7x3QD8HyAS/CCZ5C8xD/D0/Pz8FzFPvC96JDD6JBcxLB2dCyEA/C8xDMQfGBL8FzEvvB8aOZ27HQD8HxoZnmnJAPwjGimeSckA/xky4r0E/elRCrT4/TFg/PT8HzAyfB8gLIx8DxocELn8HxhS/B4KAPz8/v2euf3x6xH9KxBNHPz8HzAS/B8gDIx8ELogELn8HzFSsXkM/B8YMn2fLSnp6xH9KxKk/Pz8HzFSsXkM/B8YMv2cP1T0/B8R/9AwHxgS/B75/TwfMTJNhPj8HSgSHZ+JyQD8HxncuiGcAckA/B8YcvwfMTLFhPj8HxHoHSgSKZwFyQD8HyAS/B8aGZ1lyQD8HxopnUXJAPwfMFK8Hxgy/Z2SUfHoELogLzASvCMaTB8wM52cte3t6B8ZPB8YczwfMTOdhPj8HxI0HSgSFZ3dxQD8HyATPB8aGZ49xQD8HxgznZvAHzAS/B8gDIx8ELogELn8HzFQzYT4/B8YMn2eySXp6xH9KxJdBPz8HzBSvB8YMv2ftlHx6BC6IC8wErwjGkwfMDO9nunZ7egfGTwfGHM8HzEx0ZD4/B8SNB0oEhWfEcUA/B8gEzwfGhmcccUA/B8YM72cTcUA/B8YMn3pUqag+PwvMDFcLzAQfB8YUzwjGi2c9d3t6A8ZvB8xM3xhDP2f+cUA/B8ZvLohnXHFAPwfMTNFkPj8HxHEHSgSJZyFxQD8HyATHLohnenRAPwfGFNcHzAzHZxlcenoHxvzHB8YcvwfMTN5kPj8HxHoHSgSKZ250QD8HyAS/B8aGZ4Z0QD8HxopnfnRAPwfGiWe2dEA/B8xMn/tDP2eGdEA/B8aXLohnpHRAPy56B8j8XwfMTFdkPj8HxJYHSgSGZ6d0QD8HyARfLohnwHRAPwfGFNcHzAxfZ19benoHxoZn63RAP88HxgTXB8YcjwfMTJtjPj8HxH8HSgSHZ+t0QD8HyASPB8aGZwN0QD/GTCGpQT96VPOqPj9MWD89PwfMDJ8HyAsjHwPGhwQufwfGFL8HgoA/Pz+/Zx+5fHrEf/TlB8wEvwfIAyMfBC6IBC5/B8xU9WM+PwfGDJ9nfEt6esR/9DwHxhS/B4J/enp6egd6f+G+O/0/9HEHxH/zHgfGHI8HzEwHYz4/B8SNB0oEhWeXc0A/B8gEjwfGhmevc0A/B8YMn3pURac+PwfI/McHzDxWYz4/B8a0P0A/PwfEcQdKBHkHxopnoHNAPwfIBMcuiGf1c0A/zy5xB8j0bwfMTGtePj9nvnNAPwfIBG8uiGcbc0A/zwfI9HcHxopn5nNAPwfIBHcuiGcDc0A/zwvMDJcLzATHC8a8dz8/PwjGkgfMzL8/Pz9nsGl8egfGlwvMDG8LzAR3CMaSB8wM92fVaXx6zwfMzNc/Pz8HyAsjNwfMDBcHyAsjLwfMDB8HyAsjJwfMDM8HyAsjHwvGhgvGfwfMFI8Ixotn7+J7ekqxlwfGDPdnh25AP88Hxsy/Pz8/Z7ZuQD/PB8YMd2ewbkA/zwfGDG9nom5AP88HxgzHZ9xuQD/DlkrDzz4/PwC+fHpKxDE9Pz8HyPTHB8xMP14+P2fSbkA/B8gExy6IZ+9uQD/PB8j0PwfMTGNdPj9n9m5APwfIBD8uiGcTbkA/zwfI9A8HzEyHXT4/ZxpuQD8HyAQPLohnN25AP88HyPQHB8xMq10+P2f+bkA/B8gEBy6IZ1tuQD/PB8j0/wfMTM9dPj9nIm5APwfIBP8uiGc/bkA/zwfI9DcHzEzzXT4/Z0ZuQD8HyAQ3LohnY21AP88HyPTfB8xMF10+P2dqbUA/B8gE3y6IZ4dtQD/PB8j0LwfGimeSbUA/B8gELy6IZ69tQD/PB8j0JwfMTCNdPj9ntm1APwfIBCcuiGfTbUA/zwfI9GcHxopnnm1APwfIBGcuiGf7bUA/zwvMDN8LzAQvCMaSB8zMzz8/P2dva3x6B8aXC8wMJwvMBGcIxpIHzMzHPz8/Z5FrfHrPSrG0T0A/PwPIqyO/Pz8/Lo0HyBMj9wfIEyPvB8wMxwfICyPnyPMj3wfIEyMXB8wMPwfICyMPB8wMDwfICyMHB8wMBwfICyP/B8wM/wfICyM3B8wMNwfICyMvB8gbIycHyAMjHwQuiATGhAjGi2d+7Ht6A8ZnB8bMxz8/P2eHcEA/zwfGzM8/Pz9ntnBAP88HxgxnZ7BwQD/PB8YMJ2eicEA/zwfGDC9n3HBAP88HxgzfZ85wQD/PB8YMN2fIcEA/zwfGDP9n+nBAP88HxgwHZ/RwQD/PB8YMD2fmcEA/zwfGDD9n4HBAP88HxgzHZxJwQD9mQkqxtE9APz8HxhSnB4J/enp6egd6f+G+O/0/9HEHxhyPB8R/9B/hvjb29DgHxhRXB4J/enp6egd6f+G+O/0/9HEHxH/zWgfMTMhfPj8HxI0HSgSFZ1hwQD8HyASPB8aGZ3BvQD8ulgfIHMcHzEzjXz4/Z3ZvQD8HyATHLohnk29AP88HyBxHB8aKZ15vQD8HyARHLohnu29AP88LzAyXC8wERwjGkgfMzJ8/Pz9nL2Z8es+CwyO/Pz8/enp6egfIGyP3B8gbI+8HzAzHB8gLI+fI8yPfB8bM1z8/PwfICyMXB8wMXwfICyMPB8wMFwfICyMHB8wMVwfICyP/B8wMHwfICyM3B8wMzwfICyMvB8gDIycHzASPB8gDIx8DzAY+BMaEAMaRCMaLZ1Pre3rPB8bMnz8/P2dWb0A/zwfGDEdnUG9AP88HxgzHZ0JvQD8ucQfGDF9ne2pAP88Hxhy3B8SWSsP/QD8/B8b8fwc2mkrDYj8/PwfGRmeYakA/B75+Rwc2mvRqaIw/Pz8HxgyfelQknj4/zwfGHLcHxJbz5AfG/H8HNprzVAfGRmehakA/B75+Rwc2mvRqB8YctwfGBIcHJn4HgHc+B8xThD8/Pz8HwHU/Tz8/B8Z+7VgHvn0iB8YWdwcmfge+f3cHvndaSsLoPT8/B8aGZxQEQD8ucWjXPz8/LnFo3D8/PwfGHLcHxJbzbwfG/H8HNprzn0paAz8/B8ZGZytqQD8Hvn5HBzaa9GpmwwfGHLcHxJbz5QfG/H8HNprzVAfGRmdCakA/B75+Rwc2mvRqB8YctwfGBIcHJn4HgHc+B8xThD8/Pz8Hxn4HwHU/Tz8/7VgHxhZ3ByZ+B759Ige+f3cHvndaSsKFQD8/B8aGZ7EDQD9KEn8HyPSHbkr6BLcHxgyvZ6RpQD/PB8YMz2fWaUA/zwfGDNdn0GlAP88Hxgy/Z8JpQD/PB8YMp2f8aUA/xtxHQD8/en7I3EdAPz+4PT8/P2f4aUA/B8gEp+HIL7g9Pz8/Z+dpQD8HyAS/4cgvuD0/Pz9nEmlAPwfIBNfhyC+4PT8/P2cBaUA/B8gEz+HIL7g9Pz8/ZzRpQD8HyASv4cgvShJ/bkr6BLcHyPSHC8wEl8aOB8YMT2d2Pnp6xH9Kwz5uenoHxhy3B8SW8+YHxvx/Bzaa81HPB8ZGZ5tsQD8Hvn5HBzaa9GoHxhy3B8YEhwcmfgeAdz4HzFOEPz8/PwfGfgfAdT9PPz/tWAe+fSIHxhZ3ByZ+B75/dwe+d1pKwto/Pz8HxoZnxv5AP0oSf25K+gS3B8j0hwfGDK9n9WxAP88HxgzPZ+9sQD/PB8YM12fhbEA/zwfGDL9nG2xAP88HxgynZw1sQD8HxgxPelSrnz4/zwfGDBdnOWxAP88HxgxXZzNsQD/PB8YMH2clbEA/zwfGDJdnH2xAP88HxgyPZ1FsQD8AxoQHxtsjPz0/PwfAg39APz8AGgAZABwAGxoZHH5nimpAP8+Li4uLi4uLi4uLi4uLi/8OB75rHwfG/UcHgj8/Pz8/B8ZVB8SW894HyPsjL+HPB8Y2B8wGB2cj7XZ6B8wG/2dW7XZ6B8wGN2dN7XZ6B8wGL2dI7XZ6B8wGJ2c/7XZ6B8wGH2dy8HZ6B8wGV2dp8HZ6tQ8/Pz8HxoZn8P1APwfGmgfEevSoB8b7Iy8HvoMfFn6Li4uLi4uLi4uLi4uLiwfIGyNPB8jrI1cHyPMjHxIHvmv/B8aVB8Z4LmwHyCjhvjVH9BMHxu1HzAxXZ14AQD8HxpcHyAMjDwfEf/MiB8jnR4L/T0A/Pz8Hxol6VGmhPj8HyD4HxH/0SQfEcUrELkA/P2Y+B8acB8haB8SWSsMsQD8/aHU/Pz8HzAsjH3pU06E+P88HzAMjHwC4Rz8/Pwc2fvRH4QM2CyMf81gELn8Hxo4HzAsjH3pU3aE+P8R/SsdAQD8/B8bzIycHxHHzWAfGQgfEf/NEB8ZHZj4HxowHNolKw8o/Pz8HxloHxJbz/bd6enp6b0qA/k++d0D0LwfGRgfEiPNIelQ1oT4/B8gmB8YGRwfEiPNIZwAAQD8HyOZHtVc/Pz8HxoZnLwBAPwfIKrhXPz8/Z2L/QD8HxpcHyAMjDwfEf/MeB8jnR4L/T0A/Pz8Hxol6VG2kPj8HyD4HxH/0RQfEcfQQZj4HxpwHyFoHxJbzHgfMCyMfelS8pD4/B8aCB8YbIxcHxusj3wfG8yPnB76D/xp+uEk/Qr9npt5AP8+4ST9Cv2ef3kA/z7hJP0K/Z9TeQD/PuEk/Qr9nxd5AP8/Gh2e93kA/i4sHxghHB8SI80W1Dz8/P2j8/0A/fouLi4uLi4uLi4uLi/8SB75rHwfGUAfGeAfG/UcHgj8/Pz8/B8ZFB8SI8yYHyBsjL0pa/z9KWsM/Pz8/PwfGWLVXPz8/Zy7/QD8HxoYHxJb0ZgfGGyMvB8ZKtVc/Pz8HvoMfGmhT/0A/i4uLi/8OB75rHwfGUAfGmGdafHp6B8ZGtQ8/Pz8HvoMfFmhsOkA/i4uLi4uLi4uLi4uLi/8OB75rHwfGmAe+gDdnOep2egfMBi9nNOp2egfMBidnK+p2egfMBh9nHup2egfMBldnVep2egfMBk9nUOp2egfMBkcHvoMfFmg+6nZ6i4uLB8ZAB8R/80MHxj9+fouLi/8OERK3Lz9AP2dtAkA/ByZfB8ZEf/tBPwcugwfIwyMfP0A/CMZ4LpYLxkUIxm8MxIjzRAzGSGY+C8aGALd6+j8/B8wTIx96VKPaPj/Ef/NZB8ZCB8R/8z4HxlcLxn4HzBMjHwfGiXpUy9o+P69AB8bLIx8/QD8HLotnnTlAPwfAgy8/QD8aGRZ+i4uLi4uLiwfIGyNPB8jzI1cHyPsjHxQAEwAUABEAEgfMqyNPeXp6B8Brbz0/PwfGRFX7QT8HLoMHyMRfQD8/A8Z4BC5xA8jzIwcHzAsjL2f+Ez8/zwTM6XoHzAsj/wTEekrHOT0/PwDGkmfnDj8/B8b7Iy8HxHrzRAvGSmY+DMaJB8YbI/8HxJbzRAfGRmY+CMaJBC5/Lo16VMjZPj/Ef/QgelSCnz4/xm8HxJZKw/VAPz8AxoRvSoD+T753QGjFQz8//y1xALtAPz8/B8SW80QHxkZmPS6IBMaBB8xUHJRDP2c/7HZ6Lo0At0c9Pz8HzAyPZwrhQD8HxHrzRAfGQmY9Ln8HxJbzRAfGTmY9Lo0HyAMjJ4IDIx9DQD8/C8wMjwvMRA6SPj8HzEwnlEM/elRl3D4/xH/z7v/DcfMkB8R680QLxkpmPgQuiAvMBI8HzBMj3wfMTHuTQz96VIHcPj9mUwfMDI9nClw9P/9KsXEANoIASgNzAHqBB8SW80QHxkZmPS6IB8wTI98HJpDhSlrDPz8/Pz9KskDhyENFB8wIPeHEf/RvaB96enr/w3HzHQfEevNEC8ZKZj4ELogELn8HzBMj3wfMTMWTQz96VBPcPj8HxJbzCgDGhG9KgP5PADaD9DwHxhsj/wfGRgfEiPNMelRioD4/B4I+Pz8/PwfGBkcHxIjzTGdlO0A/B4L+Rz8/Pz+1Vz8/PwfGhmeUO0A/B8b7Iy8ELnEAxnEHxHrzAG8DSoDqTwC+fED0NAfGGyMvB8ZGB8SI80h6VMmgPj8LyC4HxgZHB8SI80hn1DtAPwvI7ke1Vz8/PwfGhmfDO0A/xoEHxsxfQD8/By6LZ047QD8LzNsjbz0/PwjGFjcIxu7/CMb2BwjGXgAaABkAHAAbHH4AcpIAxpJnIhA/P8+4Vz8/P2c/O0A/B8Z3B8gDIzcAu0A/Pz8HxH/zHgvI70cDyN9PB8xMxY5DP3pUQ6A+PwfIQgfEf0rDRz4/P2Y+CMZ5B8j7Iw8HxHpKw0Y+Pz8HxhsjLwfIGyMXB8SW80hvev5PB8YbIy8DyOMjB7hXPz8/Z802QD8Hxm8HyAMjNwfEf0rDej8/PwvI70cDyN9PB8SW804HxkYHxIjzRnpU9Z8+PwPGd2Y+BMZ5B8ZKB8SI80Z6VOOfPj8Dxl9mPgTGYQLMMzsENnNKvb09Pz8AxoEHPn+4enp6egc2gErC6T0/P/7MUzEuiHpUIp8+PwfGhwfIQQfEf/RGBMRxSsQJPT8/ZvkHxJbzOQfGTgfEjfMxBMwCQATMCUAMPogMPn/zIQw2h+1CZyXxQD9mVQzGgC6NZxneQD9niGhAP4I/HT8/P2e5YkA/B8ZSB8SN8y4EzAMjQAw+fwDGigfGQQfMSwfzWgfEiPRUZ9doQD+CP1E/Pz9nzGJAPwQucWZMZ470QD8ELnFmPgjGcQfEcUrDokA/PwfElvP9AMaEb0qA/k++d0D0NAfGGyMvB8ZGB8SI80h6VPTaPj8LyC4HxgZHB8SI80hn+zVAPwvI7ke1Vz8/PwfGhmfmNUA/B8YDI/8HxH/zRAfGR2Y+CMaJC8ZJBC5/Lo16VPbVPj/Ef0rTfgDGhG9KgAFPvndA9DAHxkkHxIjzSHpUTto+PwvIMQfGCUcHxIjzSGdVNUA/C8jxR7VXPz8/B8aJZ0g1QD/PAMaEb0qAAk++d0D0LwfGSgfEiPNIelSU2T4/C8gyB8YKRwfEiPNIZ5s4QD8LyPJHtVc/Pz8HxopnhjhAP8OW8xl6VDjbPj/GbwfGAyP/B8R/8/0AxoxvSoAHT754QPQ0B8YbI/8HxkYHxIjzSHpU/Nk+PwvILgfGBkcHxIjzSGfDOEA/C8juR7VXPz8/B8aGZ+44QD8HxvsjL2jae3p6B8YDI/8HxH9Kw8F7enoAxoxvSoAHT754QErE9Ht6egfGGyP/B8ZGB8SI80h6VFrZPj8LyC4HxgZHB8SI80hnIThAPwvI7ke1Vz8/PwfGhmdUOEA/B8b7Iy9oOXt6erhJP0K/Z3AWQD/PuEk/Qr9nYRZAP8+4ST9Cv2eWFkA/z7hJP0K/Z48WQD+Li4uLi4uLi4uLi4uLi4uLB8gbI08HyOsjVxESABEHwGvvPT8/B8ZES/FBPwcugwfIwyPfPT8/B8aYelQ32z4/SrKP4YBlRztB9E7hvnVA9EwHxoZn0kA/P2jkQD8/B8wLIy9nVwk/P8/GTgfMCyP/ZwYMPz8ujQC3Rz0/PwfMCyMPZ6jfQD8ELnEHxhsjLwfElvNEB8Y+Zj4IxoEHxvsj/wfEevNEB8ZKZj4IxokHyAMjJ4IDIx9DQD8/C8wLIw8LzETckD4/B8xUjYpDP3pUM9c+PwfMNHSKQz8HxpEHzAsjD2dXYkA/C8xE6Js+P8R/C0oEgQfElvNEC8ZGZj4MxokHxHrzRAfGSmY+CMaJB8xUxYpDP3pUc9I+P8R/80QAxmlmR3pULNU+P8ZnuXp6enoHxHrzAcaJb0qACk++eED0NAfGGyP/B8ZGB8SI80h6VO3bPj8LyC4HxgZHB8SI80hn+DJAPwvI7ke1Vz8/PwfGhmfnMkA/B8YbIy8HxJbzOm9KgO5PvnlA9DQHxhsjLwfGRgfEiPNIelQo2z4/C8guB8YGRwfEiPNIZy8yQD8LyO5HtVc/Pz8HxoZnWjJAP8aEB8bLI989Pz8HLotnrDFAPwvM2yPvPT8/CMYWJwjG5i8Ixl4AGRoZfouLi4uLB8gbI08HyPMjVwfI+yMfFAATABQAEQASB8yrI29jenq3T1s/P2cBOkA/ByZfB8ZEU/NBPwcugwfIxD9WPz8LxngELmMAxnsDyOMjLwfMCyM3ZzULPz/PAMZSB8wLIwfEjUrHh0M/P2fjBj8/zwTM6yN6Slr/P+HhSlrDPz8/Pz8ujQC3Rz0/PwfMzO9HPz9nqxlAPwQufwfMVP2MQz8HzMzfQT8/ZzHkdnq4Vz8/P2c/MUA/B8aXB8gDI/8HxH/zIQvI30eC/09APz8/B8zM30E/P3pUQtY+PwfIPgfEf0rDcEo/P2Y+CMabB8SWSsPOTz8/vopAyPsjLwfGAyM3B8R/80QHxkdmPgjGiwfICyMnggMjH0NAPz8LzMzvRz8/C8xEDIo+PwfMVAWMQz8HxkZ6VGDUPj/Ef/9K04IAxoRvSoD+T753QPQvB8ZGB8SI80h6VL/VPj8LyB4HxgZHB8SI80hnwjRAPwvI3ke1Vz8/PwfGhmfxNEA//8N69EjG+yMvaHd5enoELn8HzFQJi0M/B8zMv0U/P2f943Z6uFc/Pz9nSzRAPwfGbwfIAyPvB8R/8yELyN9Hgv9PQD8/PwfMzL9FPz96VE7VPj8HyEEHxH9Kw0dKPz9mPgjGcwfI9F8HxHFKw/VKPz8DxvMjLwC+iT0DyPMjL7hXPz8/Z7AzQD8HxncHyAMj7wfEf/MhC8jfR4L/T0A/Pz8HzEw5i0M/elS32D4/B8hCB8R/SsO3ST8/Zj4IxnsHyPsj7wfEekrDKEo/PwfGGyM3B8gbIxcHxJbzSW96/k8HxhsjNwPG8yMvAL6JQwPI8yMvuFc/Pz9nPDNAPwfIAyP/B8R/81ILzAMj7wfMEyMXB8aHZ8z2dnoLxm9mPgzGcwzEcUrDkkk/PwfElvP9AMaEb0qA/k++d0D0NAfGGyM3B8ZGB8SI80h6VErYPj8LyB4HxgZHB8SI80hnUTNAPwvI3ke1Vz8/PwfGhmdEM0A/C8jzIxcHxgMjBwfEf/NEB8ZHZj4IxosLzAsjFwvGQQfMEyM3ZxtzenrPB8YDIxcHxH/z/gDGjG9KgAdPvnhA9DEHxhsjFwfGRgfEiPNIelTY1z4/C8geB8YGRwfEiPNIZ58uQD8LyN5HtVc/Pz8HxoZnyi5AP88AxoRvSoACT753QPQvB8ZKB8SI80h6VBbXPj8LyCIHxgpHB8SI80hn3S5APwvI4ke1Vz8/PwfGimcQLkA/B8YbIzcHxJbzRAvGRmY+DMaLB8YDIwcHxH/zRAfGR2Y+CMaLBC5/Lo16VA3OPj8AxnsExnNKWv8/SlrDPz8/Pz8ujQC3Rz0/PwfMzP89Pz9nCxZAPwPGggfMVDWFQz8HzAwvZ5jgdnoHxJbzRAfGPmY+CMaDB8gDIyeCAyMfQ0A/PwvMzP89Pz8LzEQEiz4/B8wULwfMTFGFQz96VJfNPj/Ef0rDoD8/PwfMzP89Pz9n3009PwA2QvQnB8SW80QLxkZmPgzGiwQufwfMFC8HzEybiEM/elShzT4/eoJoGnp6egM2cvMYB8SW80QLxkZmPgzGiwQufwfMFC8HzEyqiEM/elT4zT4/BMaBB8xUwohDPwfMDC9nIeB2egfElvNEC8ZGZj4MxosLzMT/PT8/B8wULwfMTPKIQz96VADNPj8AeoF6gmhyeXp6BMgqAMaEb0qAAU++d0D0MAfGSQfEiPNIelSQ0T4/C8ghB8YJRwfEiPNIZ5cwQD8LyOFHtVc/Pz8HxolngjBAP89ojUU/P3KNZ9UBPz/PALx6enp6Slo/Lo0At0c9Pz8HzMyfST8/Z2sYQD8ELn8HzFS9h0M/B8zMz0s/P2fx33Z6uFc/Pz9n/zBAPwfGlwfIAyP/B8R/8yELyN9Hgv9PQD8/PwfMzM9LPz96VALRPj8HyD4HxH9Kww1GPz9mPgjGmwfElkrDokY/P76KR8j7Iy8HxgMjNwfEf/NEB8ZHZj4IxosHyAsjJ4IDIx9DQD8/C8zMn0k/PwvMRMyFPj8HzFTFh0M/B8ZGelQg0D4/xH//StOCAMaEb0qA/k++d0D0LwfGRgfEiPNIelR/1D4/C8geB8YGRwfEiPNIZ4IvQD8LyN5HtVc/Pz8HxoZnsS9AP//DevRIxvsjL2h3eXp6AMZ7B8YbIzcujQC3Rz0/PwfMzK9PPz9nmxdAPwPGggfMVIWCQz8HzMwPQz8/Z+EadnoHxJbzRAfGPmY+CMaDB8gDIyeCAyMfQ0A/PwvMzK9PPz8LzESNiD4/B8zUD0M/PwfMTJ+CQz96VN3PPj/Ef/NDeoJmzbhXPz8/Z2sqQD8Hxm8HyATHB8R/8yELyN9Hgv9PQD8/PwfMTPWCQz96VHPTPj8HyEEHxH9Kw0VFPz9mPgjGcwfI9McHxHFKw4BIPz8ELn8HzFSLgUM/B8zMf00/P2d/GXZ6uFc/Pz9nxSpAPwfGdwfIAyMPB8R/8yELyN9Hgv9PQD8/PwfMzH9NPz96VNDTPj8HyEIHxH9Kw61IPz9mPgjGewfI/KcHxHpKwyNFPz++CyMvTwfIGyMPB8SW80hvev5PB8YbIze+CyMvH7hXPz8/Zx8qQD8HyAMj/wfEf/NRC8wExwfMEyMPB8aHZ/DxdnoLxm9mPgzGcwzEcUrDm0g/PwfElvP9AMaEb0qA/k++d0D0NAfGGyM3B8ZGB8SI80h6VG7OPj8LyB4HxgZHB8SI80hndSlAPwvI3ke1Vz8/PwfGhmdoKUA/C8jzIw8HxgMjBwfEf/NEB8ZHZj4IxosLzAsjNwvGQgfMEyMPZ/9qenq+4yMvmgfGAyMPB8R/8/4AxoxvSoAHT754QPQxB8YbIw8HxkYHxIjzSHpU+M4+PwvIHgfGBkcHxIjzSGe/KUA/C8jeR7VXPz8/B8aGZ+opQD/PAMaEb0qAAk++d0D0MAfGSgfEiPNIelQ2zj4/C8giB8YKRwfEiPNIZ/0pQD8LyOJHtVc/Pz8HxopnMClAP88AxoRvSoABT753QPQvB8ZJB8SI80h6VHzNPj8LyCEHxglHB8SI80hnQylAPwvI4Ue1Vz8/PwfGiWduLEA/BC5/B8xUgIFDPwfMDG9njxt2egfGGyM3B8SW80QLxkZmPgzGiwvMBG8HzNQPQz8/B8xMW4RDP3pUYcw+PwTGIgBykwPI4yMzuFc/Pz9n5CxAPwvGbwfIBK8ELnoHxH/zIQvI90eC/09APz8/B8xMb4NDP3pU5c0+PwjIQQfEf0rD0UI/P2Y+DMZyC8j0zwzEcUrDMkI/P7hXPz8/Z1EsQD8Hxm8HyAS3B8R/8yELyPdHgv9PQD8/PwfMTKODQz96VFnNPj8HyEEHxH9KwxRCPz9mPgjGcgfI9NcHxHFKw0hHPz8HyBsj5wfElvNIb3r+TwfGGyM3vgsjL/+4Vz8/P2etK0A/B8gEfwfEf/NRC8wEzwfMEyPnB8aHZ0PzdnoHxndmPgjGegfEekrDsEI/PwfElvP9AMaEb0qA/k8HxhsjN753QPQvB8ZGB8SI80h6VMHQPj8LyDYHxgZHB8SI80hnzCtAPwvI9ke1Vz8/PwfGhmf7K0A/B8j7I+cExoMHzFQcfkM/B8zMj1M/P2cQFnZ6uFc/Pz9nVitAPwfGdwfIBIcHxH/zIQvI90eC/09APz8/B8zMj1M/P3pUHtA+PwfIQgfEf0rD5EE/P2Y+CMZ6B8j8jwfEekrDd0E/P8ALIy+/Pz8/B8gbI98HxJbzSG96/k8HxhsjN8ALIy8/QD8/uFc/Pz9nqyZAPwfIBJcHxH/zUwvMBNcHzBMj3wfGh2d57XZ6C8Z3DMR6SsPVQT8/B8SW8wUAxoRvSoD+T753QPQ8B8YbIzcHxkYHxIjzTHpUxM8+PweCPj8/Pz8HxgZHB8SI80xnxyZAPweC/kc/Pz8/tVc/Pz8HxoZn7iZAPwvI+yPfAHqDBMaDB8xUEH1DPwfMzF9RPz9nBBV2erhXPz8/Z0omQD8HxpcHyAMj9wfEf/MlB4L/Rz8/Pz+C/09APz8/B8zMX1E/P3pUTc8+PwfIPgfEf0rDGkQ/P2Y9LpYHxJZKw5FEPz/ACyMvPz0/PwvMCyPnC8ZCB8wTI98HxkZn62Z6esN/AErTggDGhG9KgP5PvndA9DcHxkYHxIjzTHpUrso+PweCPj8/Pz8HxgZHB8SI80xnsSVAPweC/kc/Pz8/tVc/Pz8HxoZnoCVAP8DjIy96eXp6B8YDI98HxH/zBgDGjG9KgAdPvnhA9DkHxhsj3wfGRgfEiPNMelQSyj4/B4I+Pz8/PwfGBkcHxIjzTGcVJUA/B4L+Rz8/Pz+1Vz8/PwfGhmcEJUA/zwDGhG9KgAJPvndA9DcHxkoHxIjzTHpUUMo+PweCQj8/Pz8HxgpHB8SI80xnUyVAPweCAkc/Pz8/tVc/Pz8HxopneihAP77jIy+6B8YDI+cHxH/zBgDGjG9KgAdPvnhA9DkHxhsj5wfGRgfEiPNMelS3yT4/B4I+Pz8/PwfGBkcHxIjzTGe2KEA/B4L+Rz8/Pz+1Vz8/PwfGhmehKEA/zwDGhG9KgAFPvndA9DgHxkkHxIjzTHpU7ck+PweCQT8/Pz8HxglHB8SI80xn9ChAPweCAUc/Pz8/tVc/Pz8Hxoln3yhAP88AxoRvAEqAAU++d0D0NwjGSQfEiPNMelQmyT4/CIJBPz8/PwjGCUcHxIjzTGcpKEA/CIIBRz8/Pz+1Vz8/PwjGiWdYKEA/BMN69EUHxhsjN2gVdnp6uFc/Pz9ngydAPwfGdwfIAyP3BC5jB8R/8yELyN9Hgv9PQD8/PwfMTAl/Qz96VIfMPj8HyEIHxH9Kwx8+Pz9mPgjGewfI/J8HxHpKw9Q9Pz8HxhsjNwfIHL8HxJbzSG96/k8HxhsjN8ALIy8/Qz8/uFc/Pz9nFCdAPwfIAyP3B8R/81QLzASfB8wUvwfGh2ei6nZ6B8ZvZj4IxnMHxHFKw1w+Pz8HxJbz/QDGhG9KgP5PvndA9DQHxhsjNwfGRgfEiPNIelQozD4/C8geB8YGRwfEiPNIZy8nQD8LyN5HtVc/Pz8HxoZnWidAPwfI9L8DxgMjMwfMVHq5Qz8HzMxvVz8/Z24Rdnq4Vz8/P2e8IkA/B8aXB8gDI/cHxH/zIQvI30eC/09APz8/B8zMb1c/P3pUg8s+PwfIPgfEf0rDIj0/P2Y+CMabB8SWSsP7PT8/C8ZJBC5/Lo0HxkZ6VJjCPj8AxoRvSoD+T753QPQwB8ZGB8SI80h6VPHLPj8LyB4HxgZHB8SI80hn/CJAPwvI3ke1Vz8/PwfGhmfrIkA/zwDGhG9KgAFPvndA9DAHxkkHxIjzSHpUN8s+PwvIIQfGCUcHxIjzSGc6IkA/C8jhR7VXPz8/B8aJZykiQD/PAMaEb0qAAk++d0D0MAfGSgfEiPNIelR1xj4/C8giB8YKRwfEiPNIZ0AiQD8LyOJHtVc/Pz8HxopnbyFAP88HxgMjBwfEf/P+AMaMb0qAB0++eED0MQfGGyMHB8ZGB8SI80h6VKzGPj8LyB4HxgZHB8SI80hnsyFAPwvI3ke1Vz8/PwfGhmeeIUA/zwfGAyM3B8R/8wBvA0qA508AvnxA9DQHxhsjNwfGRgfEiPNIelTgxj4/C8geB8YGRwfEiPNIZ+chQD8LyN5HtVc/Pz8HxoZnEiFAPy5/B8bMP1Y/Pwcui2dhJEA/C8zbI09bPz8IxhY3CMbu/wjG9gcIxl4AGgAZABwAGxx+uEk/Qr9nRghAP8+4ST9Cv2c/CEA/z7hJP0K/Z3QHQD/PuEk/Qr9nZQdAP8+4ST9Cv2eaB0A/z7hJP0K/Z5MHQD/PuEk/Qr9niAdAP8+4ST9Cv2e5B0A/z7hJP0K/Z64HQD/PuEk/Qr9npwdAP8+4ST9Cv2fcB0A/z7hJP0K/Z80HQD/PuEk/Qr9nwgdAP8+4ST9Cv2f7B0A/z7hJP0K/Z/AHQD/PuEk/Qr9n4QdAP8+4ST9Cv2cWB0A/z7hJP0K/Zw8HQD/PuEk/Qr9nBAdAP8+4ST9Cv2c1B0A/z7hJP0K/ZyoHQD+LuEk/Qr9nIwdAP8+4ST9Cv2dYB0A/i7hJP0K/Z0kHQD/PuEk/Qr9nPgdAP4u4ST9Cv2d3AkA/z7hJP0K/Z2wCQD+Li4uLi4uLi4uLi4uLB8gbI1cUERIAEwAUABEAEgfMqyPPZnp6t+9UPz9nCSxAPwcmXwfGRFvdQT8HLoMHyMTfUz8/C8ZdB8jU70A/PwvGaAfIzPdAPz8ulsgbI/8HOFzA1EE/9AvMDkAHzEw0MUM/Z4dXdnoHxocHzFTBtkM/elRfwT4/B8hEGNRBP8wOQAfMTEoxQz9nnVd2egfGhwfMVL+2Qz96VLXBPj8HyEQ21EE/CMZTIwjGi2caYHp6CMZDIwfIPwjGQyMHyP9HCMgbI0dKEn9uSvoEx7hXPz8/Z5weQD8HyD8HyP9HB8gExwQuYwDGewQufwfMVAG2Qz8HzMzvPj8/Z10NdnoujQC3Rz0/PwfMzG9EPz9nKQtAPwjGjGcBY3p6B8gDIyeCAyMfQ0A/PwvMzG9EPz8LzEQ6vD4/B8zU7z4/PwfMTEy2Qz96VIq+Pj8IuaWlpaWlpaVFxH9Kw4c/Pz9KWgM/PwfMzG9EPz9nBz49P8ZvB8Ycxws49M9Kw4ElPz8HzATHB8jEr0A/PwvIpLdAPz+4Vz8/P2dbHkA/yO9PB3oEzwfGBkcHyFcHyAdHC8ikt0A/PwfI/kcHyEB6ggPGggfMVPO1Qz8HzMzvPj8/Z08NdnoujQC3Rz0/PwfMzG9EPz9nGwZAPwjGjGfzXnp6B8gDIyeCAyMfQ0A/PwvMzG9EPz8LzETsuz4/B8zU7z4/PwfMTDa1Qz96VHy9Pj/Ef0rEPHp6egTGe+HhSlrDPz8/Pz8ujQC3Rz0/PwfMzB9LPz9newVAP7hXPz8/Z+EdQD8HxncHyMSPPz8/B8R/8yELyN9Hgv9PQD8/PwfMTHC4Qz96VObCPj8HyEIHxH9Kw7gnPz9mPgjGewfIvL9APz8HxHpKw6AoPz8Ixhw/B8jcxz8/PwfElvNDb3r+T74LI/9AuFc/Pz9ndiBAPwfIBL8HxH/zVgvMxL9APz8HzNTHPz8/B8aHZwfodnoHxm9mPgjGcwfEcUrDASc/PwfElvMAB4J/enp6em9KgP5PvndA9C8HxkYHxIjzSHpUhsE+PwvIHgfGBkcHxIjzSGeNIEA/C8jeR7VXPz8/B8aGZ4AgQD8HyLTHPz8/BMaCB8xUn7dDPwfMzE9FPz9n0w92erhXPz8/ZxkgQD8HxpcHyAMjBwfEf/MhC8jfR4L/T0A/Pz8HzMxPRT8/elTkwT4/B8g+B8R/SsO5Ij8/Zj4IxpsHxJZKwzglPz++CyP/PQfGQQfIAyMnggMjH0NAPz8LzMwfSz8/C8xEu7U+PwfMVLi3Qz8HxkZ6VA/APj/EfwBK04EHgn96enp6b0qA/k++d0D0LwfGRgfEiPNIelRmxD4/C8geB8YGRwfEiPNIZ20fQD8LyN5HtVc/Pz8HxoZnYB9AP77jI/95B4J+enp6esZ+b0qAAU++d0D0MAfGSQfEiPNIelSexD4/C8ghB8YJRwfEiPNIZ6UfQD8LyOFHtVc/Pz8Hxoln2B9AP8/Gfm9KgAJPvndA9C8HxkoHxIjzSHpU4cQ+PwvIIgfGCkcHxIjzSGfsH0A/C8jiR7VXPz8/B8aKZxsfQD8Ew3H04ADGmnKOB8b8xwe3paWlpaWlpUUHOATPSsPYIj8/B8wExwfIxJ9APz8LyKSnQD8/uFc/Pz9nXVpAP8gXTwd6BM8HxgpHB8g3B8gHRwvIpKdAPz8HyAJHB8hAAHqCaDF8enoHxgzHB8Y4BC56BzZ4SsN+JD8/DMziegvI/IdKEn/hSvoEj0oSiOFK+gxf4Ur6BG/G8k/I9H8ujQC3Rz0/PwfMzF8+Pz9newJAP8RxSsdzPz8/A8aBB8xUxbFDPwfMzC9JPz9n+Ql2erhXPz8/ZwdaQD8HxpcHyMRPPj8/B8R/8yELyPdHgv9PQD8/PwfMzC9JPz96VAzDPj8HyD4HxH9Kw7AkPz9mPgjGmgfElkrDqiE/P74LI/9DCMaMZ6GaenoHyAMjJ4IDIx9DQD8/C8zMXz4/PwvMRNq3Pj8HzFSTsUM/B8ZGelQu+j4/AMaDb0qA/k++d0D0LwfGRgfEiPNIelSXvj4/C8g2B8YGRwfEiPNIZ5pZQD8LyPZHtVc/Pz8HxoZniVlAPwfMVLKxQz8HzMxfPj8/Z5aMQD/Ef0rUBIPG9H9mQ4EEgz/hA8i8Xz4/P8RxSseaPz8/A8aBB8xUvbRDPwfMzP9PPz9n8Qx2erhXPz8/Z/9ZQD8HxpcHyMRXPj8/B8R/8yELyPdHgv9PQD8/PwfMzP9PPz96VAS+Pj8HyD4HxH9Kw7MjPz9mPgjGmgfElkrDrSQ/P74LI/9HCMaMZ9mZenoHyAMjJ4IDIx9DQD8/C8zMXz4/PwvMRNKyPj8HzFTTtEM/B8ZGelQm+T4/AMaDb0qA/k++d0BKxJ09Pz8HxkYHxIjzSHpUi70+PwvINgfGBkcHxIjzSGeOXEA/C8j2R7VXPz8/B8aGZ31cQD9o7D0/P7hXPz8/Z/JcQD8Lxl8HyMQvPj8/B8R/8yILyPdHgv9PQD8/PwfMTD20Qz96VPu9Pj8IyEMjB8R/SsN0Hj8/Zj4MxmILyKTHQD8/DMRjSsM8IT8/CMYcPwfI3Lc/Pz8HxJbzQm96/k/G9H++CyP/T7hXPz8/Z0dcQD8HyMTnPj8/B8R/81kLzMTHQD8/B8zUtz8/PwfGh2cN43Z6C8ZvBC5sZkEELmwExnQMxHFKw44kPz8HxJbzAweCf3p6enpvSoD+T753QPQvB8ZGB8SI80h6VIrAPj8LyCYHxgZHB8SI80hnkVtAPwvI5ke1Vz8/PwfGhmeEW0A/xvR/C8i0tz8/PwiChHp6enoExoQDJoEHzFTSrkM/B8zMD00/P2fGBnZ6AMwMWGcRW0A/B8aXB8jEHz4/PwQuegfEf/MhC8j3R4L/T0A/Pz8HzMwPTT8/elQXwD4/B8g+B8R/SsOcHT8/Zj4IxpoHxJZKw0YkPz++CyP/HwjGQQfIAyMnggMjH0NAPz8LzMxfPj8/C8xEqrQ+PwfMVKuuQz8HxkZ6VP77Pj8AxoRvSoD+T753QPQvB8ZGB8SI80h6VGe/Pj8LyDYHxgZHB8SI80hnalZAPwvI9ke1Vz8/PwfGhmeZVkA/vuMj/2oAxoRvAEqAAU++d0D0MAjGSQfEiPNIelSkvz4/DMg5CMYJRwfEiPNIZ6tWQD8MyPlHtVc/Pz8Ixoln1lZAP88AxoRvAEqAAyNPvndA9DMIxksjB8SI80V6VOO/Pj8MyDsjCMYLI0cHxIjzRWfoVkA/DMj7I0e1Vz8/PwjGi2cSVkA/CIKDenp6eoIE/0NAPz8AuD8/Tz8LzAT/Lo0HzMxfPj8/elTPvz4/A8j8p3pUcfk+PwfGhwfMFKd6VND5Pj/Ef/PtvvynP/PrB8xUxzZDPwfMzF8+Pz9ncwhAPwfEf/MTSk9Ef7BDP0pQxH9APz9tSk9MgLBDP21KUMyPQD8/xky2sEM/yMyXQD8/B8zMf0A/PwzGg0paPwh6f+H9vjsAP/R0DD5/B8zUf0A/PwfGh2euFEA/B8zUXz4/PwfMzM9APz9nX5N5es8Hxle4Vz8/P2cBVUA/C8ZnB8gEvwfIxDc+Pz8HxH/zJwvI90eC/09APz8/B8aGelQG+j4/CMgEPwfEf/RNB8SWSsSUHz8/ZkIMxmoLyPy/C8jshwzEbErDZB0/PwfGzM9APz9nJoNAPwvI+yP3C8j7I+e1Q0A/PwfMzD9HPz96VHbFQT/Ef0rD4EQ/P7hXPz8/Z7xYQD8HxpcHyMT/Pj8/B8R/8yELyPdHgv9PQD8/PwfMTJewQz96VH35Pj8HyD4HxH9KwxwfPz9mPgjGmgfI3Ic/Pz8HxJZKwxcdPz+4Vz8/P2fmWEA/C8ZnB8jE3z4/PwfEf/MiC8j3R4L/T0A/Pz8HzMw/Rz8/elTv+T4/CMgEPwfEf0rDVB8/P2Y+DMZqC8isZz8/PwzEbErDSyA/P7hXPz8/Z1dYQD8Lxl8HyMRPPT8/B8R/8yILyPdHgv9PQD8/PwfMTF4kQz96VFz5Pj8IyEMjB8R/SsOMWj8/Zj4MxmILyKRXPT8/DMRjSsOpHz8/B8YcvwfI3NdAPz9vev5Pvgsj//+4Vz8/P2ewV0A/B8ZvB8jEHz0/PwfEf0rDeT8/PwvI90eC/09APz8/B8ZGB8SI80h6VNj8Pj8DxncIxksjB8SI80d6VML8Pj9mPS5/A8Zv/cxbNzaXSr0TWj8/xn4HPn+4enp6egc2gErCAFo/P8xTVi6IelQJ/D4/B8aHB8hBB8R/9EzElkrEHlo/P2jAPz8/B8YUvwfGTQfEjfMxBMwCQAPMBkAMPogMPn/zIQw2h+1CZw8OQD9mVQzGgC6NZ8P/QD9naoFAP4I/HT8/P2djg0A/CMZTIwfEjfMxBMwBQAw+fwDGigfGQQfMSwfzHgfEiPRYZ7mBQD+CP1E/Pz9nroNAPwfGHL8ELnpmUGd0DUA/B8YcvwQuemY+CMZyB8RxSsPnWj8/CIKBenp6egDGgW9KgP5PvndA9C8HxkYHxIjzSHpU0fs+PwvINgfGBkcHxIjzSGfcUkA/C8j2R7VXPz8/B8aGZ8tSQD8HyLTXQD8/B8i0fz8/P296AU/ACyP/vz8/P7hXPz8/ZytSQD8HyMQnPT8/B8R/81YLzMRnPz8/B8zUfz8/PwfGh2fxGXZ6B8aXZj4IxpoHxJZKw31ZPz8AxoFvSoABT753QPQvB8ZJB8SI80h6VD37Pj8LyDkHxglHB8SI80hnSFJAPwvI+Ue1Vz8/PwfGiWd3UUA/B8jcfz8/PwfI3G8/Pz9vev5PwAsj/z9APz+4Vz8/P2fXUUA/B8jELz0/PwfEf/NWC8zEhz8/PwfM1G8/Pz8HxodnXRx2egvGb2Y+DMZyDMRxSsMeWT8/B4J/enp6em9KgP5PvndA9C8HxkYHxIjzSHpU5fY+PwvINgfGBkcHxIjzSGfwUUA/C8j2R7VXPz8/B8aGZ99RQD8LyPMj5wjMCU8HyMyPPz8/b3pAwOMj/3p5enoHgn96enp6b0qAQL53QPQvCMZJB8SI80h6VEr2Pj8MyDkIxglHB8SI80hnUVFAPwzI+Ue1Vz8/PwjGiWdEUUA/wOMj//p6enoHgn96enp6b0qA/k++d0D0LwfGRgfEiPNIelSB9T4/C8g2B8YGRwfEiPNIZ4xUQD8LyPZHtVc/Pz8HxoZnu1RAP77jI/+6B4J+enp6esZ+b0qAAU++d0D0MAfGSQfEiPNIelT59T4/C8g5B8YJRwfEiPNIZ8RUQD8LyPlHtVc/Pz8Hxoln81RAP8/Gfm8ASoADI0++d0D0NAjGSyMHxIjzRXpUOfU+PwzIOyMIxgsjRwfEiPNFZ/5UQD8MyPsjR7VXPz8/CMaLZzBUQD/PCIKDenp6egDGg28ASoAET753QPQuCMYMPwfEiPNFelRz+D4/DMj8PwjGDEcHxIjzSGd1U0A/DMj8R7VXPz8/CMaMZ2hTQD/PB8zMhz8/P2cLA3Z6C8j7Iy8DyPsjJ4IDIx8+Pz8/BC6ItT8/P78EzABACMZJZ5G9fHoLxncLxuy/B753ekrEN0I/PwQuerVDQD8/B8zMP0c/P3pU98RBP8R/SsM6Pj8/uFc/Pz9n/VNAPwfGlwfIxDc9Pz8HxH/zIQvI90eC/09APz8/B8xMHKtDP3pUAvg+PwfIPgfEf0rDSVY/P2Y+CMaaB8jcvz8/PwfElkrDnFs/P7hXPz8/Z29OQD8HxpcHyMT/PT8/B8R/8yELyPdHgv9PQD8/PwfMzD9HPz96VHT3Pj8HyD4HxH9Kw4JVPz9mPgjGmgfIHPcHxJZKw4tWPz+4Vz8/P2egTkA/B8aXB8jEBz0/PwfEf/MhC8j3R4L/T0A/Pz8HzEzrH0M/elSh9z4/B8g+B8R/SsO+VT8/Zj4IxpoHyBzvB8SWSsPtVj8/C8js528AegRPwAsj/z89Pz+4Vz8/P2cATkA/B8jEDz0/PwfEf/NUC8wE7wfMFOcHxodn0BV2egfGb2Y+CMZyB8RxSsNaVj8/AMaDbwBKgARPvndA9C0Ixgw/B8SI80V6VFb3Pj8MyPw/CMYMRwfEiPNIZyBOQD8MyPxHtVc/Pz8IxoxnT05APwfI9OcHyPRHb3oBT8ALI/8/Qz8/uFc/Pz9nsU1APwfIxBc9Pz8HxH/zVAvMBPcHzBRHB8aHZ0EVdnoHxpdmPgjGmgfElkrDyFU/PwfMDEdnK/12egfIHEcHyBw/b3r+T8ALI/8/Rz8/uFc/Pz9n3U1APwfIxN89Pz8HxH/zVwvMxL8/Pz8HzBQ/B8aHZ6oYdnoLxm9mPgzGcgzEcUrDIlU/PwfMDD9nlAB2egvI9D8HxgMj5wfEf/P9AMaLb0qAB0++eED0NAfGGyPnB8ZGB8SI80h6VFryPj8LyDYHxgZHB8SI80hnIU1APwvI9ke1Vz8/PwfGhmdUTUA/C8jzI+cMzOFPbwB6QyPGGyP/SrVuRgfMDD9n4QB2ekq1bkUHzAxHZxgAdnpKtW5IyBsj/weCf3p6enpvSoABT753QPQwB8ZJB8SI80h6VKXxPj8LyDkHxglHB8SI80hnsFBAPwvI+Ue1Vz8/PwfGiWefUEA/zwfMDO9nQQB2es8HzAz3Z3v/dnrPB8zMvz8/P2dq/3Z6C8j7Iy8DyPsjJ4IDIx8+Pz8/BC6ItT8/P78EzABACMZJZ/j6fHoLxncHvnd6SsRhPj8/C8ZfuFc/Pz9nPlBAPwfGlwfIxOc9Pz8ELnEHxH/zIQvI70eC/09APz8/B8xMLqhDP3pURPE+PwfIPgfEf0rDbFI/P2Y+CMaZB8jcrz8/PwfElkrD1lg/PwvIrHc/Pz9vAHoET8ALI/8/Tz8/uFc/Pz9n1U9APwfIxO89Pz8HxH/zVgvMxK8/Pz8HzNR3Pz8/B8aHZ2MSdnoHxm9mPgjGcQfEcUrDOlg/PwDGg28ASoAET753QPQtCMYMPwfEiPNFelTp9D4/DMj0PwjGDEcHxIjzSGfzT0A/DMj0R7VXPz8/CMaMZ95PQD8HxgMj5wfEf/P9AMaLb0qAB0++eED0NAfGGyPnB8ZGB8SI80h6VCD0Pj8LyC4HxgZHB8SI80hnJ09APwvI7ke1Vz8/PwfGhmdST0A/B8jzI+cLzOFPbwB6QyPA4yP/emp6egeCf3p6enpvAEqAQyO+d0D0MAfGSQfEiPNIelSI8z4/C8gxB8YJRwfEiPNIZ49KQD8LyPFHtVc/Pz8HxolnukpAP88HzMyvPz8/Zx06dnoLyPMjLwPI8yMnggMjHz4/Pz8ELoi1Pz8/vwTMAEAHxklnq/x8egvGdwe+d3pKxFg9Pz/MB1hnNkpAPwfGlwfIxPc9Pz8HxH/zIQvI70eC/09APz8/B8xMEaJDP3pU//M+PwfIPgfEf0rDLlE/P2Y+CMaZB8jczz8/PwfElkrDkVI/PwvIrD9APz9vAHoET8ALI/8/Hz8/uFc/Pz9nlElAPwfIxL89Pz8HxH/zVgvMxM8/Pz8HzNQ/QD8/B8aHZ1oRdnoHxpdmPgjGmQfElkrDiVE/PwiCgnp6enoAxoJvAEqABE++d0D0LQjGDD8HxIjzRXpUne4+PwzI9D8IxgxHB8SI80hnp0lAPwzI9Ee1Vz8/PwjGjGfSSUA/AMaCbwBKgEMjvndA9C8HxkkHxIjzSHpU3u4+PwvIMQfGCUcHxIjzSGflSUA/C8jxR7VXPz8/B8aJZxhJQD8HyBsj5wvM3k9vAHpDI8DjI/96mnp6AMaCbwBKgEMjvndA9DAHxkYHxIjzSHpUSu4+PwvILgfGBkcHxIjzSGdRSUA/C8juR7VXPz8/B8aGZ0RJQD/PB8zMzz8/P2fnPHZ6C8jzIy8DyPMjJ4IDIx8+Pz8/BC6ItT8/P78EzABAB8ZGZ232fHoLxncHvnd69N7MB1hnxExAPwfGlwfIxMc9Pz8HxH/zIQvI70eC/09APz8/B8xMI6I+P3pUxe0+PwfIPgfEf0rDx1M/P2Y+CMaZB8gbI/cHxJZKwx1RPz8LyOyPbwB6BE9o3kA/PwvGpI8/Pz8ujQjGinpU7vA+P8aXxodnxUpAPwfGb8wOQLc9Pz8/B3JdB4KAenp6egdK/4AHxodn6EpAPwvGby5/yASrB8gDIx8LzAyrA8Z+B8aRCMaKelTg6j4/xgSrvnc+7R+/OWr0Vr/5QLb0VL/5Pbr0SgPMBnwLzAE+uGh8Pz9mBb53Pe08vzl69De/+UB59C2QZr52QPEhB8wJPQjGkQPM/npKWr8/Pz8/SrJA4cg9B8wNPQfMCD0IvmdA9GvMBnpmVgPGhgvGgS6IyBsjJwvI8yMfLo16VEnsPj/Ghy5/4QDIQwnMB1dnAEtAPwfGlwfIxM89Pz8HxH/zKC5/B8j+R4L+T0A/Pz8Ixol6VAfwPj8HyD4HxH/0SQzEcUrEC04/P2Y+B8aXB8gbI/cHxJZKw4RTPz8IxolnK0tAPwfGiWcjS0A/CMaKelSW6T4/B8YDI+cHyASPbwB6QyMELnEHgn96enp6bwBKgEMjvndA9DQHxhsj5wfGRgfEiPNIelSM7z4/C8guB8YGRwfEiPNIZ5NGQD8LyO5HtVc/Pz8HxoZnfkZAPwQuegfGGyP3B8SW80QHxkZmPgjGigC3Qz8/PwfMVGCeQz9nQ41AP8R/SsR4Pz8/B8SW80QHxkZmPgjGigfMVI+eQz9n7jVAPwfGbwfEf0rDkz8/Pwe+gUFKsklneopAP8R/808HvoE9SrJJZ2qKQD/Ef/RvuFc/Pz9nSEZAPwvGbwfIxNc9Pz8HxH/zHQvI90eC/09APz8/B8aJelRN7z4/CMhBB8R/SsMhTT8/Zj4MxnILyLRHQD8/DMRxSsN7TT8/B8SW8wEHgn96enp6b0qA/k++d0D0NAfGGyP3B8ZGB8SI80h6VH/qPj8LyDYHxgZHB8SI80hngkVAPwvI9ke1Vz8/PwfGhmexRUA/C8jzI/dvAHoBTwfMzEdAPz9nTzV2emiWeXp6Lo0uiHpUAPM+PwvI/K8HxkS57EE/B8R/81e4QD8/P3qPtT89Pz/GTBbsQT96VFjpPj8HzASvB8gDIx8LzEzAr0M/Lo0DzP1AB8xME4FDP3pUWfM+P8ZvB8ZU9OxBPwfEjfNbLoh6jbU/QD8/xkxU7EE/elSO7D4/B8ZUE+xBP8RxSsTOSz8/4QPI+yMPB8SN81HMCUB6jbU/PT8/xkxk60E/elSe7D4/B8SW80QHxk5mPgjGkgfGDK8HxkALzAMjD3rPRz0/PwfGRETsQT8HxH/zVC6Ieo+1P0A/P8ZMpOtBP3pU3uw+P+G++yMPP0rEyD8/PwvI/NcHxgyvB8ZAB8wU13rPX0A/PwfGDNcHxIjzGgvIvE9APz8Hgn96enp6yARXyAQDC8i8V0A/PwfGQAfM1E9APz96DwcHxgzXB8ZAB8wUV3oPFwfGDNcHxkAHzBQDeg/fB8YM1wfGQAfM1FdAPz96Dw8HxgzXB8ZAeg9P4b77Iw8/SsPcRj8/uFc/Pz9nl0dAPwfGlwfIxJ89Pz8HxH/zWwvI90eC/09APz8/B8xMBqBDP2fJKUA/B8g+Zj4IxpoHyNwfQD8/B8SWSsMKUD8/B8YMrwfGQAvMBJ8Hxk56zydAPz/GlwfMzB9APz9nIzd2esSWSsQmRj8/zAZXZ+dHQD8HxpcHyMSnPT8/B8R/81sLyPdHgv9PQD8/PwfMTF6fQz9nWSlAPwfIPmY+CMaaB8jcJ0A/PwfElkrDk08/PwfGDJ8HxkALzAMjFwfGTnrPJ0A/P8aXB8zMJ0A/P2euMnZ6xJb0DMwGV2d2QkA/B8aPB8gEtwfEf/NPC8j3R4L/T0A/Pz8LyDdmPgjGkgfIFJcHxI1Kw/hPPz8HxgsjFwfGQHrPjz8/PwfGCyMXB8ZAeg9PuFc/Pz9nq0JAPwfGlwfIxK89Pz8HxH/zWwvI90eC/09APz8/B8xMKp9DP2fdLEA/B8g+Zj4IxpoHyNwvQD8/B8SWSsNXTz8/B8YMnwfGQAvMAyMXB8ZOes8nQD8/xpcHzMwvQD8/Z3IxdnrElkrE9j8/PwfMzAc+Pz96VDXrPj/PB8YLIxcHxkAHzNQHPj8/eg//zAZXZ1ZCQD8Hxo8HyAS3B8R/808LyPdHgv9PQD8/PwvIN2Y+CMaSB8gUZwfEjUrDMEo/PwfGCyMXB8ZAes+PPz8/B8YLIxcHxkB6D0/PB8zMBz4/P3pUY+Y+P7hXPz8/Z7lBQD8HxpcHyMQnPj8/B8R/81sLyPdHgv9PQD8/PwfMTAzaQz9n8ytAPwfIPmY+CMaaB8jcN0A/PwfElkrDJUo/PwfGDJ8HxkALzAMjFwfGTnrPJ0A/P8aXB8zMN0A/P2dIMXZ6xJZKxHQ/Pz8HxgsjFwfGQAfM1J8/Pz96z8c/Pz/Ef0rEjD8/P8wGV2cvQUA/B8aXB8jEtz0/PwfEf/NbC8j3R4L/T0A/Pz8HzEym2UM/Z2EmQD8HyD5mPgjGmgfI3P9APz8HxJZKwzpJPz8HxsyfPz8/B8ZAC8zE1z8/PwfGTnoPN8aXB8zM/0A/P2f4NHZ6xJb0EMwGV2eAREA/B8aPB8gEtwfEf/NPC8j3R4L/T0A/Pz8LyDdmPgjGkgfIFF8HxI1Kw11MPz8HxszXPz8/B8ZAes+PPz8/B8bM1z8/PwfGQHoPTwfGzJ8/Pz8HxkB6D08HxgsjFwfGQHoPT7hXPz8/ZxFEQD8HxpcHyMR/PT8/B8R/81sLyPdHgv9PQD8/PwfMTHDcQz9nSyZAPwfIPmY+CMaaB8jcB0A/PwfElkrDfUw/PwfGDJ8HxkALzAMjFwfGTnrPJ0A/P8aXB8zMB0A/P2egM3Z6xJb0DMwGV2doQ0A/B8aPB8gEtwfEf/NPC8j3R4L/T0A/Pz8LyDdmPgjGkgfIFG8HxI1Kw+JMPz8HxgsjFwfGQHrPjz8/PwfGCyMXB8ZAeg9PuFc/Pz9n1UNAPwfGlwfIxIc9Pz8HxH/zWwvI90eC/09APz8/B8xMPNxDP2cPJUA/B8g+Zj4IxpoHyBy3B8SWSsNITD8/B8YMnwfGQAvMAyMXB8ZOes8nQD8/xpcHzAy3Z2YudnrElkrEZ0E/PwfGCyMXB8ZAB8wUN3oP38R/SsSBQT8/ALk/Tz8/B8YMNwfGQAfMFC96DwfEf0rEn0E/PwfGDC8HxkAHzBRPes/HPz8/xH9KxOJBPz8HzAwPelRk5z4/z7hXPz8/Z5E+QD8HxpcHyMSPPT8/B8R/81sLyPdHgv9PQD8/PwfMTMDbQz9nyyhAPwfIPmY+CMaaB8jcD0A/PwfElkrDMks/PwfGDE8HxkALzAMj7wfGTnoPN8aXB8zMD0A/P2cjLnZ6xJZKxOFAPz8Hxgsj7wfGQAfMFA96D//hvvwPR/QRB8b0F8wGV2cJPkA/B8aXB8jElz0/PwfEf/MiC8j3R4L/T0A/Pz8Hxol6VBLnPj8HyD4HxH/0SQfEcUrE8EU/P2Y+CMaaB8SWSsPjRj8/B8ZuaM4/Pz8HzMxfQD8/elR24j4/zwC4Rz8/PwQufwfMFA8HzMxfQD8/elSX4j4/xH9Kx/1GPz8HxrRnQD8/uFc/Pz9nfj1APwfGlwfIxF89Pz8HxH/zIgvI90eC/09APz8/B8aJelSL4j4/B8g+B8R/9EkHxHFKxHBIPz9mPgjGmgfGbgfElkrDYEU/PwfMzF9APz96VMziPj8HxkZn6F1APwPGd8gEBwfEcfMCB4KAenp6em9KgAlPvnhA9DEHxkkHxIjzTHpU3uI+Py6WB8hZZj0ulgfGCUcHxIjzSGfjPUA/B8gZR7VXPz8/B8aJZw49QD8Hxgsj7wfGQHoPT2ZDA8b8B7hXPz8/Z3tAQD8HxpcHyMRnPT8/BC5jB8R/81sLyN9Hgv9PQD8/PwfMTKvVQz9nqiJAPwfIPmY+CMabB8jcF0A/PwfElkrDFUU/PwfGDE8HxkALzAMj7wfGTnoPN8aXB8zMF0A/P2cCMHZ6xJZKxN9APz8Hxgsj7wfGQAfMFA96D//hvvwPR/QRB8b0F8wGV2fwQEA/B8aXB8jEbz0/PwfEf/MiC8jfR4L/T0A/Pz8Hxol6VPXhPj8HyD4HxH/0SQfEcUrEpUc/P2Y+CMabB8SWSsOkSD8/B8ZuaM4/Pz8HzMx3QD8/elRZ4T4/zwC4Rz8/PwQufwfMFA8HzMx3QD8/elR25D4/xH9Kx75IPz8HxrQ/PT8/uFc/Pz9nYT9APwfGlwfIxHc9Pz8HxH/zIgvI30eC/09APz8/B8aJelRq5D4/B8g+B8R/9EkHxHFKxCVHPz9mPgjGmwfGbgfElkrDHUg/PwfMzHdAPz96VK/kPj8HxkZny19AP8aXyAMj3wfEcfMAB4KAenp6em9KgAlPvnhA9C8HxkkHxIjzSHpUweQ+PwvIIQfGCUcHxIjzSGfMP0A/C8jhR7VXPz8/B8aJZ/s/QD8Hxgsj7wfGQHoPT2ZDxhsj3wC+ek9Ky8g9Pz++dk9Ky789Pz8DPnYENnlKzPM9Pz+4Vz8/P2dBP0A/B8aXB8jEPz4/PwfEf/NbC8jfR4L/T0A/Pz8HzEyA10M/Z7skQD8HyD5mPgjGmwfI3N9APz8HxJZKw+JHPz8HxgxPB8ZAC8wDI+8Hxk56DzfGlwfMzN9APz9nEyp2esSWSsRDPT8/B8YLI+8HxkAHzBQPeg//B8wUDwfMDCdn77x6es8HxgQnB8R/80QHxkdmPgjGi7UqPz8/Zx8pQD8HxH/zKAC7Gz8/P+FKWsM/Pz8/P+EDyB+1Kj8/PwfMBz1ndSxAPwfEf/RoBC5jB8xUWktDPwfMzKc/Pz9n3gd2es8LyOwfbwB6BE/ACyP/P/8/P7hXPz8/Z0Z6Pz8HyMRHPj8/B8R/81cLzMSnPz8/B8wUHwfGh2cXAXZ6B8ZvZj4IxnMHxHFKw+pCPz8Hgn56enp6xn5vAEqABE++d0D0LQjGDD8HxIjzRXpUm94+PwzI5D8IxgxHB8SI80hnXXk/PwzI5Ee1Vz8/PwjGjGeQeT8/B8j0HwvMBCcHzNTnQD8/B8wMH2e4BnZ6C8ZvB8wEdwg2gfPfB8YUdwfEjfMCxoZvSoAFT754QPQ2B8YcdwfGRgfEiPNIelTp3j4/C8geB8YGRwfEiPNIZ/R5Pz8LyN5HtVc/Pz8HxoZn43k/PweCfnp6enoIxkEHyAR3B8R/80Nvev9PB8zM50A/P2ewLHZ6wOMj/3q6enrGfm9KgAFPvndA9DAHxkkHxIjzSHpUQt4+PwvIIQfGCUcHxIjzSGdJeT8/C8jhR7VXPz8/B8aJZ3x8Pz/PB8zMpz8/P2ffLHZ6BMZyB8YLI+8HxkB6D0/PB8wMJ2cHLHZ6B8YMTwfGQHoPT88HzAwPelSe3T4/BC56B8YMLwfGQHoPTwfGDDcHxkAHzBQveg8HxH9Kw994enoHxgw3B8ZAeg9PB8YLIxcHxkB6D08HxgyfB8ZAeg9PC8ak70A/PwjGMyMHty4uLi4uLi4+CDgDI0dKw2REPz8LyKSXPz8/C8i8Xz8/P7VAPz8/CMaLZ/FTPz8HyMRfPz8/xgx/yAdPSrEMg8cHUwvI51dvAHoETwfGDI8HyAcfB8SI80NvegBPB8YMlwfIBycHxIjzQ296AE8HxgxfB8gHLwfEiPNDb3oATwfGDGcHyAc3B8SI80NvegBPB8YMbwfIB/8HxIjzQ296AE8Hxhx3B8gXBwfElvNHb3r+TwfGHHcIegMjRwfGCUcHxsRfPz8/B8gvB8gHRwvIvF8/Pz8HyAFHB8hAB8YMrwfEiPNCB8ZAeg9PzwfGAyP3CIKDenp6egfEf/MBAMaLb0qAB0++eED0NAfGGyP3B8ZGB8SI80h6VADgPj8LyDYHxgZHB8SI80hnB3s/PwvI9ke1Vz8/PwfGhmcyez8/B8YcdwfElvMAAMaDb0qA/k++d0D0MwfGHHcHxkYHxIjzSHpUct8+PwvINgfGBkcHxIjzSGd5dj8/C8j2R7VXPz8/B8aGZ2x2Pz8HxgxvB8SI8wAAxoNvSoAAT753QPQzB8YcbwfGRgfEiPNIelSs3z4/C8g2B8YGRwfEiPNIZ7N2Pz8LyPZHtVc/Pz8HxoZnnnY/PwfGDGcHxIjzAADGg29KgABPvndA9DMHxhxnB8ZGB8SI80h6VN7fPj8LyDYHxgZHB8SI80hn5XY/PwvI9ke1Vz8/PwfGhmcYdj8/B8YMXwfEiPMAAMaDb0qAAE++d0D0MwfGHF8HxkYHxIjzSHpUWN8+PwvINgfGBkcHxIjzSGcfdj8/C8j2R7VXPz8/B8aGZ0p2Pz8HxgyXB8SI8wAAxoNvSoAAT753QPQzB8YclwfGRgfEiPNIelSKGj4/C8g2B8YGRwfEiPNIZ5F1Pz8LyPZHtVc/Pz8HxoZnhHU/PwfGDI8HxIjzAADGg29KgABPvndA9DMHxhyPB8ZGB8SI80h6VMQaPj8LyDYHxgZHB8SI80hny3U/PwvI9ke1Vz8/PwfGhmf2dT8/AMaDbwBKgARPvndA9C0Ixgw/B8SI80V6VAEaPj8MyPw/CMYMRwfEiPNIZwt1Pz8MyPxHtVc/Pz8IxoxnNnU/PwfGQgfGdwfGDMcHNoDzSwvGrPdAPz9oAJV6egfGAEcLyDcHxkgHxIjzUc8Hxli1Vz8/P2c+dT8/B8aGB8SW9Ga1Vz8/PwfGDMdnbHg/P69AB8bM31M/Pwcui2f7eD8/B8bbI39UPz8HwIPvVD8/ABoAGQAcABsaGRx+uEk/Qr9noltAP8+4ST9Cv2fbW0A/z7hJP0K/Z9BbQD/PuEk/Qr9nwVtAP8+4ST9Cv2f2W0A/z7hJP0K/Z+9bQD/PuEk/Qr9n5FtAP8+4ST9Cv2cVW0A/z7hJP0K/ZwpbQD/PuEk/Qr9nA1tAP8+4ST9Cv2c4W0A/z7hJP0K/ZylbQD/PuEk/Qr9nHltAP8+4ST9Cv2dXW0A/z7hJP0K/Z0xbQD/PuEk/Qr9nPVtAP8+4ST9Cv2dyVkA/z7hJP0K/Z2tWQD/PuEk/Qr9nYFZAP8+4ST9Cv2eRVkA/z7hJP0K/Z4ZWQD/PuEk/Qr9nf1ZAP8+4ST9Cv2e0VkA/z7hJP0K/Z6VWQD/PuEk/Qr9n2lZAP4sHzEzC3D4/Z6lFQD+LB8xM9dw+P2egRUA/z7hJP0K/Z/VWQD+LuEk/Qr9n6lZAP8+4ST9Cv2fjVkA/z7hJP0K/ZxhWQD/PuEk/Qr9nCVZAP8+4ST9Cv2f+VkA/z7hJP0K/ZzdWQD/PuEk/Qr9nLFZAP8+4ST9Cv2cdVkA/z7hJP0K/Z1JWQD/PuEk/Qr9nS1ZAP8+4ST9Cv2dAVkA/z7hJP0K/Z3FVQD/PuEk/Qr9nZlVAP8+4ST9Cv2dfVUA/z7hJP0K/Z5RVQD/PuEk/Qr9nhVVAP8+4ST9Cv2e6VUA/i8aHZ7JVQD/PuEk/Qr9nq1VAP8+4ST9Cv2egVUA/i8aHZ9hVQD/PuEk/Qr9nyVVAP8+4ST9Cv2e+VUA/z7hJP0K/Z/dVQD+LuEk/Qr9n7FVAP4sHzEwU2z4/Z/tIQD/PuEk/Qr9nFFVAP8+4ST9Cv2cFVUA/z7hJP0K/ZzpVQD/PuEk/Qr9nM1VAP8+4ST9Cv2coVUA/i7hJP0K/Z1lVQD/PuEk/Qr9nTlVAP8+4ST9Cv2dHVUA/i4uLi4uLi4sHyBsjTwfI8yNXB8j7Ix8UABMAFAARABIHzKsjn3h6egfAa+9CPz8HxkQ1M0E/By6DB8jED0E/PwvGYAfMDE9n60s/P88Hvjy24kE/P/QntUA/Pz8HzEx0fD4/Z29ldXoHxocHzFQZykM/elRHGD4/B8hE0OJBPwQucQvI9P8HzExKzz4/Z6GfQD8HyAT/Lohn+p9AP88LyPQ3B8xMbso+P2fFn0A/B8gENy6IZ96fQD/PC8j0LwfMTJLKPj9n6Z9APwfIBC8uiGcCn0A/zwvI9CcHzEy2yj4/Zw2fQD8HyAQnLohnJp9AP88LyPQfB8xM2so+P2cxn0A/B8gEHy6IZ0qfQD/PC8j0VwfMTL7KPj9nVZ9APwfIBFcuiGdu2kA/zwfGHE8HxJbzSQfGRgvI9McHxIj0TGZDC8j0xwfMTA/KPj9nYtpAPwfIBMcuiGd/2kA/zwfElvNJB8ZGC8j0vwfEiPRMZkMLyPS/B8xMIMo+P2e32kA/B8gEvy6IZ9DaQD/PALp6enp6A8i7I78/Pz8LyPMj9wvI8yPvB8wE/wfIAyPnggMj30A/Pz8LyPMjFwfMBDcHyAMjDwfMBC8HyAMjBwfMBCcHyAMj/wfMBB8HyAMjNwfMBFcHyAMjLwfMBMcHyAMjJwfMBL8HyAMjHwC4Qj8/PwTGggDGkAjGi2d2VXt6A8ZnB8YMv2c+2kA/zwfGDMdneNlAP88HxgxXZ2rZQD/PB8YMH2dk2UA/zwfGDCdnltlAP88HxgwvZ5DZQD/PB8YMN2eC2UA/zwfGDP9nvNlAP0oSf25K+sTHPz8/AMwKEGfocz8/B8g/B8j/RwfIxMc/Pz8HzNTHPz8/B8wMT2fSinp6B8bUxz8/PwfGVQfG/E8HNpVKw65HPz8Hxv5XB8R/SsPSRz8/B8ZHB8SISsPGRz8/elQoGD4/xH9Kw/FHPz+4PT8/P2cS2UA/B8jEvz8/P+EDyC8HxgYvB8SI80kHxkgLyPSvB8SI9ExmQwvI9K8HzEzRzD4/ZyzZQD8HyASvLohnQdlAP88HxgYfB8SI80kHxkgLyPSnB8SI9ExmQwvI9KcHzEzezD4/Z3XcQD8HyASnLohnjtxAP88HxHrzSQfGSgvI9J8HxIj0TGZDC8j0nwfMTDPMPj9nhtxAPwfIBJ8uiGej3EA/zwfEevNJB8ZKC8j01wfEiPRMZkMLyPTXB8xMRMw+P2fb3EA/B8gE1y6IZ/TcQD/PB8YGJwfEiPNJB8ZIC8j0zwfEiPRMZkMLyPTPB8xMjcs+P2fo3EA/B8gEzy6IZ/3cQD/PB8zEfz8/PwfIAyM3B8zEvz8/PwfIAyMvB8wErwfIAyMnB8wEpwfIAyMfC8wMnwvMBNcHzBTPCMaLZ9pPe3pKsW8HxgzPZ3LbQD/PB8YM12ds20A/zwfGDJ9nXttAP88HxgynZ5jbQD/PB8YMr2eK20A//8NxSsNeQT8/AL58ekrEjkA/PwvI9O8HzEwwyz4/Z4fbQD8HyATvLohnoNtAP88LyPTnB8xMVMs+P2er20A/B8gE5y6IZ8TbQD/PC8j03wfMTHjGPj9nz9tAPwfIBN8uiGfo20A/zwvI9BcHzEycxj4/Z/PbQD8HyAQXLohnDNtAP88LyPQPB8xMgMY+P2cX20A/B8gEDy6IZzDbQD/PC8j0BwfMTKTGPj9nO9tAPwfIBAcuiGdU20A/zwfEevNJB8ZKC8j0fwfEiPRMZkMLyPR/B8xM8cY+P2dM20A/B8gEfy6IZ2HWQD/PB8R680kHxkoLyPS3B8SI9ExmQwvI9LcHzEwCxj4/Z5nWQD8HyAS3LohnstZAP88DyLsjvz8/PwvI8yP3C8jzI+8HzATvB8gDI+eCAyPfQD8/PwvI8yMXB8wE5wfIAyMPB8wE3wfIAyMHB8wEFwfIAyP/B8wEDwfIAyM3B8wEBwfIAyMvB8wEfwfIAyMnB8wEtwfIAyMfALhCPz8/BMaCAMaQCMaLZyJSe3oDxmcHxgy3ZyrWQD/PB8YMf2ck1kA/zwfGDAdnVtZAP88HxgwPZ1DWQD/PB8YMF2dC1kA/zwfGDN9nfNVAP88HxgznZ27VQD/PB8YM72do1UA/AMZyBMZyB8b+BwfEf/NEB8ZHZj0uiAvMzJ8/Pz8LzEToyEM/Lo16VLDgQT/Ef0rHU0A/PweCBJc/Pz8/B8bMnz8/PwfGQAvMBJcHzFTb0UM/ek/Ef0rHmz8/Py5/B8gEhwfIBI+CxLc/Pz9PPz8/gsS7Pz8/Tz8/P4LE1z8/Px8/Pz+CxNs/Pz8fPz8/B8YMlwfGQAvMDIcELn8HxtS3Pz8/eg9XB8YMlwfGQAvMDI8ELn8HxtTXPz8/eg9XB778hz/zMAQuiLU9Tz8/BMwAQAjGi3pU0xc+PwfGhwQufwfGFId6VNsJPj/GbwfGDId6VM8KPj8HvvyPP/MwBC6IBC5/tT1PPz8Ixot6VBwXPj8HxocELn8HxhSPelTkCT4/A8ZvB8YMj3pUFwo+PwfGDJcHxlB6DU8HxsyfPz8/B8ZQeg1PxHH48i6NALe3PT8/B8zMjz8/P2eYUkA/B8YGBwfEiPM+B8ZIggMjH0BAPz8AuLc9Pz8LzMSPPz8/Lo1n0KZ5esR/8zIELoi1PU8/PwTMAEAIxot6VI8SPj8HxocLxsSPPz8/AMaSelScDD4/xm8HxsyPPz8/elSZEj4/BMRx+PIujQC3tz0/PwfMzM8+Pz9nHFJAPwfGBgcHxIjzPgfGSIIDIx8/QD8/ALi3PT8/C8zEzz4/Py6NZ1SmeXrEf/MyBC6IBC5/tT1PPz8Ixot6VBQSPj8HxocLxsTPPj8/AMaSelTdDD4/A8ZvB8bMzz4/P3pU3RI+PwfG/gcHxH9Kw78/Pz8HxkcHxIjz93pU4g4+P8R/8+nEcfjluD0/Pz9n1NdAPwfIxK8/Pz8uceHIL8wJPWfA10A/B8jEpz8/P+HILwfGDgcHxI3zRAfGTWY+B8aRC8zMpz8/PwvMxK8/Pz8IxotnR9V7esZvB8bMpz8/P2cp10A/zwfGzK8/Pz9nINdAPy5/B8gE9wfMTNPCPj9nJtdAPwfIBPcuiGdD10A/zwfGBlcufwfEiPNJB8ZIB8gERwfEiPRMZkMHyARHB8xMGsI+P2dx0kA/B8gERy6IZ4rSQD/PB8YGNy5/B8SI80kHxkgHyAQ/B8SI9ExmQwfIBD8HzEwlwj4/Z4DSQD8HyAQ/Lohn1dJAP88HxgYvLn8HxIjzSQfGSAfIBHcHxIj0TGZDB8gEdwfMTHTBPj9ny9JAPwfIBHcuiGfk0kA/zwfGBh8ufwfEiPNJB8ZIB8gEbwfEiPRMZkMHyARvB8xMf8E+P2cS0kA/B8gEby6IZy/SQD/PB8YGVy5/B8SI80kHxkgHyARnB8SI9ExmQwfIBGcHzEzGwT4/Zx3SQD8HyARnLohndtFAP88HxgYnLn8HxIjzSQfGSAfIBF8HxIj0TGZDB8gEXwfMTBHBPj9nbNFAPwfIBF8uiGeB0UA/zwfG/v8HxH/zRAfGT2Y+B8aPB97+T0qxBlMDyLMjvz8/PwfIAyP3B8gTI+8HzAT3B8gDI+fICyPfB8bEfz8/PwfIAyMXB8wERwfIAyMPB8zEvz8/PwfIAyMHB8wEPwfIAyP/B8wEdwfIAyM3B8wEbwfIAyMvB8wEZwfIAyMnB8wEXwfIAyMfALhKPz8/BMaExpEIxotnV017es8HxgxfZx3RQD/PB8YMZ2dX0UA/zwfGDG9nSdFAP88Hxgx3Z0PRQD/PB8YMP2d11EA/zwfGDEdnb9RAP88Hxgz3Z2HUQD8ELnEHxsy/Pz8/Z5LUQD8HxtTHPz8/B8Y+B8aXBzZ9SsQMcnp6B8zMxz8/P2eQp3p6tQ8/Pz8HxszHPz8/Z59mPz/PB8R68/9vA0qA+k8AvnpA9DMHxhxPB8ZGB8SI80h6VOMPPj8LyC4HxgZHB8SI80hn5mY/PwvI7ke1Vz8/PwfGhmcVZj8/AMaEB8bMD0E/Pwcui2dnZT8/C8zbI+9CPz8IxhY3CMbu/wjG9gcIxl4AGgAZABwAGxx+i4uLi4uLiwfIGyNXEgfAaw89Pz8HxkTjJ0E/By6DB8jDI/89Pz8HxngHyAsjHwPGfQfMVJrAQz8HzAsjL2eUWHZ6uFc/Pz9n2mU/PwfGlwfIAyMfB8R/8yMHgv9HPz8/P4L/T0A/Pz8HzAsjL3pUowo+PwfIPgfEf/M2Zj0ulgfIWgfElvMjB8aCB8bLI/89Pz8HLotnLGU/PwfG2yPvPT8/B8CDDz0/Pxp+uEk/Qr9n3UxAP8+4ST9Cv2cSTEA/i4uLi4uLiwfIGyNPEgfAa989Pz8HxkSjIkE/By6DB8jDIw89Pz8HxngHyAsjLy6NALdHPT8/B8wLI/9n8k1APwfGTE8MQT8HxIj0VgfMAyP/B8gDIx8ELogELn/MEFt6VC0KPj9m5AfAgFdDPz8HzBMj/wcmkM9KskDhyENFB8wIPeHEf/RvB8wLI/8Hvmg9Slq/Pz8/PwfMCD3hvjg/9HFKT0RSv0M/SlBAbUpPTFu/Qz9tSlAIT8ZEWL9DP8gAV0qyRE6/Qz/hyABbB8wDI/8Hvmc94c8HzP894b43P/RxSidEevpDP0pQP0onTES/Qz9KUAdPSidERb9DP0pQ/x9KJ0xKv0M/SlAHL0onRFO/Qz9KUP//uFc/Pz9nRWg/PwfGlwfIAyMvB8R/8yMHgv9HPz8/P4L/T0A/Pz8HzAsj/3pUSgk+PwfIPgfEf/M2Zj0ulgfIWgfElvMjB8aCB8bLIw89Pz8HLotn12c/PwfG2yP3PT8/B8CD3z0/Pxp+uEk/Qr9njEZAP8+4ST9Cv2d9RkA/i4sHvmsnB7cuLi4uLi4uPgc2j/IPB8xLzQeAYEMHwHg/Tz8/7SUHzAAiBzaA8TEHxodnGmc/PwfGhwfEf/MrB75/Ige+X18HyAd3B76DJ34HxIjzSAe+gydoN2c/Py5/B76DJ35nh312eotn/dRAP4uL/xQOERIAEwAUABEAEgfMqyOHe3p6B8BrB0M/PwfGRNQkQT8HLoMHyMQfPj8/CMZwC8jMfz8/PwvIBB8DxnULxmBKsbyfPj8/C8jMhz8/Py6WA8ZmyBzXzAY9Z1jNQD8HyASn4chXzAY9Z0XNQD8HyARH4chXzAY9Z3bQQD8Lxm8HyMS/Pz8/4chXzAY9Z2HQQD8HyATP4chXzAY9Z5LQQD8HyASf4chXzAY9Z4fQQD8HyAQ/4chXAL56ekrEuUA/P//DekrDtEA/PwfIHI8HzExKwD4/Z6HQQD8HyASPLohn+tBAP88HyBy/B8xMbr8+P2fF0EA/B8gEvy6IZ97QQD/PB8gchwfMTJK/Pj9n6dBAPwfIBIcuiGcC0EA/zwfIHH8HzEy2vz4/Zw3QQD8HyAR/LohnJtBAP88HyBy3B8xM2r8+P2cx0EA/B8gEty6IZ0rQQD/PB8gcrwfMTL6/Pj9nVdBAPwfIBK8uiGduz0A/zwfIHNcHzFzivz4/B8YEHwfEfwdKBJcHxoZnb89APwfIBNcuiGeIz0A/zweCBMc/Pz8/B8aGZ5PPQD8HyATHLohnrM9AP88DyLsjvz8/Py6NB8gTI/cHyBMj7wfMDI8HyAsj58j7I98HyBMjFwfMBL8HyAMjDwfMBIcHyAMjBwfMBH8HyAMj/wfMBLcHyAMjNwfMBK8HyAMjLwfMBNcHyAMjJwfMBMcHyAMjHwQuiADMEj4ExoIIxotnIEt7es8HxgzHZybPQD/PB8YM12cgz0A/zwfGDK9nUs9AP88Hxgy3Z0zPQD/PB8YMf2c+z0A/zwfGDIdneMpAP88Hxgy/Z2rKQD/PB8YMj2dkykA/B8xUxW0+PwfGiWf9snl6B8xMqvlDP2dhykA/B8aXLohnf8pAPwfGQQfMTDH6Pj8HxH8HSgSHZ4HKQD8HyASXLohn2spAPwfGjgfMDJdnerF5egfGhmfGykA/zwfM1I8/Pz8HxgyXZxGfeXoHxncHyMTHPz8/B8YMl2fiykA/B756ekrD/UY/PwfGmuFKWgM/P7g9Pz8/ZxnKQD8HxncHyMTXPz8/Ln/hyELhvrx7Pz8/KUrDZ0U/PwfMVAVGQz8HzMx7Pz8/ZzHTQD/Ef0rDjEU/PwfMzHs/Pz9nHcpAPwfGly6IZ3vJQD8ufwfIBMcHxkEHzEzr+T4/B8R/B0oEh2d7yUA/B8gExy6IZ5TJQD8Hxo4HzAzHZzSxeXoHxoZngMlAP88HxgzHB4J/enp6es8Hen/hvjsAP/RxB753Q+3yLo1nVE5APwfMB3cHzFTx/EM/Z6jOQD/Ef/QbC8YExwjGkwfMzJ8/Pz9nrdR7egC+jEAHxk8HxpoHzExk/D4/B8SNB0oEhWf0yUA/B8Z3B8jE1z8/PwfGhmcCyUA/B4J/enp6egd6f+G+OwI/9HEHxH/zQ65AZj0tlgBxhEDzTwC+ZHkHxsyfPz8/Z1TJQD+4PT8/P2dayUA/w5ZKwzFEPz8Hxm8HyMTPPz8/LpbhyFfMBj1nP8lAPwfIBF/hyFdKEn9uSvoEZwfIHHcHzBRfB8aKZ4jifHoHxgTHB8YcnwfMTDn8Pj8HxH8HSgSHZ4nMQD8HyASfB8aGZ6HMQD8ELogLzARfCMaTB8zMpz8/P2eLzXt6B8ZPCMaZB8xMPvw+PwfEjQdKBIVnzsxAPwvGbwfIxL8/Pz8HxoZn5MxAPwfGzKc/Pz9nGMxAP7UbPz8/CMaJZx9bQD8HxH/zWbUbPz8/CMaJZ0lbQD8Hvn89B8xMqvs+PwdKBIdmSQfMTJ37Pj8MxHEISgSJZy3MQD8HyMTPPz8/B8aXB8aJZ0PMQD8ELogLzARfCMaTB8zMrz8/P2clzXt6B8ZPB8b0zwfMTN/7Pj8HxI0HSgSFZ2/LQD8HyATPB8aJZ4fLQD8HxsyvPz8/Z7vLQD8LzAxHC8wEpwfGFM8Ixotn88l7esgE1y5xB8j0vwvMNFf7Pj8HxgQfB8R/C0oEbwjGiWegy0A/B8gEvy6IZ/XLQD/PB8j0jwfMzHs/Pz9nxMtAPwfIBI8uiGcZy0A/zwfMBOcHyAMjNwfMBD8HyAMjLwfMBKcHyAMjJwfMBM8HyAMjHwvMDMcLzAS/B8wUjwjGi2eAenZ6SrFvB8YMj2dYy0A/zwfGDL9nSstAP//DcUrDoT0/PwC+enpKxIhAPz8HxoZnv5R7esN/SsPLPT8/BC56C8j8vwfMTBn2Pj9ndMZAPwfIBL8uiGeJxkA/zwvI/E8HzEz99j4/Z5jGQD8HyARPLohnrcZAP88LyPz3B8xMIfY+P2e8xkA/B8gE9y6IZ9HGQD/PC8j87wfMTEX2Pj9noMZAPwfIBO8uiGf1xkA/zwvI/K8HzExp9T4/Z8TGQD8HyASvLohnGcZAP88LyPy3B8xMjfU+P2foxkA/B8gEty6IZ/3GQD/PC8j8fwjGiWcQxkA/B8gEfy6IZyXGQD/PC8j8hwjGiWc4xkA/B8gEhy6IZ03GQD/PSrG0nz4/P4LDI78/Pz96enp6C8j7I/cLyPsj7wfMBL8HyAMj58jzI98LyPsjFwfMBE8HyAMjDwfMBPcHyAMjBwfMBO8HyAMj/wfMBK8HyAMjNwfMBLcHyAMjLwfMBH8HyAMjJwfMBIcHyAMjHwQuiADMEj0EzAJ6CMaLZ/xBe3oDxncHxgyHZ8TFQD/PB8YMf2f2xUA/zwfGDLdn8MVAP88HxgyvZ+LFQD/PB8YM72ccxUA/zwfGDPdnDsVAP88HxgxPZwjFQD/PB8YMv2c6xUA/AL56ekrDlD8/P2ZCSrG0nz4/PwQucQvI9L8HzEzZ+D4/ZzTFQD8HyAS/LohnScVAP88LyPRXB8zMez8/P2dYxUA/B8gEVy6IZ23IQD/PgsMjvz8/P3p6enoLyPMj9wvI8yPvB8wEvwfIAyPnyPMj3wfGBOcHyAMjFwfMBJ8HyAMjDwfMBD8HyAMjBwfMBEcHyAMj/wfMBKcHyAMjNwfMBM8HyAMjLwfMBMcHyAMjJwfMBFcHyAMjHwTMCUIExoLGFNcIxotn4ER7es8HxgxXZ+bIQD/PB8YMv2fgyEA/zwfG9GcHxHHz6wvG9G8INnHzVAfGSWcByEA/B76BRwg2cfRqB8b0ZwfGBHcHJoEHgHc+B8xThD8/Pz8HxoEHwHU/Tz8/7VgHvn0iB8bxdwcmgQe+f3cHvndaSsIKRD8/B8aJZ3SZPz9KEn9uSvoEZy5/B8gEdwfGDF9nXcdAP88HxoZnmMdAPwvGtL8/Pz9o6UM/PwfIBF8uceHIL0oSf25K+gRnB8j0dwfMFF8HxgzHZ8LifHoHxgTHB8YcnwfMTFv3Pj8HxH8HSgSHZ6vHQD8HyASfB8aGZ8PHQD8ELogLzARfCMaTB8zMtz8/P2elzHt6B8ZPB8YczwfMTF/yPj8HxI0HSgSFZ+/HQD8HyATPB8aGZwfHQD8Hxsy3Pz8/ZzvHQD8LzAxHC8wEpwfGFM8Ixotnc8h7esgE1wfI9L8HzDTV8j4/B8YEHwfEfwdKBG8HxolnHsdAPwfIBL8uiGd7wkA/zy5/B8gEJwfMzHs/Pz9nRMdAPwfIBCcuiGeZwkA/zwfMBOcHyAMjNwfMBD8HyAMjLwfMBKcHyAMjJwfMBM8HyAMjHwvMDMcLzAS/B8wUJwjGi2cAdnZ6SrGXB8YMJ2fYwkA/zwfGDL9nysJAP8OWSsOoPT8/AL56ekrEjEA/PwfMzHs/Pz9nfI97esN/SsPGPT8/BC56C8j8vwfMTJbxPj9n7cJAPwfIBL8uiGcGwkA/zwvI/N8HzEy68T4/ZxHCQD8HyATfLohnKsJAP88LyPwXB8xMnvE+P2c1wkA/B8gEFy6IZ07CQD/PC8j8DwfMTMLxPj9nWcJAPwfIBA8uiGdywUA/zwvI/AcHzEzm8T4/Zz3CQD8HyAQHLohnlsFAP88LyPz/B8xMCvE+P2dhwUA/B8gE/y6IZ7rBQD/PC8j8NwfGiWeJwUA/B8gENy6IZ6LBQD/PC8j8LwfGiWexwUA/B8gELy6IZ8rBQD/PSrHcnz4/P4LDI78/Pz96enp6C8j7I/cLyPsj7wfMBL8HyAMj58gbI98LyPsjFwfMBN8HyAMjDwfMBBcHyAMjBwfMBA8HyAMj/wfMBAcHyAMjNwfMBP8HyAMjLwfMBDcHyAMjJwfMBC8HyAMjHwQuiADMEj0EzAJ6CMaLZ3VAe3oDxncHxgwvZz3BQD/PB8YMN2d3xEA/zwfGDP9nacRAP88HxgwHZ2PEQD/PB8YMD2eVxEA/zwfGDBdnj8RAP88HxgzfZ4HEQD/PB8YMv2e7xEA/AL56ekrDkz8/P2ZCSrHcnz4/Py5xB8j0vwfMTFv0Pj9nrsRAPwfIBL8uiGfLxEA/zwfI9JcHzMx7Pz8/Z9LEQD8HyASXLohn78RAP8+CwyO/Pz8/enp6egfI8yP3B8jzI+8HzAS/B8gDI+fIGyPfB8YE5wfIAyMXB8wEnwfIAyMPB8wEPwfIAyMHB8wERwfIAyP/B8wEpwfIAyM3B8wEzwfIAyMvB8wExwfIAyMnB8wElwfIAyMfA8wJQQTGgsYU1wjGi2eaP3t6zwfGDJdnaMNAP88Hxgy/Z5rDQD/PB8YcZwfElvPrB8b0bwc2mfNUB8ZGZ4PDQD8Hvn5HBzaZ9GoHxhxnB8YEdwcmfgeAdz4HzFOEPz8/PwfGfgfAdT9PPz/tWAe+fSIHxhZ3ByZ+B75/dwe+d1pKwo4/Pz8HxoZn7pU/P0oSf25K+gRnLn8HyAR3B8YMX2ffw0A/zwfGDMdnEcNAP88HxrR/Pz8/B8bcxz8/P2Y/B8aKZzzDQD8HzNSPPz8/B8aGelSwOz4/xH9KxJBzenoHxoZ6VK87Pj/PB8YMP2dNw0A/zwfGDJ9nR8NAP88HxgzPZ3m+QD/PCMaJZ3S+QD/PB8YMR2dmvkA/zwfGDKdnYL5AP88Hxklnl75APwDGggfGzB8+Pz8HLotn3Zg/PwfAgwdDPz8AGgAZABwAGxoZFhx+Z8jBQD/PZ77BQD+Li4sHyBsjRwfI6yNPB8jzI1cSB75rL4EDIydACMaYggMjH3p6enoIxncHxm0HxmhnOT8/PwvGhoEDIyc/C8aCyAMjHwfGkQfGjGcjPz8/B8YbI/8HxusjBwfG8yMPB76DLxp+i4uLi4uLi4uLi4uLi4uLB8gbI0cHyPMjTwfI+yNXFAATABQAEQASB8zrI5gHwGs/QD8/DMZwDMZ3C8ZdC8ZouD0/Pz9nSb5APwfIBLIuiOHIR0qx9PrGHPK+dnpKxB09Pz8ulgfIHEIHzDwT7T4/B8aKZ2e9QD8HyARCLohngL1AP88HyBx6B8aKZ4+9QD8HyAR6LohnqL1AP88HyBxyB8aKZ7e9QD8HyARyLohn0L1AP88HyBxqB8aKZ5+9QD8HyARqLohn+L1AP88HyBxiB8aKZ8e9QD8HyARiLohn4L1AP88HyByaB8aKZ++9QD8HyASaLohnCL1AP88HyBySB8aKZxe9QD8HyASSLohnML1AP88HyByKB8aaDMR6CEoEmgfGhmcxvUA/B8gEii6IZ0q9QD/PLogHyAyCDMRxCEoEeQfGimdUvUA/B8gEgi6IZ2nAQD/PLnoHyPy6B8aGZ3bAQD8HyAS6Lohnk8BAP88LzAySC8wEigjGkwfMDFpnBvt8egfGlwvMDIILzAS6CMaTB8wMUmcz+3x6z4LDI78/Pz96enp6B8j7I/cHyPsj7wfMFEIHyBMj58jzI98HyPsjFwfMDHoHyAsjDwfMDHIHyAsjBwfMDGoHyAsj/wfMDGIHyAsjNwfMDJoHyAsjLwfIGyMnB8gDIx8ELogujQPMAnoIxoxnI3x2esaXB8YMUmcswEA/zwfGDFpnHsBAP88Hxgy6Z1jAQD/PB8YMgmdKwEA/zwfGDIpnRMBAP88HxgySZ3a/QD/PB8YMmmdwv0A/zwfGDGJnYr9AP88HxgxqZ5y/QD/PB8YMcmeOv0A/zwfGDHpniL9AP88HxgxCZ7q/QD/GTKA4QT96VGo1Pj9MWD89PwfMDEoHyAsjHwPGhwQufwjGkgjGi2efCHx6xH/05wfMBLIHyAMjHwQuiAQufwjGkQfGDEpnwNd5esR/9Dn/w3H0HwfMVFBePj8HzAyyZ4eieXoHzFT4ez4/B8wMsme3onl6/8fzIx8DxoYHxhSyC8Z9CMaMZwA/Pz/GlwfGDEp6VMwuPj/PB8YMsmdav0A/xn4LzNsjP0A/PwjGFi8Ixu43CMb2/wjGXgAaABkAHAAbHH6Li4uLi4uLiwfIGyNHB8jrI08HyPMjHxIAEwAUABEAEge+a98ExngIxpcHxmULxmC4PT8/P2eR+kA/C8ZvB8gDIzcELmzhA8gnAMwMPWe5+kA/B8Z3B8gDIy/hA8gnB8SWB0oEZgDMDD1nnfpAPwfIAyP/4QPIJ0oSf25K+gMjBwvI6yMXB8wTI/8HxoxnARl8egCwQAvMAyP/CMaTB8zLI58/Pz9nycN7egfGTwfMNIfpPj8HxokHxI0HSgSFZxT6QD8HxpcHyAMjLwfGimco+kA/B8bLI58/Pz9nW/pAPweCf3p6enrPB3p/4b47/j/0cQfEf/PsCMZ5B8aJB8RsB0oEjGdK+kA/C8ZvB8gDIzcHxopnXvlAPwvIqyOfPz8/DMRxCEoEcQfGiWdn+UA/B8jDI58/Pz8uiGe8+UA/SrHDI68/Pz/HAyMfC8zLI58/Pz8LxoQAxpIIxotnMmt6egPGdwfG+yMHB8R68+YHxvMjDwc2efNRB8ZKZ/v5QD8HvoJHBzZ59GoHxvsjBwfGAyMXByaCB4B3PgfMU4Q/Pz8/B8aCB8B1P08/P+1UB759IgfG+ncHJoIHvn93B753WvIOB8aKZyyTPz9KEn9uSvoDIwcLyOsjFwfGCyP/Z1j5QD/PB8aGZ0/5QD/PCMaJZ0L5QD8AxoILzBsj3wjGFi8IxuY3CMbuBwjGXgAaABkAHAAbGn5nvL9AP8+Li4uLi4uLi4uLi4sHxghHC8Z9Lo0HeiQXMz4/B8SN808HxghHC8Z9Lo0HeiQOMz4/fouLi4uLi4uLi4sHvmsnB8SN9EwHxkAIxo8HvoMnB3ofDMR/9EwHxkB6D0cufwe+gyd+B8YIRwzGhwvGfS6NB76DJwd6JEAzPj+LB8YIRwvGfS6NB3okPzM+PwfIGyNHEge+ax+/+E8/B8xENutDPwfIQMZ1B8aY80oHxghHB8SI80F6VK0uPj//cYJA80y1Vz8/PwfGhmdKjj8/B8Z+B8YbIy8HvoMfGn6LB8gbI0cSB75rHwfGeMSN9/S3enp6+iZ9vndA++h6fcwVQr5edzaO+hwM3n8H3obElvRDLohmVi6NB4J/enp6egdycAg2f+05CEqqhwe+eGLyMwfMEFcHxgpHB8ZAek8HxH/zHcwGegfIN8gHS4L/T0A/Pz+C/0c/Pz8/B8YbIy8HvoMfGn4HxhsjLy5/B76DHxp+i4uLi4uLi4uLi4uLiwfGCEcHxkAHet9Hi4uLi4v/Dge+ax8LxpAExH/3E7d6enr6ACZ/vndA+wIAen8AzBdCvl53AzZ++jcAxoDGhgdKqoe3enp6egc2h/Ikvnhi8h8DzABXCMYFRwvGSAB6EE8HxH/zS8wGesgHSwe+gx8Wfi5/B76DHxZ+i4uLi4uLb3oAHwfMAE9+i4uLi4uLiwfGgH6Li4uLi4uLi4uLi4v/Dge+ax8HxphxfUDzRbUvPz8/Z6eQPz8Hxn4HvoMfFn6Li4uLi4uLi4uLi4uLi4sHeiQILT4/i4uLi4uLi4uLB8gbI0cRB75rLwfGcGfphHt6w3/zTgfGiWcdQD8/B8YbI/8HvoMvGX4HzAMjDwfIAyMfC8xMseVDPy6NA8z9QAfMTLjlQz96VEY2Pj/Ef/hJSrJ/B8YbI/8HvoMvGX64Vz8/P2eWjz8/B8aXB8gDIwcHxH/zJgeC/0c/Pz8/gv9PQD8/PwfGiXpUXTQ+PwfIPgfEf/RMB8RxSsTIPz8/Zj0ulgfIGyMHB8SW8+8HxgsjDwfGQAfGTnoPN8ZvuHp6enpvSoAGT754QPQ3B8ZGB8SI80x6VMk0Pj8Hgj4/Pz8/B8YGRwfEiPNMZ9CPPz8Hgv5HPz8/P7VXPz8/B8aGZ/uPPz8HxgsjDwfGQHoPT0qygQfGGyP/B76DLxl+uEk/Qr9nCG4/P8+4ST9Cv2c5bj8/i4uLi4uLi4uLi4uLi4sHyBsjRxQREgARABIHzOsjXwfAax9APz8LxnAELnoLyPzfB8wE3wfIAyMfC8xMIctDPy6NBMwCQAfMTDjLQz96VI44Pj/Gd8R/SscaPT8/B8wMZ3pUqjM+P89KTwRnSlADI/9tSk8Ed21KUAQXB8wMj3pU0DM+P89KTwSPSlADI99tSk8EX21KUATnB8wMt3pU7jM+P89KTwS3SlAEv21KTwSHbUpQAyMvB8wMn3pUFDM+P89KTwMj/0ooAyP/bUpPBBdtSlADIw9KTwMj30ooAyPfbUpPBOdtSlADI+9KTwS/SigEv21KTwMjL21KUATPSk8En0ooBD9tSk8Mr21KUAxPB8YM3wfGQAfMEyP/B8gTIx8LzAsj3wvMBL8HzBQ/eg8PxncHzAyfelRvLj4/zwfMDLd6VGQuPj/PB8wMj3pUlS4+P88HzAxnelSKLj4/xHpKxwZAPz8LyPznAMwKV2fZiT8/B8aXB8gEFwfEf/MhC8j3R4L/T0A/Pz8HzEzrlj4/elShLj4/B8g+B8R/SsM8QD8/Zj4IxpoHyBsjLwfElkrDWkA/PwfGDN8HxkALzATnB8ZOeg83xne5enp6esaBb0qA/k++d0D0LwfGRgfEiPNIelQMLj4/C8g2B8YGRwfEiPNIZxOJPz8LyPZHtVc/Pz8HxoZn/ok/P8R6SsfaPz8/uFc/Pz9ndIw/PwfGlwfIBBcHxH/zIgvI90eC/09APz8/CMaJelRALj4/B8g+B8R/9EkMxHFKxNk/Pz9mPgjGmgfIHBcHxJbz9QfGDOcHxkAELn8Hxk56D/fGd29KgO5PvnlA9C8HxkYHxIjzSHpUry0+PwvINgfGBkcHxIjzSGeyjD8/C8j2R7VXPz8/B8aGZ6GMPz8HxgznB8ZAeg9PB8YM3wfGQHoPT0qyggfG2yMPQD8/B8CDH0A/PwAaABkaGRx+uEk/Qr9nGW8/P8+4ST9Cv2cObz8/z7hJP0K/ZwdvPz+Li4uLi4uLi/8OERIHvmv/B8Z4Z/+Ae3rDf/NPB8aKZ6NAPz8HvoP/GhkWfi5xB8jzI/cHzAMjNwfIAyMfC8xMw+FDPy6NA8wBQAfMTMLhQz96VJgxPj/Ef/hGSrJ/B76D/xoZFn64Vz8/P2eriz8/B8aXB8gDI+8HxH/zIgfI70eC/09APz8/B8aKelSyMD4/B8g+B8R/9EkHxHpKxFdAPz9mPgfGmQfIGyPvB8SWSsN1Pz8/B8YLIzcHxkALzAsj9wvMRGrkQz8Hxk56Dy/Gd8R/SsfFPz8/B8YLI/cHxkAHzBMj53rPZz8/P8YLI+fGgL5fdsaQvoVDcYBDSgSPyBMj5wfGCyP3B8ZAes9fPz8/xnfEf/QzB8YLI/cHxkALzAMjLwfMVCPtQz96TwfGCyMvB8ZALo0DzAJAeg8vxncHxgsjLwfGQHoPTwfGCyP3B8ZAeg9PB8YLIzcHxkB6D0/PSrJ6t3p6enpvSoD+T753QPQvB8ZGB8SI80h6VLwvPj8HyC4HxgZHB8SI80hng4Y/PwfI7ke1Vz8/PwfGhmeuhj8/xoIHvoP/GhkWfrhJP0K/Z8ppPz/PuEk/Qr9nw2k/P4uLi4v/FA4REgATABEAEgfM6yOPB8BrL0A/PwvGeC56B8i8xz8/PwfMxMc/Pz8HyAMjHwvMTO3CQz8Au0A/Pz8ExoMujQfMTL/CQz96VFU0Pj/Gb8R/SseBPT8/B8wMl3pUcSo+P89KTwSXSlADIzdtSk8EZ21KUAT3B8wMf3pUlyo+P89KTwR/SlADIw9tSk8Ej21KUMS/Pz8/B8wMp3pUsio+P89KTwSnSlADI+9tSk8Et21KUAMjLwfMDM96VNcqPj/PSk8DIzdKKARvbUpPBPdtSlAEP0pPAyMPSigDIw9tSk/Evz8/P21KUAMj30pPAyPvSigDI+9tSk8DIy9tSlAEv0pPBM9KKARPbUpPDJ9tSlAMHwfGzMc/Pz8HxkAHzBRvB8gTIx8LzAsjDwvMAyPvB8wUT3oPD8ZvB8wMz3pULCo+P88HzAynelQdKj4/zwfMDH96VFIqPj/PB8wMl3pUSyo+P8RxSsekQD8/B8j7Iy/MCldnlog/PwfGlwfIBPcHxH/zHgfI90cDyN9PB8xMq5E+P3pUYSk+PwfIPgfEf0rD10A/P2Y+B8aaB8gc9wfElkrD20A/PwfGzMc/Pz8HxkALzAMjLwfGTnoPN8ZvALl6enp6AMaBb0qA/k++d0D0LwfGRgfEiPNIelTHKT4/B8g2B8YGRwfEiPNIZ8qIPz8HyPZHtVc/Pz8HxoZn+Yg/P8RxSsdyPz8/B8i8vz8/P7hXPz8/ZyiIPz8HxpcHyAMjNwfEf/MjB8j3RwPI308Ixop6VDIpPj8HyD4HxH/0SQzEekrEaj8/P2Y+B8aaB8gbIzcHxJZKw4E/Pz8HxgsjLwfGQAvMxL8/Pz8Hxk56D+fGb28DSoDuTwC+eUD0LwfGRgfEiPNIelSVLD4/B8g2B8YGRwfEiPNIZ2CHPz8HyPZHtVc/Pz8HxoZnj4c/P8Rx9/3hA8jk9wfGzL8/Pz8HxkAHzBT3eg8P4b789z//StOC4cj89wfGzL8/Pz8HxkBKspJ6DxfGbwfGzL8/Pz8HxkB6D08HxgsjLwfGQHoPTwfGzMc/Pz8HxkB6D09KsoEHwIMvQD8/ABoAGQAbGhkWHH64ST9Cv2f+Zj8/z7hJP0K/ZzdmPz/PuEk/Qr9nLGY/P8+4ST9Cv2cdZj8/i4sLyAsjHwvIAyNXB8gTI08HyAsjRxQOERIAEwAUABEAEgfMqyMHe3p6B8Brh0M/PwzGeAzGbwvGXQvGaC56yPy/B8j8BwfG3B9DPz8Hxj4LzAQHuUA/Pz/GkQfGhnoP78R/SseAHz8/yPynB8YMBwfGQAfMFKd6Dzc4/KdKydYfPz8ELnFKWv8/SlrDPz8/Pz8LyPRfeoLI/H+3Pj8/P+HIxLc9Pz/IvH89Pz9KT8S3PT8/SijE3z4/P21KT8yHPT8/bUpQzO8+Pz8HxgwHB8ZAC8wEXwfM1N8+Pz96D//GlwfMzLc9Pz96VB4rPj/ElkrHRh8/PwvItN9APz8HxgxfB8ZAB8zU30A/P3oPN8R/SsdgWj8/B8bc30A/P7hXPz8/Z4mBPz8Hxm8HyMRPPj8/B8R/8yILyO9Hgv9PQD8/PwfGhnpUkiY+PwfIQQfEf/RJB8SWSsQ0HT8/Zj4IxnEHyLQnPT8/B8RxSsPmHj8/uFc/Pz9n9oE/PwfGdwfIxFc+Pz8HxH/zIQvI70eC/09APz8/B8xMAY4+P3pUvyY+PwfIQgfEf0rDaSA/P2Y+CMZ5B8i8rz0/PwfEekrDSR4/PwzGMgvItM9APz8MxHHzRG8AegFPvgy/R7hXPz8/Z1CBPz8HyMQHPj8/B8R/81ELzMSvPT8/B8zUz0A/PwfGh2cWTHZ6B8aXB8R/SsOuHT8/DMRx8we3enp6em8ASoABT753QPQ3CMZJB8SI80l6VGMlPj8ELnoMyDlmPgQuegjGCUcHxIjzSGdehD8/DMj5R7VXPz8/CMaJZ42EPz8HyNzPQD8/B8jc10A/P296/k++DL9PuFc/Pz9n8YQ/PwfIxBc+Pz8HxH/zWQvMxCc9Pz8HzNTXQD8/B8aHZ39LdnoLxm8ELnpmQQQuegTGcgvI9DcMxHFKw3kgPz+3enp6em9KgP5PvndA9C8HxkYHxIjzSHpU/yU+PwvINgfGBkcHxIjzSGcChD8/C8j2R7VXPz8/B8aGZzGEPz8LyLTXQD8/vuS/crd6enp6b0qA/k++d0D0MAfGRgfEiPNIelRxKD4/C8g2B8YGRwfEiPNIZ3yDPz8LyPZHtVc/Pz8HxoZna4M/P8+3enp6em9KgAJPvndA9DAHxkoHxIjzSHpUsSg+PwvIOgfGCkcHxIjzSGe8gz8/C8j6R7VXPz8/B8aKZ6uDPz/Pt3p6enpvSoABT753QPQvB8ZJB8SI80h6VPEoPj8LyDkHxglHB8SI80hn/IM/PwvI+Ue1Vz8/PwfGiWfrgz8/ukA/Pz/hyPzPB8YMXwfGQAfMFM96Dw/hvvzPP0rUBMsLyLwXQD8/B8YMXwfGQAfM1BdAPz96z9c/Pz/Ef0rHy1s/PwvI/P8HxswXQD8/B8ZAB8wU/3rPxz8/P8R/SscVWz8/AMaayByfC8j8twfGDP8HxkALzAS3xpJ6D//G9L/Ef0rHW1s/P0pa/z+CBKN6enp6B8YMtwfGQAfMFKN6Dwe+/KM/SsSyRj8/C8j8lwfGDLcHxkALzASXB8xUbvpDP3pPxH9Kx9JGPz8LyPwXC8i8r0A/PwvI/N8HxgyXB8ZAB8wUF3oPD8R/SsfnRj8/B778Fz9KwxxGPz8HxgyXB8ZAB8zUr0A/P3oP3wfGDJcHxkAHzBTfeg/vB8YcFwfGjgfMzC89Pz9n+hp5es8Hxje4Vz8/P2d0fT8/C8Z3B8jEnz4/PwfEf/MsLn8IyAJHt0A/Pz8AyAJPB8aKelR1Ij4/CMhCB8R/9EgHxHpKxJBZPz8uemZELnoDxnoLyLz/PT8/DMR6SsM/Wj8/B8bMLz0/P2eX60A/uD0/Pz9nXetAPwfGbwfIBIfhyDe4PT8/P2eJ60A/B8jEf0A/P+HINwvMzH9APz8Lxn4HxlRGJUE/CMaMZ876eXrDf0rEOj4/P7UbPz8/B8aGZ3VvPz8HxH9KxCg+Pz8HOATfSsNaPj8/zAdXZyJ9Pz8Lxm8HyMRnPT8/uUA/Pz8HxH/zHQfI90fI708HzExwiT4/elQmIj4/CMhBB8R/SsOjXD8/Zj4LxnILyLQ3PT8/DMRxSsMoWT8/B8Yc37hXPz8/Z4+APz8HxncHyMRvPT8/B8R/8yIufwfIAkfI8k8HxoZ6VJYhPj8HyEIHxH/0SAfElkrEvFw/Py6WZkMulsZ2B8i8dz0/PwfEekrDgVw/PwfIvJ9APz9vegJPvgy/H7hXPz8/Z+yAPz8HyMQ/Pj8/B8R/81YLzMQ3PT8/B8zUn0A/PwfGh2eyR3Z6B8ZvZj4Hxm4HxHFKw+pcPz+3enp6em9KgAJPvndA9C8HxkoHxIjzSHpUACE+PwfIWgfGCkcHxIjzSGcHgD8/B8gaR7VXPz8/B8aKZzKAPz8HyLSfQD8/B8i0Bz0/P296AU++DL//uFc/Pz9nln8/PwfIxEc+Pz8HxH/zVgvMxP89Pz8HzNQHPT8/B8aHZyRHdnoLxl9mPgvGXgzEY0rDjVs/P7d6enp6b0qAAU++d0D0LwfGSQfEiPNIelSqJD4/B8hZB8YJRwfEiPNIZ7F/Pz8HyBlHtVc/Pz8HxolnpH8/PwjGQyMHxhyHB8xMVRU+PwfEfwdKBIdnpeVAPwfIBIcHxoZnveVAP77kv7q3enp6em8ASoADI0++d0D0NQjGSyMHxIjzSXpU/SQ+Py6WCMhbI2Y9LpYIxgsjRwfEiPNFZwB/Pz8IyBsjR7VXPz8/CMaLZyp/Pz++5L+at3p6enpvSoABT753QPQyB8ZJB8SI80x6VHEjPj8ulgfIWWY9LpYHxglHB8SI80hncro/PwfIGUe1Vz8/PwfGiWdhuj8/z7d6enp6b0qAAk++d0D0MgfGSgfEiPNMelSvIz4/LpYHyFpmPS6WB8YKRwfEiPNIZ7C6Pz8HyBpHtVc/Pz8Hxopnn7o/P8+3enp6em8ASoABT753QPQxCMZJB8SI80x6VOgjPj8ulgjIWWY9LpYIxglHB8SI80hn5bo/PwjIGUe1Vz8/PwjGiWcYuj8/B8b8hwvGpEdDPz9mJAjGQgfMTIEXPj8HxH8HSgSHZxHoQD8HxncHyASHB8aJZyboQD+4PT8/P2c06EA/B8gEby5x4cgvzAk9ZyPoQD8HyMRfPz8/4cgvB8xMpt8+P2dR6EA/B8aXLohnb+dAPwfMTOgXPj8HxJYHSgSGZ3jnQD8HyMSnQD8/LohniudAPwfGkgfMzKdAPz9nK895egfGhme350A/B8xMtBdDP2eH50A/B8aXLohnnedAPwvGtKdAPz8HzExTFz4/DMRxCEoEiWej50A/B8jEt0A/Py6IZ/XnQD8Hxo4HzMy3QD8/Z5LKeXoHxoZn3udAPwfGxK9APz8HzEyUEj4/B8R/B0oEh2fk50A/B8aXLohnOudAPwfI9I8HxrS3QD8/B8xMrBI+PwfEcQdKBIlnPOdAPwfIBI8uiGdR50A/B8aOB8wMj2fxynl6B8aGZz3nQD/PB8aJZ3jiQD8IxolncOJAP7g9Pz8/Z3biQD8HyMRHPT8/LpbhyFdKEn9uSvrETz0/PwfI3B89Pz8HzNRHPT8/B8YMj2e0AHx6BC6IC8zERz0/PwjGlAfMDGdnmut7es8LzMxfPz8/C8wEbwfGFGcIxoxnEuh7egPGb8wGPWfT4kA/B8jElz8/P+HIVwjGUgfIHPcHzExnET4/B8SNB0oEhWf34kA/B8gE9y6IZxDiQD/PB8gc7wfMNIQRPj8HxsRPQz8/B8R/B0oEbwfGiWcG4kA/B8gE7y6IZyPiQD/PCMZCB8gc5wfMTNQRPj8HxH8HSgSHZyTiQD8HyATnLohneeFAP88HzMQPPT8/B8gDIzcHzMSXPz8/B8gDIy8HzARvB8gDIycHzARnB8gDIx8LzAz3C8wE7wfMFOcIxoxnFpV2ekqxlwfGDOdnruFAP88HxgzvZ6jhQD/PB8YM92fa4UA/w5ZKww8+Pz8ulgC+OyN6SsRHPT8/B8jctz8/PwfMTHsUPj9nzuFAPwfIxLc/Pz8uiGfo4UA/zwfI3K8/Pz8HzEyVFD4/Z/DhQD8HyMSvPz8/LohnAuFAP88HyNynPz8/B8xMtxQ+P2cK4UA/B8jEpz8/Py6IZyThQD/PB8jcnz8/PwfMTNEUPj9nLOFAPwfIxJ8/Pz8uiGc+4UA/zwfI3Nc/Pz8HzEzzFD4/Z0bhQD8HyMTXPz8/LohnYORAP88HyNzPPz8/B8xMDRQ+P2do5EA/B8jEzz8/Py6IZ7rkQD/PB8jcxz8/PwfGiWeG5EA/B8jExz8/Py6IZ6DkQD/PB8jcvz8/PwfGiWes5EA/B8jEvz8/Py6IZ77kQD/PgsMjvz8/P3p6enoHyBsj9wfIGyPvB8zEtz8/PwfIAyPnt0A/Pz/IAyPfB8gbIxcHzMSvPz8/B8gDIw8HzMSnPz8/B8gDIwcHzMSfPz8/B8gDI/8HzMTXPz8/B8gDIzcHzMTPPz8/B8gDIy8HzMTHPz8/B8gDIycHzMS/Pz8/B8gDIx8ELogExkMjzA49CMaMZ5hfdnoAyEMjB8bMvz8/P2ec40A/zwfGzMc/Pz9nj+NAP88HxszPPz8/Z37jQD/PB8bM1z8/P2ex40A/zwfGzJ8/Pz9nqONAP88HxsynPz8/Z9vjQD/PB8bMrz8/P2fK40A/zwfGzLc/Pz9nveNAPwfI3I8/Pz8HzExzDj4/Z8bjQD8HyMSPPz8/Lohn4ONAP88IxkIHyNyHPz8/B8xMig4+PwfEfwdKBIdnGuNAPwfIxIc/Pz8uiGc040A/zwfGBDcHxj8HyNx/Pz8/B8xM2g4+PwfEfwdKBIdnKuNAPwfIxH8/Pz8uiGdE40A/z0qxBMuCwyO/Pz8/enp6egfIGyP3B8gbI+8HzMyPPz8/B8gLI+fIAyPfB8bEDz0/PwfIAyMXB8wEjwfIAyMPB8zElz8/PwfIAyMHB8zEXz8/PwfIAyP/B8wEbwfIAyM3B8wEZwfIAyMvB8zEhz8/PwfIAyMnB8zEfz8/PwfIAyMfALhIPz8/BMZDIwDGkQjGjGcWmnZ6zwfGzH8/Pz9n3d5AP88HxsyHPz8/ZxTeQD/PB8bMjz8/P2cH3kA/zwfGzJc/Pz9nNt5AP88HxgxnZzDeQD/PB8bcTz0/PwfElvP6B8a0Vz0/Pwc2mfNbSlr/PwfGRmdL3kA/B75+Rwc2mfRqB8bcTz0/PwfGxB89Pz8HJn4HgHc+B8xThD8/Pz8Hxn4HwHU/Tz8/7VgHvn0iB8YWdwcmfge+f3cHvndaSsKSUz8/B8aGZ7S3Pz9KEn9uSvrETz0/Py6WB8jcHz0/PwfGzEc9Pz9n2N1AP88HxgyPZ8rdQD/PB8bMXz8/P2e93UA/zwfGDG9n991AP88Hxsx/QD8/Z+bdQD/PB8aKZ93dQD/Pt3p6enpvAEqAAk++d0D0LwjGSgfEiPNIelQiXD4/CMhaCMYKRwfEiPNIZym3Pz8IyBpHtVc/Pz8IxopnXLc/PwQuesYcn8b0vwfGDJcHxkB6D0++/KNESsRATz8/C8j8HwfGDLcHxkALzAQfB8xUTfNDP3pPxH9Kx2BKPz8LyPw/C8i8Fz0/PwfGDB8HxkAHzBQ/eg8PB8YMHwfGQAfM1Bc9Pz96D9+4PT8/P2eD4EA/B8gEL+EDyDcLyPzXA8j8wwjGggfIxGdAPz/hzwfMTKBzRD8HxjuAuFc/Pz9nOrI/PwfGlwfIxJdAPz8HyMSnPj8/uUA/Pz8HxH/zHgvI90fI708Hxop6VP9bPj8HyD4HxH/0VAfEekrEuk0/P2ZFCMaaB8jcl0A/PwfI3M89Pz8HxJZKw6BOPz+4Vz8/P2ecsT8/C8ZnB8jEDz4/PwfEf/MeC8j3R8jvTwfMTKt+Pj96VGFWPj8IyAQ/B8R/SsPzTT8/Zj4MxmoLyKznPT8/DMRsSsMCTj8/B8b8P7hXPz8/Z8WxPz8Lxl8HyMQfPj8/B8R/8yMLyPdHyO9PB8aKelTSVj4/CMhDIwfEf/RJB8R6SsQmTT8/Zj4MxmILyKTfPT8/DMRjSsNnTT8/uFc/Pz9nNbE/PwfGdwfIxCc+Pz8HxH/zHQvI90fI708HzEzQfj4/elT+Vj4/B8hCB8R/SsNnUD8/Zj4IxnoHyLwvPj8/B8R6SsPKTT8/B8i8h0A/P296Ak/ADL+/Pz8/uFc/Pz9nlbQ/PwfIxDc+Pz8HxH/zWAvMxN89Pz8HzNSHQD8/B8aHZyN8dXoLxncMxHpKwzVNPz+3enp6em9KgAJPvndA9DEHxkoHxIjzTHpUrlU+Py5xB8gyZj0ucQfGCkcHxIjzSGeztD8/B8jyR7VXPz8/B8aKZ560Pz8LyLyHQD8/C8i8j0A/P28AegJPwAy/P0A/P7hXPz8/Z/60Pz8HyMT/Pj8/B8R/81kLzMTnPT8/B8zUj0A/PwfGh2fMe3V6B8ZvBC5xZkEELnEAxnEHxHFKw8xQPz+3enp6em8ASoACT753QPQvCMZKB8SI80h6VE9VPj8MyDIIxgpHB8SI80hnUrQ/PwzI8ke1Vz8/PwjGimdBtD8/B8i0j0A/PwfItO89Pz9vegFPwAy/Pz0/P7hXPz8/Z6KzPz8HyMSfPT8/B8R/81gLzMTPPT8/B8zU7z0/PwfGh2dwdnV6C8ZvDMRxSsNwTz8/t3p6enpvSoABT753QPQzB8ZJB8SI80Z6VL9YPj8ufwfIQQfGCUcHxIjzRmfEsz8/Ln8HyAFHtVc/Pz8Hxoln7bM/PwfGBNcHxH/zCbh6enp6b0qAB0++eED0OgfGHNcHxkYHxIjzRnpUL1g+Py5/B8g+B8YGRwfEiPNGZzSzPz8ufwfI/ke1Vz8/PwfGhmcdsz8/B8bcl0A/PwvI9NdvAHoBT8Dkv3p8enq3enp6em8ASoABT753QPQzCMZJB8SI80Z6VJRXPj8ufwjIQQjGCUcHxIjzRmeVrj8/Ln8IyAFHtVc/Pz8Ixolngq4/P8Dkv3p5enq3enp6em9KgAFPvndA9DMHxkkHxIjzRnpUxlc+Py5/B8hBB8YJRwfEiPNGZ8+uPz8ufwfIAUe1Vz8/PwfGiWf8rj8/wOS/+np6erd6enp6bwBKgAJPvndA9DIIxkoHxIjzTHpU/1c+Py5xCMgyZj0ucQjGCkcHxIjzSGcArj8/CMjyR7VXPz8/CMaKZy+uPz/Pt3p6enpvSoACT753QPQyB8ZKB8SI80x6VHVSPj8ucQfIMmY9LnEHxgpHB8SI80hndq0/PwfI8ke1Vz8/PwfGimdlrT8/z7d6enp6bwBKgAMjT753QPQ2CMZLIwfEiPNJelSwUj4/LnoIyDsjZj0uegjGCyNHB8SI80Vnr60/PwjI+yNHtVc/Pz8Ixotn2a0/P8+3enp6em8ASoAET753QPQ4CMYMPwfEiPNJelThUj4/LnoIyPw/Zj0uegjGDEcHxIjzSGfhrT8/CMj8R7VXPz8/CMaMZxStPz/Pt3p6enpvSoD+T753QPQxB8ZGB8SI80x6VFpSPj8uegfINmY9LnoHxgZHB8SI80hnH60/PwfI9ke1Vz8/PwfGhmdKrT8/B8xMd10+P2ceG0A/B8ZvLohnfBZAPwfGFD8HzEztBj4/B8SNB0oEhWc9G0A/B8aXLohnmxZAPwfMTBQGPj8HxHEHSgSJZ2QWQD8HyMRfQD8/LohnthZAPwfGjgfMzF9APz9nV755egfGhmejFkA/B8a8X0A/PwfGHC8HzExNBj4/B8R6B0oEimedFkA/B8gELwfGhmf1FkA/B8aKZ+0WQD8Hxoln5RZAP8ZMC1NBP3pU1VQ+P76HQAfMzGc/Pz8HyAsjHwPGhwQufwjGUQeCgD8/P79nASN8egC7QD8/P8R/8zAHzMRnPz8/B8gDIx8ExosELn8IxlEHgoA/Pz+/Z1YjfHrEf/NLB8Yc1wQuemhEQD8/uD0/Pz9nSBZAPwfIBHcELnrhA8g3B8wEdwfIAyMfBC6IBC5/B8xUEwU+PwfGzGc/Pz9nk+15esZvxH9KxKQ/Pz8Hxvx3B8R680gIODlKw84/Pz+4enp6em8ASoAJT754QPQvCMZJB8SI80h6VO1UPj8MyDkIxglHB8SI80hn+K8/PwzI+Ue1Vz8/PwjGiWfnrz8/C8j817hXPz8/Z1mvPz8HxpcHyMTXPT8/B8R/8yMLyPdHA8jfTwfGinpUJVQ+PwfIPgfEf/RJB8R6SsSURj8/Zj4IxpoHyBzXB8SWSsOJRj8/ZkMHxhzXB8bMZz8/P3pU60w+P88Hxgx3Z3kYQD/EcfMjxvTDeoHI9MMHxsRnQD8/B3p/B8jEZ0A/P755Q0q9A3d6emY+xvTDuD0/Pz9nnBhAPwfIxO9APz/hA8g3ShJ/bkr6xPdAPz8LyLzHQD8/uD0/Pz9nsRhAPwfIBCfhA8g3uD0/Pz9noxhAPwfIxA9APz/hA8g3uD0/Pz9nyhhAPwfIBK/hA8g3ALl6enp6vnlDSr7FPz8/B8SW80QHxkZmPgjGigfM1O9APz9nIjd8egQuiAvMxO9APz8Lxqw/Qz8/CMaUB8zM9z0/P2fiGXt6B8ZPB8b8rwfMTNwHPj8HxI0HSgSFZywYQD8HyASvB8aKZ0QYQD8Hxsz3PT8/Z3gXQD8LzMwPQD8/C8wEJwfGFK8IxoxnqRV7egPGb2iQPz8/B8b8PwfEevNWB8SW898HODb0UAfElkrE2j8/PwjGimjVPz8/B8SW8wQAxoFvSoD+T753QPQzB8Yc1wfGRgfEiPNIelTxTj4/C8g2B8YGRwfEiPNIZ/ypPz8LyPZHtVc/Pz8HxoZn66k/PwvI/Ne4Vz8/P2cdqT8/B8aXB8jEpz0/PwfEf/MjC8j3RwPI308Hxop6VClOPj8HyD4HxH/0SQfEekrEakg/P2Y+CMaaB8gc1wfElkrDC0U/PwfGRgfM1O9APz9nazF8egvGrD9DPz+4PT8/P2dOF0A/B8jEB0A/P+EDyDcHxgyvB4J/enp6ekpaAz8/B3p/4b47AD/0cQfEf0rDYj8/PwfElvNJB8ZGC8j8TwfEiPRMZkMLyPxPB8xMLgI+P2eFEkA/B8gETy6IZ54SQD/PxvS/volAC8i8bz8/PwfMTEkCPj8LxqRPQz8/DMRjCEoEi2fSEkA/B8jEbz8/Py6IZ+wSQD/Pvok9B8SW80kHxkYLyPxHB8SI9ExmQwvI/EcHzEyGAT4/Z90SQD8HyARHLohnNhJAP8++iUPI9L8HzMS/PT8/B8gDIzcHzMQHQD8/B8gDIy8HzAQnB8gDIycHzASvB8gDIx8LzAxPC8zEbz8/PwfMFEcIxoxnyoV2esN/80r/skBmTMb0vwvGpE9DPz//LXr/cYFD80++YXbI9L8HxgxHZ4cRQD/P/3GBPfNOvmF8yPS/B8bMbz8/P2eqEUA/z/9xgUDzSr5hecj0vwfGDE9n2BFAP//DekrD5T4/PwvGvEdDPz8Avjp6SsRcPT8/LnoHyLwvQD8/B8xMagQ+P2fBEUA/B8jEL0A/Py6IZxsRQD/PB8i8J0A/PwfMTIwEPj9n4xFAPwfIxCdAPz8uiGc1EUA/zwfIvB9APz8HzEymBD4/Z/0RQD8HyMQfQD8/LohnVxFAP88HyLxXQD8/B8xMyAQ+P2cfEUA/B8jEV0A/Py6IZ3EUQD/PB8i8T0A/PwfMTOIEPj9neRRAPwfIxE9APz8uiGeTFEA/zwfIvEdAPz8HzEwEBD4/Z5sUQD8HyMRHQD8/LohnrRRAP88HyLw/QD8/B8w8HgQ+PwzEYwhKBHsHxopnrxRAPwfIxD9APz8uiGfBFEA/zwQuYwvIpHc/Pz8HxopnyhRAPwfIxHc/Pz8uiGfkFEA/z4LDI78/Pz96enp6C8jjI/cLyOMj7wfMxC9APz8HyAMj57dAPz8/yAMj3wvI4yMXB8zEJ0A/PwfIAyMPB8zEH0A/PwfIAyMHB8zEV0A/PwfIAyP/B8zET0A/PwfIAyM3B8zER0A/PwfIAyMvB8zEP0A/PwfIAyMnB8zEdz8/PwfIAyMfBC6IBMZCAMwTIz0IxoxntY92egDIQgfGzHc/Pz9nuhNAP88Hxsw/QD8/Z60TQD/PB8bMR0A/P2ekE0A/zwfGzE9APz9n1xNAP88HxsxXQD8/Z8YTQD/PB8bMH0A/P2f5E0A/zwfGzCdAPz9n8BNAP88HxswvQD8/Z+MTQD9mPgQuYwvIpP9APz8HzEyQ/j4/Z+cTQD8HyMT/QD8/LohnORNAP88HxJbzSQfGRgvI5FcHxIj0TGZDC8jkVwfMTNr+Pj9nMRNAPwfIBFcuiGdKE0A/zwfGBDcHxj8LyKQ3QD8/B8xM+P4+PwfEfwdKBIdnSBNAPwfIxDdAPz8uiGeaDkA/z0qxBMuCwyO/Pz8/enp6egvI4yP3C8jjI+8HzMz/QD8/B8gLI+fIAyPfB8bEvz0/PwfIAyMXB8wELwfIAyMPB8zEB0A/PwfIAyMHB8zED0A/PwfIAyP/B8wEJwfIAyM3B8wErwfIAyMvB8wEVwfIAyMnB8zEN0A/PwfIAyMfALhIPz8/BMZCAMaRCMaMZziKdnrPB8bMN0A/P2f/DkA/zwfGDFdnMQ5AP88Hxsz/QD8/ZygOQD8ELnoHxgwfB8ZAeg9PzwfGzAdAPz9nSg5AP88HxgyvZ0QOQD/PB8bMD0A/P2d3DUA/zwfGDCdnaQ1AP88Hxrz3QD8/B8R68/ULxrS/QD8/CDZ581jPB8ZKZ4sNQD8HvoJHCDZ59GoHxrz3QD8/B8bEx0A/PwcmggeAdz4HzFOEPz8/PwfGggfAdT9PPz/tWAe+fSIHxvp3ByaCB75/dwe+d1pKwqdDPz8Hxopn9Kc/P0oSf25K+sT3QD8/C8i8x0A/PwfGzO9APz9nFg1AP88HxJbzAbd6enp6b0qA/k++d0D0MwfGHNcHxkYHxIjzSHpUV0w+PwvINgfGBkcHxIjzSGdapz8/C8j2R7VXPz8/B8aGZ0mnPz/G9L8HxgwvZ0ENQD/GHJ8Hxgy3B8ZAeg9Pen7IHJ8LyPy3B8YM/wfGQMwOQAvMBLd6D//EfwvGpEdDPz9KyGteenoLxvQ3B8YM/wfGQHoPTwfGzBdAPz8HxkB6D09mVMb0vwfGzBdAPz8HxkB6D09mPsb0vwfGzN9APz96VPRLPj++YWrI9L+3enp6em8ASoABT753QPQvCMZJB8SI80h6VBBLPj8MyDkIxglHB8SI80hnF6I/PwzI+Ue1Vz8/PwjGiWcCoj8/BC5xC8a8V0M/P8b8fwfGDF8HxkB6D082/KdKy8KaenoLxrRPQz8/B8bcH0M/P7lAPz8/B8YMBwfGQHoPTy56B8i850A/PwfGPgvMxOdAPz8ujQfGhnoPD8R/SsdaPT8/Slq/Pz8/PwfI/A+3Pj8/P+HIxI89Pz/ItJc9Pz9KT8SPPT8/SijEvz4/P21KT8xfPT8/bUpQzM8+Pz8HxsznQD8/B8ZAC8wEDwfM1L8+Pz96D//GlwfMzI89Pz96VORGPj/ElkrHokA/PwfIvG9APz8HxgwPB8ZAB8zUb0A/P3oPNwfGvG9APz+4Vz8/P2dXoT8/B8aXB8jEpz0/PwfEf/MrLn8HyP5Ht0A/Pz/I/k8Hxop6VFlGPj8HyD4HxH/0SAfEekrEjT0/Py56ZkMuesaaB8jcPz0/PwfElkrDGEA/P7hXPz8/Z7qkPz8HxpcHyMTXPT8/B8R/8yIHyPdHt0A/Pz/I/k8HzEzIrT4/elR+RT4/B8g+B8R/SsPTQD8/Zj4HxpoHyNx3QD8/B8SWSsP8PT8/CMZCB8jEH0M/PwfEf/NDb3r/T8AMvz9DPz+4Vz8/P2cNpD8/B8jEnz0/PwfEf/NWC8zEd0A/PwfM1B9DPz8Hxodn22t1egfGl2Y+B8aaB8SWSsNWPT8/B8zMH0M/P2e6k3V6B8jcH0M/PwvMxD89Pz8HzNTHPT8/B8zMH0M/P2cpbXV6B8YMDwfICyMfC8aHDMaBCMaTCMaMZ2ObenrA5L96dnp6B8zMH0M/P2fwk3V6zwfMzHdAPz9n45N1es8HzMw/PT8/ZxKTdXoHxgwPB8ZAeg9PeoFocXx6egfGzOdAPz8HxkB6D0/PCMaKZy+TdXoHwIOHQz8/ABoAGQAcABsaGRYcfrhJP0K/Z82CPz/PuEk/Qr9nwoI/P8+4ST9Cv2f7gj8/z7hJP0K/Z/CCPz/PuEk/Qr9n4YI/P8+4ST9Cv2cWgj8/z7hJP0K/Zw+CPz/PuEk/Qr9nBII/P8+4ST9Cv2c1gj8/z7hJP0K/ZyqCPz/PuEk/Qr9nI4I/P8+4ST9Cv2dYgj8/z7hJP0K/Z0mCPz/PuEk/Qr9nPoI/P8+4ST9Cv2d3gT8/z7hJP0K/Z2yBPz/PuEk/Qr9nXYE/P8+4ST9Cv2eSgT8/z2eAD0A/z7hJP0K/Z4GBPz/PZ68PQD/PuEk/Qr9ntIE/P8+4ST9Cv2elgT8/z7hJP0K/Z9qBPz/PuEk/Qr9n04E/P8+4ST9Cv2fIgT8/z7hJP0K/Z/mBPz/PuEk/Qr9n7oE/P8+4ST9Cv2fngT8/z7hJP0K/ZxyBPz/PuEk/Qr9nDYE/P8+4ST9Cv2cCgT8/z7hJP0K/ZzuBPz/PuEk/Qr9nMIE/P8+4ST9Cv2chgT8/z7hJP0K/Z1aBPz+Li4uLi4uLi4uLiwfIGyNPB8jzI1cHyPsjHxQAEwAUABEAEgfMqyNfeXp6B8BrLz0/PwfGRAVfRD8HLoMHyMRPQD8/C8ZgB748vEpBPz9KxLlFPz9njdF7esN/80wIxotnUUY/P2inRT8/uD0/Pz9nigtAPwfIBKcELmzhA8gnAMwMPWe2C0A/B8gE7+EDyCcAzAw9Z6ULQD8HyATn4QPIJwvI7EcHzEw+Oz4/Z9ULQD8HyARHLohn7gtAP88LyOw/B8xMYjY+P2f5C0A/B8gEPy6IZxILQD/PC8jsdwfMTIY2Pj9n3QtAPwfIBHcuiGc2C0A/zwvI7G8HzEyqNj4/ZwELQD8HyARvLohnWgtAP88LyOxnB8xMzjY+P2clC0A/B8gEZy6IZz4LQD/PC8jsXwfMTPI2Pj9nSQtAPwfIBF8uiGdiBkA/zwvI7JcHxkRimUQ/B8xMEzY+PwfEfwdKBIdnYwZAPwfIBJcuiGe8BkA/zwvI7I8HxkS8mUQ/B8xMJTY+PwfEfwdKBIdntQZAPwfIBI8uiGfOBkA/z4LDI78/Pz96enp6C8jrI/cLyOsj7wfMBEcHyAMj54IDI99APz8/C8jrIxcHzAQ/B8gDIw8HzAR3B8gDIwcHzARvB8gDI/8HzARnB8gDIzcHzARfB8gDIy8HzASXB8gDIycHzASPB8gDIx8ELogAzBQ9BMwEegjGi2dAgnZ6A8Z3B8YMj2dIBkA/zwfGDJdnegVAP88HxgxfZ3QFQD/PB8YMZ2dmBUA/zwfGDG9nYAVAP88Hxgx3Z5IFQD/PB8YMP2eMBUA/zwfGDEdnfgVAPy6NLoh6VORFPj/Ef0rH8kc/PwfMBN8HyAMjHwvMTEw1Qz8ujQTMBEAHzExPNUM/elTdRT4/xH9KxwtHPz8LyOyfB8YM3wfGQAfMFJ96DyfEf0rHLUc/PwPI7MMHxgyfB8ZAC8wMwwvMBNcAzBQ9eg9XxH9Kx3ZCPz8AzBwv4c/GBMPEf0rDZUI/PwDGdOHPxoELzDOEPz8/PwfGDN8HxkALzAzHC8xE8zhDPwfGFNcIxlNReg8vxH9Kx+9CPz/hA8jsvwfGDMcHxkAHzBS/eg8n4QM27L9Kvg1CPz8HxgzHB8ZALo0LzMS3Pz8/eg8vxH9KxzJCPz/hyNxfPz8/ShJ/Ln9KUMRdPz8/SlDEbT8/PwfIxD1APz/IxEVAPz/hyMRJQD8/B8bMtz8/PwfGQAfM1F8/Pz96Dx/Ef0rHbEE/PwfGDMcHxkAHzNTHPz8/es9HQD8/xH9Kx5BBPz8HxrzHPz8/uFc/Pz9nVNo/PwfGlwfIxI8/Pz8HxH/zIgvI50eC/09APz8/B8aKelRZQz4/B8g+B8R/9EkHxHpKxDpCPz9mPgjGnAfElkrDAkI/PwfGPgvI7M8HzEzENz4/B8R/B0oEh2dUCEA/B8gEzy6IZ2kHQD/Pt3p6enpvSoD+T753QPQvB8ZGB8SI80h6VLM+Pj8LyCYHxgZHB8SI80hnttk/PwvI5ke1Vz8/PwfGhmel2T8/B8YE1wjGO0G4Vz8/P2cb2T8/B8aXB8jElz8/PwfEf/MiC8jnR4L/T0A/Pz8Hxop6VOQ+Pj8HyD4HxH/0SQfEekrE0EE/P2Y+CMacB8SWSsPsQT8/B8Y+C8jsfwfMTIsyPj8HxH8HSgSHZxsHQD8HyAR/LohnNAdAP8+3enp6em9KgP5PvndA9C8HxkYHxIjzSHpUdj0+PwvIJgfGBkcHxIjzSGc92T8/C8jmR7VXPz8/B8aGZ3DcPz8HxgzHB8ZAB8zUzz8/P3rPV0A/PwfGDMcHxkAHzBSHes9nPz8/B8YMxwfGQAfM1Ic/Pz96zydAPz+4PT8/P2eBAkA/B8gEt+EDyCcHzEzWMj4/Z7UCQD8HxpcuiGfTAkA/B8YEzwfMTEgyPj8HxH8HSgSHZ9gCQD8HyAT3Lohn7QJAPwfGjgfMDPdnjel5egfGhmcZAkA/B8bEzz8/PwfMTI8xPj8HxH8HSgSHZ98CQD8HxpcuiGc1AkA/B8b89wfMTKoxPj8HxHoHSgSKZzoCQD8HyMS/Pz8/LohnVAJAPwfGjgfMzL8/Pz9n7el5egfGhmd5AUA/B8bUvz8/PwfMDLdnFel5egfGzL8/Pz9nXQFAPwfGimeVAUA/uD0/Pz9nYwFAPwfIxNc/Pz/hA8gnShJ/bkr6xJ8/Pz8LyKyvPz8/B8zU1z8/PwfGDLdn2h98egQuiAvMxNc/Pz8IxpMHzAyvZ4gGe3rPC8wM7wvMBKcHxhSvCMaLZwMHe3rGdwvI7E8HxlTymEQ/B8xMYzQ+PwfEjQdKBIVn8wFAPwfIBE8uiGcMAUA/zwfMxH8/Pz8HyAMjNwfMBOcHyAMjLwfMBKcHyAMjJwfMBK8HyAMjHwvMDM8LzARPB8wUfwjGi2esuHZ6SrGXB8YMT2dEAUA/w5ZKw709Pz8Avnp6SsSCQD8/C8jsDwfMTOc0Pj9negRAPwfIBA8uiGeXBEA/zwvI7AcHzEwLND4/Z14EQD8HyAQHLohnuwRAP88LyOz/B8xMLzQ+P2eCBEA/B8gE/y6IZ58EQD/PC8jsNwfMTFM0Pj9npgRAPwfIBDcuiGfDBEA/zwvI7C8HzEx3Mz4/Z8oEQD8HyAQvLohn5wRAP88LyOwnB8xMmzM+P2fuBEA/B8gEJy6IZwsEQD/PC8jsHwfGRAuXRD8HzEy4Mz4/B8R/B0oEh2cIBEA/B8gEHy6IZx0EQD/PC8jsVwfGRB2XRD8HzEzKMz4/B8R/B0oEh2daBEA/B8gEVy6IZ3cDQD/PA8i7I78/Pz8LyOsj9wvI6yPvB8wEDwfIAyPnggMj30A/Pz8LyOsjFwfMBAcHyAMjDwfMBP8HyAMjBwfMBDcHyAMj/wfMBC8HyAMjNwfMBCcHyAMjLwfMBB8HyAMjJwfMBFcHyAMjHwQuiADMEj4ExoIIxotn5X92egPGdwfGDFdn7QNAP88HxgwfZ+cDQD/PB8YMJ2cZA0A/zwfGDC9nEwNAP88Hxgw3ZwUDQD/PB8YM/2f/A0A/zwfGDAdnMQNAP88HxgwPZysDQD8LyOwXB8xMoC4+P2c3A0A/B8gEFy6IZ1ADQD/PxgSHgGc9co++X0CCwyO/Pz8/enp6egvI6yP3C8jrI+8HzAwXB8gLI+fIAyPfB8bEfz8/PwfIAyMXB8wEtwfIAyMPB8wE5wfIAyMHB8wE7wfIAyP/B8wEpwfIAyM3B8wErwfIAyMvB8wEzwfIAyMnB8wEfwfIAyMfALhIPz8/BMaCxpIIxotn8Lp2es8HxgwXZ/b+QD8HxszHPz8/elQlPj4/B8bMzz8/P3pUXD4+PwfGzIc/Pz96VE8+Pj/PB8YMr2cF/kA/zwfG3J8/Pz8HxJbz+AfGvKc/Pz8HNprzVwfGRmco/kA/B75+Rwc2mvRqB8bcnz8/PwfGxK8/Pz8HJn4HgHc+B8xThD8/Pz8Hxn4HwHU/Tz8/7VgHvn0iB8YWdwcmfge+f3cHvndaSsJcQD8/B8aGZ43XPz9KEn9uSvrEnz8/PwvIrK8/Pz8HxszXPz8/Z7f9QD/PB8YMt2ep/UA/zwfGDH9no/1AP88HxgzPZ9X9QD+2Lz8/PwfGDNcIxktJelT+PT4/eoE29MNKvQd3enoHxgzXelQpPT4/A8jswwfGDJ8HxkALzAzDC8wE17U9Pz8/eg9XxH9KyEZ3enoHxgyfB8ZAeg9PB8YM3wfGQHoPT88HxgznZzD9QD/PB8YM72ci/UA/zwfGDKdnXP1APwfGzE9APz8HLotnpdI/PwvM2yMvPT8/CMYWNwjG7v8IxvYHCMZeABoAGQAcABscfrhJP0K/Z4q1Pz/PuEk/Qr9ng7U/P8+4ST9Cv2e4tT8/z7hJP0K/Z6m1Pz/PZ9cDQD+Li4uLi4uLiwfIGyNHFBESABEAEgfMqyMPenp6B8Brf0A/PwvGcLp6enp6yLxnPz8/BC56C8j8vwfMTHwvPj9n0wBAPwfIBL8uiGfsAEA/zwvI/LcHzExgLz4/Z/cAQD8HyAS3LohnEABAP88LyPyvB8xMhC8+P2cbAEA/B8gEry6IZzQAQD/PC8j8pwfMTKgvPj9n/wBAPwfIBKcuiGdYAEA/zwvI/J8HzEzMLz4/ZyMAQD8HyASfLohnfP9AP88LyPzXB8xM8C8+P2dHAEA/B8gE1y6IZ2D/QD/PC8j8zwfGREiTRD8HzEwJLz4/B8R/B0oEh2eZ/0A/B8gEzy6IZ7L/QD/PC8i8bz8/PwfGRJuORD8HzEwgLz4/B8R/B0oEh2ew/0A/B8jEbz8/Py6IZ8L/QD/PyLsjvz8/PwvI+yP3C8j7I+8HzAS/B8gDI+eCAyPfQD8/PwvI+yMXB8wEtwfIAyMPB8wErwfIAyMHB8wEpwfIAyP/B8wEnwfIAyM3B8wE1wfIAyMvB8wEzwfIAyMnB8zEbz8/PwfIAyMfBC6IA8bEZz8/P8wSPgjGiWdztnZ6yMRnPz8/B8bMbz8/P2dxOkA/zwfGDM9nazpAP88HxgzXZ106QD/PB8YMn2eXOkA/zwfGDKdniTpAP88HxgyvZ4M6QD/PB8YMt2e1OkA/zwfGDL9nrzpAPy6NLoh6VA16PT8LyLx3Pz8/B8zEdz8/PwfIAyMfC8xMnxBDPy6NA8wCPQfMTK4QQz96VAx6PT/Ef0rH9j0/PwfMDPd6VCZ1PT/PSk8E90pQBI9tSk/Exz8/P21KUATHB8wM33pURnU9P89KTwTfSlAEb21KTwTvbUpQBIcHzAwHelRpeD0/z0pPBAdKUARPbUpPBBdtSlAEfwfMDC96VJB4PT/PSk8Ej0ooBI9tSk8Ex21KUARfSk8Eb0ooBG9tSk8Eh21KUAQ/Sk8ET0ooBE9tSk8Ef21KUAQfSk8EL0ooxM8/Pz9tSk8M/21KUMyfPz8/B8bMdz8/PwfGQAfMFI8HyBMjHwvMDG8LzARPB8zUzz8/P3oPD8aXB8wML3pU6Hg9P88HzAwHelQZeD0/zwfMDN96VA54PT/PB8wM93pUB3g9P8SWSsfgQD8/B8ZE0HJEPwfEf/NULoh6j7U/QD8/xkwwckQ/elRqcj0/C8j8x7hXPz8/Z3TOPz8HxpcHyAR/B8R/8yELyPdHgv9PQD8/PwfMTH6fPj96VHx3PT8HyD4HxH9KwzJAPz9mPgjGmgfIHH8HxJZKwzZAPz8Hxsx3Pz8/B8ZAC8wExwfGTnoPN8Zvb0qA9k++ekD0LwfGRgfEiPNIelSodz0/C8g2B8YGRwfEiPNIZ6/OPz8LyPZHtVc/Pz8HxoZn2s4/P8Rx9/e4Vz8/P2cUzj8/B8aXB8jEbz8/PwfEf/MhC8j3R4L/T0A/Pz8HzExzKz4/elQVdz0/B8g+B8R/SsPaPz8/Zj4IxpoHyBy/B8SW8/YHxgTHB8gDIx8LzAy/C8ZE849EPwfM1Gc/Pz8IxolnfIV6egfGDMcHxkB6D08HxkQTcUQ/B8R/81e4QD8/P3qPtT89Pz/GTHB0RD96VKpxPT8Hxsx3Pz8/B8ZAeg9PelSjez0/B8bbI29APz8HwIN/QD8/ABoAGRoZHH64ST9Cv2e2tD8/z7hJP0K/Z6+0Pz/PuEk/Qr9npLQ/P8+4ST9Cv2fVtD8/i4uLi4uLi4uLiwfIGyNPB8jrIx8LyAMjVwfICyNHERIAEwARABIHvmsfDMZvA8ZdC8Z4uB8/Pz9nMM0/PwfGbwfIAyPfB8R/8x64PT8/P2fpO0A/B8hBLmzhyCfMDD1nGTtAPwfIAU/hyCdmQy5sxnQIxkIHxlkHzDyvJj4/B8aKB8R/B0oEh2c8O0A/B8hBB8aGZ1E7QD8IxkEHxhlPB8R/B0oEdwfGimdbO0A/B8gBTwfGhmdzNkA/BMRj/0rUhMjpRwfMTAo+QT96VIB0PT8HxlQtPkE/B8gRVwfINCI+QT8HzEwvPkE/elTVdD0/zwjGSme0NkA/zwjGSWerNkA/xoQHxhsjFwfG6yPnB76DHwAaABkAGxoZfouLi4uLi4uLi4uLi4uLiwfIGyNPB8jzI1cAEQe+ax8HxnALxm0HzEyOPUE/elQEdD0/B8ZcsT1BPwfElvNYzwfGTgfGSWfk/0A/xH/zMwfGFlcHxJb0ZwfMTKA9QT96VEZ0PT8HxklnIjZAP7c9Pz8/B8YbIzcHxvMj/we+gx8AGX4Hxv5PB8xMwSU+PwfEfwfI+yMvCMY5B0oEh2dJNkA/B8aKCMhBZ2I1QD8HzEwLPUE/elSxcz0/B8ZJxhZHZ4o1QD8HxvsjL8Z+B8YbIzcHxvMj/we+gx8AGX6Li4sHyBsjTwfI6yNXEQe+ax8Av/dYPwjGlwfGbQfGaPQCB8j7Iy9KWv8/SlrDPz8/Pz8Lxv5PB8aRB8aMZ4B6enoHxnYHxlYHzAofZ426dXq1Lz8/PwfGimcUzz8/v/ZYP/OKB8b7Iy8HxhsjNwfG6yP/B76DHxl+i4uLi4uLi4uLi2jWunV6i4uLi4uLi4uLi4sHxIjzT8YIR75oQPNEvng+9D6vQH4tf36Li4uLi4uLi/8OFBESABQHwGvPPz8/B8ZE/oxEPwcugwfIAyP3LnoHyBMj/wjGZwfI+yMvB8ZtyPsjJwQuiAfI+yMPA8wCQgfI+yMHtT8/P7+CAyMfPj8/P8aaelQCbT0/C8ZnB753ekrDdUA/PwQuiAQufwfGlAfGh3pUh209PwPMCleCAyMfPz8/bwQufwfMCyMPLo16VENsPT/Gl8R/9CEDzApAggMjHz8/P28ELn8HzAsjDy6NelRdaz0/xpfEf0rD0kA/PwfGCyMPB8wDIwcELogHyAMjHwQuf7VDvz8/elSfaz0/xH9Kw91APz8ELogLyKMjlz8/PwvIsyPHPz8/Lo0HyPsjJwjGjAvIuyO/Pz8/BMwAPcj7Ix96VNxwPT8LxncHxH9Kw3k/Pz8ujQjGjHpUYW09P8ZnB8aaxH/z+Lc/P08/xnQ2ZwvGfgPGhrVDPz8/SgJvCMaKA8ZhCIBnHwvI4yMfelQIcD0/C8ZvB8R/81cHxgsjBwQuiAPGgQfGj3pUdGY9P8R/8x8Ixol6VFdwPT8IPpsmafSjCMaKelQfcD0/B8bzI/9mUQjGisaaelRJcD0/Zu4Ixop6VD5wPT8HxgsjBwvMCyP/ShJ/ggMj/x8/Pz+2QD8/P8j7Ix8LzAMjF0pQAyMXzA5ASlADI+d6VNRmPT/Ef/MvOPsj//ElSlo/xoIHzFRSWT4/A0qxA0MXzEM6B8xLAWeUu3V6eoI2+yP/7ZxmPcaaB8YLIwd6VDlmPT8Lxrsjvz8/PwvGsyPHPz8/C8ajI5c/Pz8HxgsjDy6NelQ4Zj0/CMaMelTfbz0/xJZK1H8Hxgsj9wcui2cpzD8/B8CDzz8/PwAcGhkcFn4LxoUELn8HxpDhBMhAB8SISsOXPz8/xgBHeoe+d0RKwoU/Pz8LzFTU5XV6B9cAxsu9L9FEPwg+hXpgSk9E8iJDPwBKUEBKT0z7IkM/AEpQCE/GRMAiQz8AyAAffkpPRPwiQz8ASlBASk9MvSJDPwBKUAhPSrJEwSJDP+EAyAAffkpPRMAiQz8ASlBASk9MwSJDPwBKUAhPxkTGIkM/AMgAH34Hxv03B8R/8z4Lxj8MJodKWv8/4eHhSlrDPz8/Pz8ASrI/4f7IQ0AMzP894cR/9Gl+B8b9BwfEf/M+C8Y/B8xUPaw+PwjGiGi9tnV6fs9O0UQ/9dREP3/URD/b1EQ/XdREP07RRD+Li4uLi4uLiwfIGyNPB8jrI1cRB75rLy5sSrGV/zcsbHxEPwfGcErEBEA/PwBKsYADSrGFB8aQ/8frIycDxwMjHwfMTC95RD8LzEQQ1T4/B8j7I//IRA1qRD9n2Cp2esZ3xH9KxF8/Pz8HzEynfEQ/elRtaj0/BC6IBC5/Lo0uiHpUjWs9PwQuiAQufy6NB8hEfnxEPy6IelS2az0/BC6IBC5/Lo0HyETTfEQ/Loh6VKNrPT8ELogHyOsjJwvMRBRLPz8HyETBfEQ/Lo3I6yMfLohnpJJAPwQuiAfIROJ8RD8ELn8ujS6IelTlaz0/BC6IB8jrIycLzETmQj8/B8hE43xEPy6NyOsjHy6IZ+aSQD8ELogHyOsjJwvMROdTPz8HyEQ4fEQ/Lo3I6yMfLohnB5JAPwfIRDR8RD+BRIl7RD9AB8g0onxEP8ZE6IdEP8OWSgSEyEQZh0Q/xoIHxvsj/wfGGyMHB8brIw8HvoMvGX4HxhsjB8aEB8brIw8HvoMvGX6Li4uLiwfIGyMfC8gDI1cHyBMjT8cLI0cUERIAEwAUABEAEgfM6yNoB8Brfz8/PwzGaL88E3tEPz9Kw8I9Pz8HzEwKe0Q/elTQaT0/BC5xAMwJV2fgxT8/B8Z3B8gE0gvG5PIHxH/zIgvI70eC/09APz8/CMaLelToaj0/B8hCB8R/9EwMxGNKxEpEPz9mPS56B8R6SsNMRD8/B8ZEy3tEPwfG70cLxne/+Vg/9OJKWr8/Pz8/B8j8om96Ak8HxgEfB8gDIx8HxH/zSW96/08HxgMjHwfGR2Y9LogHxlJnLThAP8aXB8wLIx9n8bh1egfMDKJn7Lh1esSW+UEHxvFPZkELxnkHxjG/+Vg/86IHxkRXe0Q/B8zyTwC/+lg/9A8IxgIfB8gEqgfEf/NQb3r/TwfI+yMnb3pBB8ZPZkUHyPsjJ296QS6NB8ZKZ4Q3QD/GlwfMCyMnZ0i4dXoHzAyqZz+4dXrElvlFB8ZEvHZEPwvGd7d6enp6b0qAQb53QPQ3B8ZKB8SI80x6VAlpPT8HgkI/Pz8/B8YKRwfEiPNMZxDIPz8HggJHPz8/P7VXPz8/B8aKZzvIPz/GHPq+dkBKwypAPz8LNjzgdkQ/8yEMxvInAMYBR75nRL53QPFRB8xMr3VEP3pUZWs9PwfG/Bpoij8/P752PUrDYz8/PwzEcUrDaT8/PwQuiAQufwDMEEAuiHpUvGg9PwjIQQfG/BoLyDIELmMAxoO+dkBK03++fz0AyAFHB8ZEQHZEPwfGVwe3paWlpaWlpUUHOER0dUQ/SsMbPj8/B8xEX3VEPwfIBJILyOSauFc/Pz9nBcc/PwvI708HekSGdUQ/B8YGRwfIVwfIB0cHyP5HB8hAB8ZMNXVEP3pUM2g9PwfMTHR4RD96VCprPT+//BI/81K1enp6egjGSXpURmg9PwjGSXpUbWU9PwvIMgfG2yNXQD8/B8CDfz8/PwAaABkAHAAbGhkcfgfMTKx4RD96VGJmPT8HxvwaZq24Dz8/P2e2wj8/C8ZvLpYHxH/zWQfIF08HyBdXB8gXHwfIFycHyBc3B8gX/wfIFwdmPgvGbr/8Ej/zUwQuiAQufwDMEEAuiHpU02c9P2Y+B8Z+CMhBCMwJJwjGk2cfjnV6CMwJTwfGFOJnTo51egjMCVcIxpRnQo51erhXPz8/ZwDCPz8Hxm8HyATaB8R/8yUHyBdHgv9PQD8/PwjGi3pUDGs9PwfIQQfEf/RIDMRjSsRRPT8/BC5jZkEELmMAxnMHyPR6B8RxSsNhQD8/C8j0QgfGXOB4RD8HxvZHB8j8YgPI5GoLxna/+lg/9PBKWv8/B8j8YgfI9LJvegFPB8YCHwfIBMIHxH/zTG96/08HxgTCB8ZHZj4IxosHxlFnejRAP8aXB8wMwmcDsXV6B8wMsmc2sXV6xJb5RQPI5GoHxvpPZkyCBGpAPz8/C8Z6B8Y6v/pYP/PVB8ZclndEPwC/+lg/9A8IxgIfB8gE0gfEf/NQb3r/TwfI9MpvegFPB8ZPZkYHyPTKb3oBTwjGkwfGSWfGNEA/xpcHzAzKZ4+0dXoHzAzSZ4K0dXrElvnsB8Zcw3dEPwe3FBQUFBQUFEQHOET2d0Q/SsORPz8/B8w84XdEPwfI/IILyOSKuC8/Pz9nX8Q/P88HyO8fb3oBTwvI7ycHyFcHyBdHB8gXT+GC/1c/P0pPBGJKKASCC8Z/B8wUggfGimeCHHZ6zwfMDHpnDLR1egfG/BoLyDIAxoO+/PpAStN/vn89AMgBR778+kBKxHZ7enoHxlxLd0Q/B7elpaWlpaWlRQc4RD53RD/zGQfMRG1yRD8HyASSC8jkmrhXPz8/ZwvEPz8LyO9PB3pEnHJEPwfGBkcHyFcHyAdHB8j+RwfIQAfGTBNyRD9ofHt6emeVGnZ6z7hJP0K/ZzqnPz/PuEk/Qr9nM6c/P4sHzExbJT4/Z/7SPz/PuEk/Qr9nW6c/P4uLi4uLi4uLi4uLiwe+aycLxkQMckQ/CMY/CDZ/SsNmPz8/B8gbIy8HyPsjHwfGBye++EdE9PcHxhdPB8aHv/ZYP/NaB8YXR7/2WD/0LAc2Bk/0IgfGhgfGFke/9lg/82xmVwfGTr/1WD/0SgfGRQfGlQfGkL/4WD/zcAfGjwfMTJpxRD9nDUo/PwfGdwfMBx9nQbN1erUvPz8/B8aKZ8jDPz8LxkS1cUQ/B8Z+ZgsHxgdPv/hYP/MdB8YHR7/4WD/0Tgc2AE/0TAfGgAfGCEe/+Fg/82wHxoBmHwfGUAfGgL/1WD/0U0paAz8/B8ZFB8Z9B8aQv/hYP/NwCDZ/SsQoenp6B8b7Ix8HxhsjLwe+gyd+i4uLi4uLi4uLC8abCMgWRxQREgATABQAEQASB75rDwfGRF50RD8IyP7XB8ZEr3REPwjI/p8ELmMMyN5XB8ZESWJEPwfEf/NULoh6j7U/QD8/xkypYUQ/elTrYj0/elShYz0/B8aHtT0/Pz96VJ9jPT8AuHp6enoELn8HzBMjHwDMBz16VPdjPT8Aunp6enq+d0BKw8I+Pz8IvKWlpaWlpaVFB8wsl3REPwfMTEh0RD96VAZiPT8LxkS7dEQ/DMR/SsMmPj8/Slo/B8ZEoHREPwfGRwfG8E8HxlAIeocLyETUdEQ/B8YARwfITwfGAEcHyP1HtVc/Pz9nW74/PwfMTLRzRD96VGphPT8HzBFPC8zDI58/Pz8HzEx7c0Q/Z5IpdnoHzEzPc0Q/elSNYT0/BC1xuFc/Pz9noL0/PwfGlwfIwyOnPz8/B8R/8yELyN9Hgv9PQD8/PwfMTDpbPj96VKRiPT8HyD4HxH9KwyM+Pz9mPgjGmwfElkrDID4/PwfG+TcHNnb0RwDGe2i9Pz8/B8R69FIHxkYHxIjzZnpUCmI9P8R/82AAxnpm4QfGSnpUPGI9P8ZnB8ZGelQtYj0/A8aPxpQ2Z0oCjwfGSsSN8x0LxkYLJohKWj96hQBKskNIA0qyQAfMCD3hAzZ/9EnEjfRiADZl7ksAxnpmSQDGdyZ3ZkIAxnv/StSCB8ws73NEPwDGgm9KgP5PvndA9C8HxkYHxIjzSHpUlGE9PwvIHgfGBkcHxIjzSGebwD8/C8jeR7VXPz8/B8aGZ4bAPz/EekrDhT8/PwfGATcHxH/zRAfGR2Y+CMaLB8xUFltDP2fZrz8/B8R/8+e4TyI/P3pUQWM9PwfGRGJuRD8HxlcLOCxkbkQ/SsNsQD8/B8xEj25EPwfIAyMvC8jjIze4Vz8/P2cnwD8/B8jvTwd6RLhuRD8HxgZHB8hXB8gHRwvI4yM3B8j+RwfIQAfGTCZuRD9mWoIBR0Q/Pz8AsUAHxkxHbkQ/elR1YD0/B8ZJB8SI80F6VGtgPT8HzEysbUQ/elRiYz0/BMNxSsO4Pz8/aMo/Pz8HxgEHB8R/80QHxkdmPgjGiwfMVJgePj9neypAP8R/9BAHxlw4bkQ/CzgsNW5EP0rDLUA/PwfI6yP/C8jjIwfMB1dn8b8/PwfI708HekRSbkQ/B8YGRwfIVwfIB0cLyOMjBwfI/kcHyECCAUdDPz8/Zk+CAUdAPz8/B8ZJelQKYD0/B8xMT21EP3pUBWM9PwfGTP5tRD96VDRgPT8LxokELn+14kM/PwfGTH5tRD96VBRnPT8HzEyZcEQ/elQfYz0/C8ZE0G1EPwzEf0rEl3t6egfMTIBwRD96VHZePT8AuHp6enoELn8HzBMjHwDMBz16VGZfPT++d0BKxMV7enoHxtsjnz8/PwfElvMAbwNKgPZPAL56QPQ0B8SW8y8HxkYHxIjzSHpUsWM9PwvIHgfGBkcHxIjzSGe8+j8/C8jeR7VXPz8/B8aGZ6v6Pz8ufwfG2yPPPz8/B76DDwAaABkAHAAbGhkcfgfMTOYjPj9nzdA/P8+4ST9Cv2fmnT8/z7hJP0K/Z9+dPz+Li4uLi4uLi4uLi4uLi4uLB8gbI0cHyPMjTwfI+yNXFAATABQAEQASB8zrI48HwGsvQD8/B8ZEzLtEPwcugwfIBB8HxkR6b0Q/B8gDI/8HxkReb0Q/B8gDIwcELmwLyOsjHwvI6yMnAMwMV2eD+T8/B8g/B8j/RwfIAyMfB8ZEJF1EPwfEf/NULoh6j7U/QD8/xkyEYEQ/elS+XT0/elS8mj0/B8aHtT0/Pz96VLKaPT8AuHp6enoELn8HzBMj/wDMBz16VMqaPT++d0BKwxVEPz8IuqWlpaWlpaVFSlr/Pwe+PJdvRD/j7kvGTH+2RD96VGVfPT8HzExOb0Q/elQUXT0/BC1jBMZ0B8ZUr29EPwfEjUrDDD0/P0pavz8/Pz8HxkTQb0Q/C8Y/CMb3TwjGRwd6hQfIVMRvRD8Ixv9HB8hHCMb/RwfIAEe1Vz8/PwjGh2dY+T8/B8xMrWpEP3pUa2A9PwfGCh8HxIjzUQfGSAfEiPNJelSMXT0/xH9KxME/Pz8HxgInB8R/80QHxkdmPgjGjAvMAi8HzBSfZ4psenrDf/PjB8YCHwfEf/NIB8wMnwc4R/MNB8wKH2cfrHV6uFc/Pz9n5fw/PwfGlwfIBM8HxH/zHgvI50eC/09APz8/B8wMn3pU9F09PwfIPgfEf0rDZUQ/P2Y+CMacB8gaHwfElkrDaUQ/PwfGAh8HxH/z8QfGRwfEiPPpelQnXT0/xH/z4wB6gQfGAyMfB8ZXCzj7IydKw9VEPz8HzAMjHwfIAyMPC8jrIxe4Vz8/P2dg+z8/B8j3Twd6AyMnB8YGRwfIVwfIB0cLyOsjFwfI/kcHyEAHzBJPB8xMbWlEP2c8HnZ6aKs/Pz96VBWaPT8Dxn8HzBMjLwfMTI5pRD9nKVB2egfMGjcHzAMjLwc2l/NZB8aGZyerdXoHxgMjLwfIPgfGAyMvB8R/80Nvev9PggJHRD8/PwfGSnpU5Zw9PwCzQAfGGyMvB8SW8wi3enp6em9KgP5PvndA9DQHxJbzLwfGRgfEiPNIelQGYD0/C8gmB8YGRwfEiPNIZw37Pz8LyOZHtVc/Pz8HxoZnAPs/PwvI6yMvB8xMlGxEP3pUUl89PwC+eePyTQfGVO1pRD8HxI1KxIh8enpmTAfGTGdsRD96VF2bPT8HzEyebEQ/elScmj0/B8xMcWxEP2cwlnV6B8YLIx8HxlgHNphKw009Pz8HzEz4bEQ/elS2mj0/C8buT7hXPz8/Z8j2Pz8HxncHyATXB8R/8yELyOdHgv9PQD8/PwfMTCZUPj96VNBfPT8HyEIHxH9Kw1BDPz9mPgjGfAfEekrDSUM/PwjG8TcHNnL0RwDGdGjOPz8/B8Rx9FgHxkoHxIjzZnpUNl89P8R/82C5enp6emb0B8ZJelQiXz0/A8Z3B8ZKelRWXz0/A8aPAMaKAzZ3SgKHB8ZRxIjzKAvGSgsmheHhSlrDPz8/Pz96iABKskNQA0qyPQfMDT3hAzZ/9E/EiPRiBDZ17km5enp6emZJAMZvJm9mQgDGdP9K1IEIuqWlpaWlpaVFt3p6enpvSoACT753QPQvB8ZKB8SI80h6VKmaPT8LyCoHxgpHB8SI80hntPU/PwvI6ke1Vz8/PwfGimej9T8/xHFKw7pAPz8IxgE3B8R/80QHxkdmPgjGjAfMVNNTQz9n8qg/PwfEf/PyvjyuskQ/P/RGuE8iPz96VJGbPT8HxkSia0Q/B8Y3Czg8pGtEP0rDrj0/PwfMRM9rRD8HyAMj3wvI6yPnuFc/Pz9nd/g/PwvI708HekT4a0Q/B8YKRwfINwfIB0cLyOsj5wfIAkcHyEAHxkxeZkQ/elSclT0/ZlMAggFHRD8/PwjGSXpUhZU9PwCzQAfMTMdmRD96VH2cPT8Hxj4HxpcHxgsjHwc2gErEaXx6egTDY/MlBC6IBC5/teJDPz8Hxkwqa0Q/elSAYD0/B8ZMxWZEP3pU+5U9PwfGCyMfB8YARwvIJwfGSAfEiPNUB8ZYtVc/Pz9nvvg/PwfGhgfElvRmB8YDIx8HyD8HxgMjHwfI/0cLyOsjJwC4enp6egQufwfMEyP/AMwHPXpUNJU9P753QErEs3V6egfGCyMfB8YARwvIJwfGSAfEiPNUB8ZYtVc/Pz9nHvg/PwfGhgfElvRmtVc/Pz8HxgsjH2dL+D8/Ln8HxgwfBy6LZ9n3Pz8LzNsjL0A/PwjGFi8Ixu43CMb2/wjGXgAaABkAHAAbHH4IxgH/B8R/SsOAPz8/B8ZHB8SISsO0Pz8/elTRnD0/xH9Kw6I/Pz8IxgEHB8R/80QHxkdmPgjGjAfMVNFWPj9nuCJAP8R/9Pg4RIq0RD/0RrhnPj8/elRtlT0/B8ZEfmVEPwfGNws4PIBlRD9Kw4o/Pz8HzESrZUQ/B8gDI+8LyOsj97hXPz8/Z1P3Pz8LyO9PB3pE1GVEPwfGCkcHyDcHyAdHC8jrI/cHyAJHB8hAB8ZMemhEP3pUeJc9P2gseXp6AIIBR0A/Pz9oU3l6egCCAUdBPz8/vjwzlkQ/P0rDenx6egCCAUc+Pz8/B8Y8/mVEPws4PANlRD/zAQfMRC5lRD8HyAS/C8jsx7hXPz8/Z8zyPz8LyO9PB3pEWWVEPwfGCkcHyDcHyAdHC8jsxwfIAkcHyEAHxkzQaEQ/aKN8enoHzEz0Wz4/Z9vIPz/PuEk/Qr9n9NU/P8+4ST9Cv2fl1T8/z7hJP0K/ZxrVPz+Li4uLi4uLi4uLi4uLi4sHyBsjVxIHvmsfLpb/skDIGyMvyBsjNwfEiPP+vvhHQPQ8B8YABwfEf/NEB8ZHZj4HxoYLzAsjNwvMAyMvB8xUA1BDP2eyUnl6OBsjL/9KsYJKA34Hxhsj/we+gx8afgfGGyP//0qxgge+gx8afouLB75rJwfGRFyVRD8HxH/zVC6Ieo/GTH2YRD+1P0A/P3pU9pU9P3pUtJI9PwfGh7U9Pz8/elSqkj0/B8ZM92dEP7VnPj8/elT0kj0/PD1APz9KxDNAPz8HyBsjLwfI8yM3B8j7Ix/h4eFKWsM/Pz8/PwfMTPhnRD9n83F1esR/SsSVPz8/B8ZEjGdEP/8tcQfGVwc2l0rDgz8/P+FKWgM/PwfMTGhiRD96VCaVPT8HxvZPB8YCBwfEf/NEB8ZHZj0uiAfMVB9YPj9n/iRAP8R/8wGCAkdAPz8/B8aGB8ZOB8aVB8YARwfITwfGUAfGAEcHyP1HtVc/Pz8HekzgZ0Q/Z2v0Pz8HxkoHxIjzQXpUsZE9P/+xQGY+B8ZWB8xM6mJEP3pUqJg9Pwc2XCVnRD9KxOt6enr/w3HzJAfGTCdnRD8ELogELn+14kM/P3pUqpw9PwfGTPdiRD96VOWRPT8HxkwOYkQ/tWc+Pz96VA+RPT88PUA/P0rDdHl6egfG+yMfB8bzIzcHxhsjLy5/B76DJ36Li4uLi4uLi4uLi4uLi4sHyPMjVwARB75rHwfG/U8LzP1PB8j7IzcHxnALxoULxm2/91g/81oHxv1Hv/dYP/QpBzYPT/QnB8aPB8b/R7/3WD/zbGZYB8ZPv/VYP/RPzwfGRQfGfQfGkL/4WD/zcAjGSQjGNwfIGyMvv/hYP/RXv/pYP/NEB8Z4ZkwHxvdPCDaBSsSvPz8/v/pYPwjGGUf0QwfIGkcHxkELOO9H9EEHyPdHZkkLOC70RAfINmZDB8j2TwvGQQw4L/Qyv/pYP/NEB8aOZigHxkoHxpK/+Fg/9FxKWv8/4eFKWsM/Pz8/PwfGQAfGkAfGh7/3WD/zcAjITwfGUQs47U/0Mb/6WD/zUAfIFU8HxoYASrEQV2jNPz8/B8YCTwfGir/3WD/0Sc8HxocHxv9Pv/dYP/NuB8gFTwBKsRBXZusHyABHCMZJB8hHCDY/9EQHxpdmWr/6WD8HxhdH9EMHyBpHB8g2CMZHB8gHTwjGRwfIAEcHxkkLOPBH9EEHyABHZk0IxglHCzgw9EQHyEBmQwfIAE8IxglHSrEPVwfIB0cASrEJV8cHVwDHEVe/dUBKxLxAPz8HxkEHNvdHSsOrQD8/4UpaAz8/v/pXQAvGfkrE2EA/PwfGRgc2eErEfj8/PwfGBk+/+Fc/9BOBAFdAB8YGT4H+Vz8HxkAHyP5PB8ZAv/dYP/RDB8gXRwfG/kcHyABHB8ZBBzYXR/RBB8gHR2ZNB8b+Rwc2V/REB8hHZkMHyAdPB8hYB8gGRwfGBk+/+Fg/SsSOPz8/B8ZQv/VXQPRJB8YAT7/3V0BKw7c/Pz8HxgBPv/dXQPRSgf1XQAfGkIEAVz8HxolnxkA/PwfGBk9Ksf5XB8aOxwBXgf5XQAfGAE8HxomB/1dAZ0hAPz9ohT8/P7/4Vz/0FIEAV0AHxkaB/lc/B8YATwfIPgfGAE+/91g/9EMHyBdHB8b+RwfIAEcHxkEHNhdH9EEHyAdHZk4Hxv5HBzYXT/RBB8gHT2Y+B8hHB8gYTwfIBkcHxka/+Fg/9FIHxhBPv/VXQPQeB8ZAv/dXQPRVgQBXPwfGQQjGdwfGFkcLNv9HSsTXeXp6ZjsHxkC/91dA9FGB/VdAB8aQgQBXPwfGiWcVPz8/B8ZGSrH+VwfGjscAV4H+V0AHxkAHxomB/1dAZ9U/Pz+BAldAB8YJRwjGgQfG+yM3B8YbIy8HxIjzQgd6iAfICUcHxvMj/we+gx8AGX6Li4uLi4uLi4uLi4uLC8b9TwjGPwfI/U8Ixj+/91g/9EMHyA9HB8b9RwjI/0cHxkAHNg9H9EsLyP9HCMhPC8j9R34Hxv1HBzZP9EYLyD8IyE8LyP1HfgvI/08IyE8LyP1HfouLi4uLi4uLi4uLC8Y9CMb/TwfIPQjG/0+/91g/9EMHyA9HB8b9RwjI/0cHxkAHNg9H9EwLyP9HCMgPTwvI/Ud+B8b9Rwc2D0/0TAvI/08IyA9PC8j9R34LyD8IyA9PC8j9R36Li4uLi4uLB8gTI08HyAsjRw4UERIAEwAUABEAEge+azcIxncHxpUHxnC4PT8/P2eWVUA/C8ZnB8jDI9c/Pz8uf+EAyAQ/gQMjH0AIgoF6enp6BMaJC8ZCB8aOB8aJZzNAPz/IwyPPPz8/B8xMufY+P2egVUA/B8aXLohn9lVAPwfGUgvMJHBIPj8IxosHxI0HSgSFZ/lVQD8LxncuiGcXVUA/vHp6evoIxnkHeoLhAL47+j/0dAc2fAdK/Wrh4Upawz8/Pz8/CHqB4f2+O+4/9HQExHH5WAjekQc+kgfMUxRDPz8/CMaKZ6lVQD8LxncIzDPqByZ8C8xD/D0/Pz8I3oEHPoQIzEsCB8aRZ3GlPz8KzEMxB8aOB8aJZ2KlPz8HxoZnjlhAPwzEegxKBGIIxotnX1hAPwfGlwfIwyPXPz8/CMaMZ7BYQD8IxopnqFhAP4EDIx8/A8bLI88/Pz8Lxn4HxtMjxz8/PwfGyyO/Pz8/Zx8/Pz/PB8aGB76DNwAaABkAHAAbGhkcFmjmWEA/i4uLi4uLiwfIGyNPC8gDI1cHyAsjRxQREgATABQAEQASB8yrI+96enoHwGufQD8/BMZwDMZ3C8ZdB8Z4A0qxrG8/Pz8ulsZuzAY9ZypYQD8HyARH4chXzAY9Zx9YQD8HyASX4chXzAY9Z1BYQD8HyAQ/4chXzAY9Zz1YQD8HyAR34chXzAY9Z25XQD8HyAQf4chXzAY9Z2NXQD8HyARX4chXAL55ekrEOD0/PwfIHI8HzEwzRz4/Z4ZXQD8HyASPLohno1dAP88HyByHB8xMV0c+P2eqV0A/B8gEhy6IZ8dXQD/PB8gcvwfMTHtCPj9nzldAPwfIBL8uiGfrV0A/zwfIHH8HzExfQj4/Z/JXQD8HyAR/LohnD1dAP88HyBy3B8xMg0I+P2cWV0A/B8gEty6IZzNXQD/PB8gcrwfMTKdCPj9nOldAPwfIBK8uiGdXV0A/zwfIHKcHzEzLQj4/Zx5XQD8HyASnLohne1JAP88HyByfB8xc70I+PwzEeghKBJoHxoZnfFJAPwfIBJ8uiGeRUkA/zwQucQvI9NcHzEwCQj4/Z5lSQD8HyATXLohnslJAP88LyPTPB8aGZ4FSQD8HyATPLohn2lJAP88LzAynC8wEnwjGkwfMDF9nUU18egfGlwvMDNcLzATPCMaTB8wMZ2d6UHx6z4LDI78/Pz96enp6C8jzI/cLyPMj7wfMFI8HyBMj5wPI6yPfC8jzIxcHzAyHB8gLIw8HzAy/B8gLIwcHzAx/B8gLI/8HzAy3B8gLIzcHzAyvB8gLIy8HyBsjJwfIAyMfBC6ILo0EzAF6B8aKZ2nNdnoDxm8HxgxnZ3FRQD/PB8YMX2drUUA/zwfGDM9nXVFAP88HxgzXZ5dRQD/PB8YMn2eJUUA/zwfGDKdng1FAP88HxgyvZ7VRQD/PB8YMt2evUUA/zwfGDH9noVFAP88Hxgy/Z9tRQD/PB8YMh2fNUUA/zwfGDI9nx1FAPy6WxkznikQ/elSxjz0/TFg/PT8HzAxvB8gLIx8DxocELn8IxpIHxkzvokQ/Z96ae3rEf0rEWEE/P8wHPWcWUUA/B8gEx+HIVy6NC8wExwfGDG9nLCt5esR/SsSZRD8/xkxGikQ/elQYjz0/TFg/PT8HzAwnB8gLIx8DxocELn8HxhTHB8YMb2dHmnt6xH9KxJ9EPz8HzARHB8gDIx8ELogELn8HzFSdQUM/B8YMJ2dgLHl6xH9KxOpEPz/MBz1nmFRAPwfIBC/hyFdKEn9uSvoENwfIHAcHzBQvB8YMR2fAc3t6B8YERwfGHD8HzExRRD4/B8R/B0oEh2ehVEA/B8gEPwfGhmf5VEA/BC6IC8wELwfGkgfMDA9nolV7egfGTwfGHJcHzEycQz4/B8SNB0oEhWfsVEA/B8gElwfGhmcEVEA/B8YMD2c7VEA/C8wMHwvMBHcHxhSXB8aKZ3NRe3rIxGc/Pz8ulgfIHL8LzDzUQz4/B8bEXz8/PwfEfwtKBHcIxopnVlRAPwfIBL8uiGdzU0A/zwfIHIcHzEznQz4/Z3pTQD8HyASHLohnl1NAP88HyByPCMaKZ2JTQD8HyASPLohnf1NAP88LzAzHC8wEvwjGkwfMDN9nMkp8egfGlwvMDIcLzASPCMaTB8wMF2cfSnx6zwfMDPcHyAsjNwfMDFcHyAsjLwfMDHcHyAsjJwfMDJcHyAsjHwvGhgvGfwfMFMcHxopneMJ2ekqxlwfGDBdnEFNAP88HxgzfZwJTQD/PB8YMj2c8U0A/zwfGDIdnLlNAP88Hxgy/ZyhTQD/DlkrDOT4/PwC+eXpKxDQ9Pz8ELnELyPS/B8xMyD4+P2cfU0A/B8gEvy6IZ3hOQD/PC8j0XwfMTOw+Pj9nQ1NAPwfIBF8uiGecTkA/zwvI9E8HzEwQPj4/Z2dOQD8HyARPLohngE5AP88LyPTPB8xMND4+P2eLTkA/B8gEzy6IZ6ROQD/PC8j01wfMTFg+Pj9nr05APwfIBNcuiGfITkA/zwvI9J8HzEx8PT4/Z9NOQD8HyASfLohn7E5AP88LyPSnB8xMYD0+P2f3TkA/B8gEpy6IZxBOQD/PC8j0rwjGimffTkA/B8gEry6IZzhOQD/PC8j0twfMTKw9Pj9nA05APwfIBLcuiGdcTkA/zwvI9H8IxopnK05APwfIBH8uiGdETkA/zwvMDKcLzASvCMaTB8wM72f7THx6B8aXC8wMtwvMBH8IxpMHzAznZ+RMfHrPAMZ8gsMjvz8/P3p6enoLyPMj9wvI8yPvB8wMvwfICyPnA8jrI98LyPMjFwfMDF8HyAsjDwfMDE8HyAsjBwfMDM8HyAsj/wfMDNcHyAsjNwfMDJ8HyAsjLwfIGyMnB8gDIx8ELogujQTMAXoHxtyPPz8/B8aGZwXJdnoDxm8HxgznZw1NQD/PB8YM72cHTUA/zwfGDH9nOU1AP88Hxgy3ZzNNQD/PB8YMr2clTUA/zwfGDKdnH01AP88HxgyfZ1FNQD/PB8YM12dLTUA/zwfGDM9nPU1AP88HxgxPZ3dQQD/PB8YMX2dpUEA/zwfGDL9nY1BAP2ZFAMZ8B8bcjz8/PweCBL8/Pz8/B8xMCEA+P2dfUEA/B8gEvy6IZ7hQQD/PB4IEZz8/Pz8Ixopng1BAPwfIBGcuiGfcUEA/zwvMDMcLzARnCMaTB8zMvz8/P2dQS3x6z4LDI78/Pz96enp6LogHyAsj9wfICyPvB8wMvwfICyPnyPsj3wfGDPcHyAsjFwfMDD8HyAsjDwfMDFcHyAsjBwfMDB8HyAsj/wfMDHcHyAsjNwfMDJcHyAsjLwfIAyMnB8wExwfIAyMfALg+Pz8/BMaBxtRnPz8/B8aGZ3DLdnrPB8bMvz8/P2d3T0A/zwfGDGdnaU9AP88Hxgy/Z2NPQD/PB8YcNwfElvPrB8b8/wc2mvNUB8ZGZ4hPQD8Hvn5HBzaa9GoHxhw3B8YEBwcmfgeAdz4HzFOEPz8/PwfGfgfAdT9PPz/tWAe+fSIHxhZ3ByZ+B75/dwe+d1pKwqI/Pz8HxoZn9+E/P0oSf25K+gQ3LpYHyBwHB8YML2fkT0A/B8a8jz8/PwfGDCd6VLd+PT96gcaRaEx1enoHxgxvelSkfj0/zwfGDMdnMk9AP88HxgxXZyxPQD/PB8YMH2ceT0A/zwfGDHdnWE9AP88Hxgw/Z0pPQD/PB8YMl2dET0A/zwfGDEdndkpAPwDGgQfG2yNnQD8/B8CDn0A/PwAaABkAHAAbGhkcfmezTUA/z4uLiwfIGyNPB8jzI1cHyPsjHxQAEwAUABEAEgfM6yN/B8Br/0A/PwfGRHydRD8HLoMHyAQvC8ZdB8gUvwvGaAfICyPvB8gMx7g9Pz8/Z9hKQD8HxpcueuHINwQtegPH+yMvCMYEPwe+f0ULzDRheT0/CMaJB0oEh2fxSkA/B8ZvB8gDIwcHxoZnBUpAP8wSGwfGiWdO2T8/LpbhyFcHzAMjNwfIAyMfALhYPz0/BC5/B8aRB8ZMMJ9EP2cjl3t6xnfEf/NNB8aJZ0VKQD/PCMYMP2gxQT8/yBsjM7g9Pz8/Z0FKQD8HyAMj/+HIVwvMAyP/xhMjMwfGCyM3Z44jeXrEf/QGB8YLI/9KskDhxH/zU+HP4b53L/RLB76APUqyQOHEf/RpZ+wDQD/GEyMzen0HxgsjNzZ9SsQORD8/yBMjMwvMAyP/Z8cjeXrEf/O0yBsjMwvMAyP/Lo0HxgsjN2fqI3l6xH9KxJREPz9KWr8/Pz8/BMN6SsT9PT8/xkw8gkQ/elTGhz0/TFo/PT8HzAsj5wfICyMfA8aHBC5/B8YTI/8HxgsjN2cyknt6xH9KxEA9Pz+CAyMXTz8/PwfMAyMXB8gDIycHzASfB8gDIx8ELogELn8HzFTCej4/B8YLI+d6VAOAPT/Ef0rEtkA/PwfGBJ8INkMjSsSsQD8/B8YEpwg2AyNHSsTZQD8/gQMjL0AHzEzm7z4/Z5FMQD8HxpcuiGevTEA/CMaJB8RxB0oEiWe8TEA/C8Z3Lohn0kxAPweCgXp6enoHeoHhAL478j/0dAC7enp6+gg2cwtK/WEIgoF6enp6CHqB4f2+O+4/9HQExHH5WAjekQc+kQfMUxRDPz8/CMaKZ2ZMQD8LxncGzDviCCZzC8xD9D0/Pz8I3oEIPoMIzEsCB8aSZy7ZPz8KzEMxB8aOB8aKZyPZPz8HxoZnT0xAPwfMTMh7PT8MxHoISgSKZ1hMQD8HxpcuiGduS0A/C8bjI/8HgoF6enp6Slo/B3qB4b477j/0cQC8enp6+gg2dAtK/WkIgoF6enp64c8IeoHh/r478z/0dATEcflYCN6RBz6RB8xTFEM/Pz8HxoZnOUxAPwfGlwXMO+YIJnQLzEP0PT8/PwjegQg+hAfMS/4HxpJnwdw/PwrMQzEIxpMHxopn8tw/PwfGjgfGTPTcRD96VPp/PT/GdwfGhmcQS0A/CMaKZwhLQD/EekrEJD4/PwfG8yMHC8w0tHY9PwNKsfsjLy6WB8YLI+d6VMG6PT8Ew3pKw6A9Pz+4PT8/P2ceS0A/B8gDIw/hyFe4PT8/P2dQS0A/B8gDI/fhyFcDxgMjMwB6fwfMVF17Pj8HzAxvZ4jPdXoDxgMjMwC+fz0HzFSIez4/B8wMr2evz3V6B8wMr2eSRkA/B8aXLohnsEZAPwjGiQfEcQdKBIlnuUZAPwvGdy6IZ9dGQD8HgoF6enp6B3qB4QC+O/I/9HQAu3p6evoINnMLSv1hCIKBenp6egh6geH9vjvuP/R0BMRx+VgI3pEHPpEHzFMUQz8/PwjGimdrRkA/C8Z3Bsw74ggmcwvMQ/Q9Pz8/CN6BCD6DCMxLAgfGkmcz2z8/CsxDMQfGjgfGimck2z8/B8aGZ1BGQD8HzDzFdT0/B8aKDMR6CEoEimdSRkA/C8ZnB8gEzwfGCyMPZ2VFQD8IxopnXUVAPwfMDG9ndEVAPwfGly6IZ4pFQD8HxooHxgMjBwfEfwdKBIdnkkVAPwvGdy6IZ7BFQD8HgoF6enp64UpaAz8/B3qB4QC+O/I/9HQAu3p6evoINnMLSv1hCIKBenp6es8IeoHh/b477j/0dATEcflYCN6RBz6RB8xTFEM/Pz8IxopneUVAPwvGdwbMO+IIJnMLzEP0PT8/PwjegQg+gwjMSwIHxpJnAdY/PwrMQzEHxo4HxopnMtY/PwfGhmceRUA/C8w023g9PwjGiQzEeghKBIpnKEVAPwfGlwfIBNcHxgsj92d7SEA/CMaKZ3NIQD8uegfI+yMPCMaJB8SWB0oEhmd1SEA/B8gDIw8uiGeNSEA/B8j7I98IxokMxGwISgSMZ5VIQD8HyAMj3y6IZ61IQD8LzAMjDwfMEyPfB8ZMtNVEP2dHfHt6xncHxoaofHp6ekrExz8/P2fCSEA/zwjGjGf5SEA/A0qx+yMvxhMjM3p9yBMjMwvMAyP/B8YLIzdnFlp5esR/SsSAPz8/B8bzIwcLxuS/LpZoXnV6enpUpLs9P88Hxgsj/2cxSEA/zwfGiWcsSEA/zwjGDD9nHkhAP7dyPj8/ZhgHxgsj53pU9Ls9PwfGCyM3elTluz0/ZvxnekdAP88IxoxncUdAPwfGCyM3elQKuz0/C8bzI+8HxvMjBwfGCyP/Z5JHQD/PB8aJZ4lHQD/PCMZJZ4RHQD/GggfGDC8HLotnDhk/PwvM2yP/QD8/CMYWNwjG7v8IxvYHCMZeABoAGQAcABscfgfGCyM3elRqtj0/xHrzRL56PfTSC8bzI+8IxkEHvn9FB8xManI9PwdKBIdnvUdAPwfGbwfGCyMHZxhHQD+1Gz8/PwfGiWcf0j8/LnrhyDfMEhsHxolnT9I/P+HINwvMAyM3B8aRB8ZMOdhEP3pUX7Y9P8Z3xH9KxDh6enoHzFRaeD4/CMZJZ3rLPz+CAyMnQz8/PwPMCkMELn8HxgsjNwfEfwfMAyMzB8gDIx8HzFRydz4/9EIHzFRZeD4/elS/tj0/xncHxgsjN3pUJrY9P2hgeXp6i4uLi4uLi4uLi4uLi4sHyBsjTwfI8yNXB8j7Ix8UABMAFAARABIHzKsjD3t6egfAa69DPz8HxkSV1UQ/By6DB8jEnz4/PwvGXQfIFL8LxmgHyAsj7wfIDMe4PT8/P2fuQkA/B8aXLnrhyDcELXoDx/sjLwjGBD8Hvn9FC8w0f3E9PwjGiQdKBIdnD0JAPwfGbwfIAyMHB8aGZyNCQD/MEhsHxolnbNQ/Py6W4chXB8wDIzcHyAMjHwC4WD89PwQufwfGkQfGTEbXRD9neYp7esZ3xH/zTQfGiWdjQUA/zwjGDD9o3kE/P8gbIzO4PT8/P2dfQUA/B8gDI//hyFcLzAMj/8YTIzMHxgsjN2esW3l6xH/0FOFKWsM/Pz8/PwfGCyP/SrJA4cR/81RKWj/hvncv9EsHvoA9SrJA4cR/9GlnPDtAP8YTIzN6fQfGCyM3Nn1KxO5EPz/IEyMzC8wDI/9nF1t5esR/87PIGyMzC8wDI/8ujQfGCyM3ZzpbeXrEf0rEdkQ/P0pavz8/Pz8Ew3pKxA09Pz/GTEy6RD96VBZ/PT9MWj89PwfMCyPnB8gLIx8DxocELn8HxhMj/wfGCyM3Z0KKe3rEf0rEUD0/P4IDIxf3Pj8/B8wDIxcHyAMjJwfMBJ8HyAMjHwQuiAQufwfMVNpxPj8Hxgsj53pUU7g9P8R/SsSGQD8/B8bEtz8/Pwg2QyNKxLVAPz8HxsR/Pz8/CDYDI0dKxKdAPz+BAyMvQAfMTDTnPj9nn0RAPwfGly6IZ/VEQD8IxokHxHEHSgSJZ8JEQD8LxncuiGfgREA/B4KBenp6euFKWgM/Pwd6geEAvjvyP/R0ALt6enr6CDZzC0r9YQiCgXp6enrPCHqB4f2+O+4/9HQExHH5WAjekQc+kQfMUxRDPz8/CMaKZ6lEQD8LxncGzDviCCZzC8xD9D0/Pz8I3oEIPoMIzEsCB8aSZ3HUPz8KzEMxB8aOB8aKZ2LUPz8HxoZnjkNAPwfMTAtzPT8MxHoISgSKZ5tDQD8HxpcuiGexQ0A/C8bjI/8HgoF6enp64UpaAz8/B3qB4b477j/0cQC8enp6+gg2dAtK/WkIgoF6enp64c8IeoHh/r478z/0dATEcflYCN6RBz6RB8xTFEM/Pz8HxoZneUNAPwfGlwXMO+YIJnQLzEP0PT8/PwjegQg+hAfMS/4HxpJnAdQ/PwrMQzEIxpMHxopnMtQ/PwfGjgfGTDTURD96VDq3PT/GdwfGhmdQQ0A/CMaKZ0hDQD/EekrEND4/PwfG8yMHC8w09G49PwNKsfsjLy6WB8YLI+d6VAGyPT8Ew3pKw7A9Pz+4PT8/P2dePkA/B8gDIw/hyFe4PT8/P2eQPkA/B8gDI/fhyFcDxgMjMwB6fwfMVJ1zPj8HzMzfPj8/Z8HHdXoDxgMjMwC+fz0HzFTBcz4/B8zMHz4/P2flx3V6B8zMHz4/P2fJPkA/B8aXLohn5z5APwjGiQfEcQdKBIln9D5APwvGdy6IZwo+QD8HgoF6enp6Slr/Pwd6geEAvjvyP/R0ALt6enr6CDZzC0r9YQiCgXp6enrPCHqB4f2+O+4/9HQExHH5WAjekQc+kQfMUxRDPz8/CMaKZ9k+QD8LxncGzDviCCZzC8xD9D0/Pz8I3oEIPoMIzEsCB8aSZ2HOPz8KzEMxB8aOB8aKZ5LOPz8HxoZnfj1APwfMPDttPT8HxooMxHoISgSKZ4g9QD8LxmcHyATPB8YLIw9n2z1APwjGimfTPUA/B8zM3z4/P2ejPUA/B8aXLohn+T1APwfGigfGAyMHB8R/B0oEh2fBPUA/C8Z3Lohn3z1APweCgXp6enpKWgM/Pwd6geEAvjvyP/R0ALt6enr6CDZzC0r9YQiCgXp6enrPCHqB4f2+O+4/9HQExHH5WAjekQc+kQfMUxRDPz8/CMaKZ6k9QD8LxncGzDviCCZzC8xD9D0/Pz8I3oEIPoMIzEsCB8aSZ3HNPz8KzEMxB8aOB8aKZ2LNPz8HxoZnjkBAPwvMNAtwPT8IxokMxHoISgSKZ5hAQD8HxpcHyATXB8YLI/dnq0BAPwjGimejQEA/LnoHyPsjDwjGiQfElgdKBIZnpUBAPwfIAyMPLohnvUBAPwfI+yPfCMaJDMRsCEoEjGfFQEA/B8gDI98uiGfdQEA/C8wDIw8HzBMj3wfGTOTNRD9nt3N7esZ3B8aGqHx6enpKxMY/Pz9nMkBAP88IxoxnKUBAPwNKsfsjL8YTIzN6fcgTIzMLzAMj/wfGCyM3Z0ZSeXrEf0rEgj8/PwfG8yMHC8bkvy6WaH51enp6VBSzPT/PB8YLI/9nYT9AP88HxolnnD9AP88Ixgw/Z44/QD+3cj4/P2YbB8YLI+d6VCSzPT8HxgsjN3pUVbM9P2i/Pz8/Z6s/QD/PCMaMZ54/QD8HxgsjN3pUe649PwvG8yPvB8bzIwcHxgsj/2fDP0A/zwfGiWf2P0A/zwjGSWftP0A/xoIHxsyfPj8/By6LZ3wUPz8LzNsjr0M/PwjGFjcIxu7/CMb2BwjGXgAaABkAHAAbHH4HxgsjN3pU2K49P8R680S+ej300wvG8yPvCMZBB75/RQfMTNhqPT8HSgSHZys/QD8Hxm8HxgsjB2c+P0A/tRs/Pz8Hxolnhck/Py564cg3zBIbB8aJZ7XJPz/hyDcLzAMjNwfGkQfGTGfPRD96VMWuPT/Gd8R/SsQxenp6egsjMwfMVIRvPj8IxklnpMM/P4IDIydDPz8/A8wKQwQufwfGCyM3B8R/B8wDIzMHyAMjHwfMVNxvPj/0QgfMVINvPj96VCGuPT/GdwfGCyM3elSQrT0/aJV5enqLi4uLB8gbI08HyPMjVxQSABMAEQASB8ZrB8Brvz8/PwfGRNTNRD8HLoMHyARvC8ZtC8Z4B8gMjwQuYwDGcwDMCyM9ZzN6Pz8HxnfhA8gfCMZCB75/RQfMTMZpPT8HSgSHZ1l6Pz8HxpcHyASXB8aKZ255Pz8AzBMjGwfGhme1zD8/4QPIHwfMBH8HyAMjHwC4WD89PwQufwfGjgfGTJXKRD9njIJ7esZ3xH9KxC9APz/MBz1nfnk/PwfIBIfhA8gfLo0LzASHB8YMf2fTU3l6xH9KxHM/Pz/GTO2yRD96VH+3PT9MWj89PwfMDLcHyAsjHwPGhwQufwfGFIcHxgx/Z+qCe3rEf/QQggSvTz8/PwfMBK8HyAMjJwfMBF8HyAMjHwQuiAQufwfMVIRqPj8Hxgy3elS+sD0/xH/0TgfGBF8INkH0RQfGBGcINgFH804Hxgy3elTtsD0/eoHGkWjfenp6ggSvQz8/PwfMBK8HyAMjJwfMBLMHyAMjHwQuiAQufwfMVL5qPj8Hxgy3elQosD0/vvyzPwBK04MDyOSzggMjJ0M/Pz8HzASzB8gDIx8AuEM/Pz8ELn8HzFQLaj4/B8YMt3pUBbA9P8Z3B8YMf3pUca89P88HxgyHZ8d8Pz/PB8aGZ/p8Pz/PCMZKZ/F8Pz/GggfGDG8HLotnQw4/PwvM2yO/Pz8/CMYWNwjG7v8Ixl4AGgAZABsaHH6Li4uLi4uLiwfIGyNXFBESABMAFAARABIHzKsjT3x6egfAaz9DPz8HxkTtz0Q/By6DB8jEXz0/PwvGXQfIFOcLxngHyAwvB8jUnz8/Py6WA8ZmyBybzAY9Zz58Pz8HyASn4chXzAY9Z3N7Pz8HxncHyMSnPz8/4chXzAY9Z5p7Pz8Hxm8HyMSvPz8/4chXzAY9Z4V7Pz8HyAR34chXzAY9Z7Z7Pz8HyAQf4chXzAY9Z6t7Pz8HyARX4chXzAY9Z9x7Pz8Lxm8HyMS3Pz8/4chXzAY9Z8d7Pz8HyARv4chXB8gcvwfMTF1mPT9n+Hs/PwfIBL8uiGcNez8/zwfIHI8HzEyBZj0/Zxx7Pz8HyASPLohnMXs/P88HyByHB8xMpWY9P2cAez8/B8gEhy6IZ1V7Pz/PB8gcfwfMTMlmPT9nJHs/PwfIBH8uiGd5dj8/zwfIHLcHzEztZj0/Z0h7Pz8HyAS3LohnXXY/P88HyByvB8xMEWY9P2dsdj8/B8gEry6IZ4F2Pz/PB8gcXwfMTDVmPT9nkHY/PwfIBF8uiGeldj8/zwfIHMcHzExZZj0/Z7R2Pz8HyATHLohnyXY/P88LzAxfDMaDB4J9PT8/vwfMDD9nPXF7egfGlwvMDMcMxoMHgn09Pz+/B8wMR2dndHt6z4LDI78/Pz96enp6Lo0HyBMj9wfIEyPvB8wMvwfICyPnggMj30A/Pz8HyBMjFwfMDI8HyAsjDwfMDIcHyAsjBwfMDH8HyAsj/wfMDLcHyAsjNwfMDK8HyAsjLwfIGyMnB8gDIx8ELogDzP16CMaKZ5PxdnrIBJ8HxgxHZ5t1Pz/PB8YMP2eNdT8/zwfGDMdnh3U/P88HxgxfZ7l1Pz/PB8YMr2ezdT8/zwfGDLdnpXU/P88Hxgx/Z591Pz/PB8YMh2fRdT8/zwfGDI9ny3U/P88Hxgy/Z711Pz8HzARPB8gDIx8AuFg/PT8ELn8IxlMjB8ZM+MZEP2frfnt6xH9KxAtCPz/MBz1n43U/PwfIBNculuHIVy6NC8wE1wfGDE9nM095esR/SsRKQj8/xkxNrkQ/elTfsz0/TFg/PT8HzAxnB8gLIx8DxocELn8HxhTXB8YMT3pUGaw9P8R/SsSFQT8/yBzPB8wEbwfIAyMfBC6IBC5/B8xU1GY+PwfGDGdnY1B5esR/SsTRQT8/B8gcRwfGBG8HzEwAaD0/B8R/B0oEh2eQeD8/B8gERy6IZ6V4Pz/PuD0/Pz9nrng/PwfIBDfhyFdKEn9uSvoE/wfIHA8HzBQ3B8YMb2cWl3t6BC6IC8wENwjGkgfMDBdnp3l2egfGTwfGHKcHzEyZZz0/B8SNB0oEhWfpeD8/B8gEpwfGhmcBeD8/B8YMF2c8eD8/C8wMHwvMBHcHxhSnCMaKZ3R1dnrIBF8ulgfIHMcHxhTXB8xM1Gc9PwfEjQdKBIVnJHg/PwfIBMcuiGd5dz8/zwfMBMcHyAMjHwQuiAQufwfMVK5lPj8HxgxnZ2VPeXrEf0rEfD8/PwfGDMfhvjj/SsRqPz8/Z5p3Pz8LxmcHyAS/LohntHc/P88DxnbMDisIxoxnWfw/PwfEf/MgzA4rCMaMZ0n8Pz/hyFcHzAc9ZwUpQD/YA8Z3Ay51AyZ1CMwUPQfMDN9nukd5egfGTwfMTGhiPT8HxI0HSgSFZ/h3Pz8HxpcIxoxnDXc/PwfGDN9nCHc/Py6NA8z9PQfGhnpUQbA9PwvGXwfEf/P+ALhDQD8/C8zEjz8/PwDGkgfGh3pUFLE9P8R/81sLxvzHB8zMjz8/P2cgdz8/B8gExwjGimd4cj8/CMaLelQTsD0/zwfGhmdicj8/C8b8LwvG5OcDxuybLpaCBM9DPz8/B8wEzwfIAyMnB8wElwfIAyMfBC6IBC5/B8xUEmg+PwfGDGd6VHylPT+CBM9PPz8/B8wEzwfIAyMnB8zEfz8/PwfIAyMfBC6IBC5/B8xUS2g+PwfGDGd6VIWlPT/Ef0rE2D4/PwfIHL8HzExeYT0/Z/VyPz8HyAS/LohnDnI/P88LzAzXDMaDB4J9PT8/vwfMDPdngnB7egfGlwvMDL8MxoMHgn09Pz+/B8wM72escHt6zwfMzM8/Pz8HyAsjNwfMDFcHyAsjLwfMDHcHyAsjJwfMDKcHyAsjHwvGhgvGfwfMFNcIxopnvuV2ekqxlwfGDO9nlnE/P88Hxgz3Z5BxPz/PB8YMv2eCcT8/w5ZKw2U9Pz++/J96SsR3QD8/LpYHyBy/B8xMJ2E9P2e6cT8/B8gEvy6IZ9dxPz/PB8gcPwfMTEthPT9nnnE/PwfIBD8uiGf7cT8/zwfIHCcHzExvZD0/Z8JxPz8HyAQnLohn33E/P88HyByvB8xMk2Q9P2fmcT8/B8gEry6IZwNxPz/PB8gctwfMTLdkPT9nCnE/PwfIBLcuiGcncT8/zwfIHH8HzEzbZD0/Zy5xPz8HyAR/LohnS3E/P88HyByHB8xMv2Q9P2dScT8/B8gEhy6IZ290Pz/PB8gcjwfMTONkPT9ndnQ/PwfIBI8uiGeTdD8/zwvMDIcMxoMHgn09Pz+/B8zMxz8/P2cEb3t6B8aXC8wMjwzGgweCfT0/P78HzMy/Pz8/Zydve3rPgsMjvz8/P3p6enoujQfIEyP3B8gTI+8HzAy/B8gLI+fGDJfICyPfB8gTIxcHzAw/B8gLIw8HzAwnB8gLIwcHzAyvB8gLI/8HzAy3B8gLIzcHzAx/B8gLIy8HyBsjJwfIAyMfBC6IA8z9egjGimdU8HZ6yASfB8bMvz8/P2dVdD8/zwfGzMc/Pz9nTHQ/P88HxgyPZz50Pz/PB8YMh2d4cz8/zwfGDH9nanM/P88Hxgy3Z2RzPz/PB8YMr2eWcz8/zwfGDCdnkHM/P88Hxgw/Z4JzPz/PB8YMv2e8cz8/LpYHyBy/B8xML2M9P2eCcz8/B8gEvy6IZ59zPz/PC8wM1wzGgweCfT0/P78HzMzXPz8/Z1Bqe3rPgsMjvz8/P3p6enoHyBsj9wfIGyPvB8wMvwfICyPnxgyXyAsj3wfGzM8/Pz8HyAsjFwfMDEcHyAsjDwfMDFcHyAsjBwfMDB8HyAsj/wfMDHcHyAsjNwfMDKcHyAsjLwfIAyMnB8wExwfIAyMfA8wGTwPGBJ/GFF8IxopncOp2esaXB8bM1z8/P2dybj8/zwfGDL9nbG4/P8aOCMaKZ7pAe3pKT8R/Pz8/SlC/lz8/PwfGDMdni24/P88Hxhz/B8SW8/ALxvwHCDaa81VKWgM/PwfGRmerbj8/B75+Rwg2mvRqB8Yc/wfGBA8HJn4HgHc+B8xThD8/Pz8Hxn4HwHU/Tz8/7VgHvn0iB8YWdwcmfge+f3cHvndaSsKWPz8/B8aGZxYIPz9KEn9uSvoE/y6WB8gcDwfGDDdnB24/P88HxgxHZzluPz8LxvwvB8YMZ3pU06E9PwB6hAPI7JsAxpRom3d6egfGDE96VPahPT/PB8YM12dMbj8/zwfGDG9nPm4/P88IxolndW0/P88HxgxXZ29tPz/PB8YMH2dhbT8/zwfGDHdnm20/P88Hxolnjm0/P88HxopnhW0/P88HxgynZ39tPz/PCMZLI2exbT8/B8bMXz0/Pwcui2f+Bz8/B8bbIw9DPz8HwIM/Qz8/ABoAGQAcABsaGRx+Z950Pz/Pi4sHyBsjVxQREgATABQAEQASB8yrIw94enoHwGt/Qj8/B8ZErcREPwcugwfIxJ9BPz8LxmULxmAHyNQ/QD8/BC56A8j81wDMCj1nBm0/PwfIBM/hA8g3AMwKPWc1bT8/B8aXB8jEXz8/P+EDyDcAzAo9Zx5tPz8HxncHyMRnPz8/4QPINwDMCj1nS20/PwfIBJ/hA8g3AMwKPWd2cD8/B8gEp+EDyDcAzAo9Z2VwPz8HyASH4QPINwDMCj1nmHA/PwfGbwfIxG8/Pz/hA8g3AMwKPWd9cD8/C8ZvB8jEdz8/P+EDyDcLyPxPB8xMVGA9P2ercD8/B8gETy6IZ8RwPz/PC8j8RwfMTHhfPT9nz3A/PwfIBEcuiGfocD8/zwvI/D8HzEycXz0/Z/NwPz8HyAQ/LohnDHA/P88LyPx3B8xMgF89P2cXcD8/B8gEdy6IZzBwPz/PC8j8bwfMTKRfPT9nO3A/PwfIBG8uiGdUcD8/zwvI/GcHzEzIXz0/Zx9wPz8HyARnLohneG8/P88LyPxfB8xM7F89P2dDcD8/B8gEXy6IZ5xvPz/PC8j8lwfMTBBfPT9nZ28/PwfIBJcuiGeAbz8/zwvMDF8MxoQHgn09Pz+/B8zMzz8/P2ctZnt6C8Z3C8wMlwzGhAeCfT0/P78HzMzHPz8/Z1Rme3rPgsMjvz8/P3p6enoujQfIEyP3B8gTI+8HzAxPB8gLI+eCAyPfQD8/PwfIEyMXB8wMRwfICyMPB8wMPwfICyMHB8wMdwfICyP/B8wMbwfICyM3B8wMZwfICyMvC8j7IycHyAMjHwQuiAPM/XoIxotnQOt2egPGdwfGzMc/Pz9nQW8/P88HxszPPz8/Z3hqPz/PB8YMl2dqaj8/zwfGDF9nZGo/P88HxgxnZ5ZqPz/PB8YMb2eQaj8/zwfGDHdngmo/P88Hxgw/Z7xqPz/PB8YMR2euaj8/zwfGDE9nqGo/PwfMBH8HyAMjHwC4WD89PwQufwjGFD8Hxkyfv0Q/Z863e3rEf0rEsEI/P8wHPWfGaj8/B8gEvy6I4chHC8wEvy6NB8YMf2cWRHl6xH9KxPNCPz9KWj/GTDGnRD96VMOoPT9MWD89PwfMDN8HyAsjHwPGhwQufwfGFL8Hxgx/Zy63e3rEf0rEQEI/P4IEj/c+Pz8HzASPB8gDIycHzMRPQD8/B8gDIx8ELogELn8HzFSFmj4/B8YM33pU/509P8R/SsS7QT8/zAdXZ9sDPz8HxpcHyMRHQD8/LnoHxH/zWwfI90eC/09APz8/B8zMT0A/P2cP5T8/B8g+Zj4HxpoHxJZKwxVCPz8Hxj4HyPy3B8xMVJk9PwfEfwdKBIdnpGk/PwfIBLcuiGf5aT8/z7d6enp6b0qA/k++d0D0LwfGRgfEiPNIelQDqD0/B8g2B8YGRwfEiPNIZwYDPz8HyPZHtVc/Pz8HxoZnNQM/P7g9Pz8/ZwdpPz8HyATn4cg3ShJ/bkr6BO8HyLy/Pz8/B8wU5wfGDLdnTId7egQuiAvMBOcIxpMHzMzXPz8/ZzJudnoHxk8HxhzPB8xM7Jw9PwfEjQdKBIVnfGw/PwfIBM8HxoZnlGw/PwfGzNc/Pz9niGw/PwvMDKcLzASfB8YUzwjGi2fAanZ6A8ZvB8j8xwfGFL8HzEwenD0/B8SNB0oEhWeubD8/B8gExy6IZ8tsPz/PB8wExwfIAyMfBC6IBC5/B8xUYJk+PwfGDN9n90R5esR/SsQ/QD8/B8YMx+G+OP9KxG0/Pz9n7Gw/PwfGbwfIxJ8/Pz8uiGf/bD8/z7UrPz8/B8aJZ6XwPz8HxH/zHbUrPz8/B8aJZ9fwPz8uiOHIRwfMBz1njR1AP9jGdy51JnUHzBE9B8zMpz8/P2cCfHx6B8ZPB8xM8Js9PwfEjQdKBIVnQGw/PwfGlwfIxJ8/Pz8Hxolnjms/PwfGzKc/Pz9ngms/Py6NA8z9PQfGhnpUw6Q9PwfGbwfEf/P9ALhDQD8/C8zEz0M/P8aSB8aHelSTpT0/xH/zWwfG/McHzMzPQz8/Z59rPz8HyATHB8aKZ/drPz8Hxol6VI6kPT/PB8aGZ+FrPz8uegfI/K8HzEyYlj0/Z+9rPz8HyASvLohnCGs/P88LzAy/DMaEB4J9PT8/vwfMzLc/Pz9ntWF7egfGlwvMDK8MxoQHgn09Pz+/B8zMrz8/P2fcYXt6zwfMzI8/Pz8HyAsjNwfMDIcHyAsjLwfMDJ8HyAsjJwfMDM8HyAsjHwvGhgvGfwfMFL8Ixotn7hp2ekqxlwfGzK8/Pz9nh2Y/P88Hxsy3Pz8/Z7ZmPz/PB8YMr2ewZj8/w5ZKw2Q9Pz8Avnp6SsRuQD8/B8j8DwfMTFOWPT9npmY/PwfIBA8uiGfDZj8/zwfI/AcHzEx3lT0/Z8pmPz8HyAQHLohn52Y/P88HyPz/B8xMm5U9P2fuZj8/B8gE/y6IZwtmPz/PB8j8NwfMTH+VPT9nEmY/PwfIBDcuiGcvZj8/zwfI/C8HzEyjlT0/ZzZmPz8HyAQvLohnU2Y/P88HyPwnB8xMx5U9P2daZj8/B8gEJy6IZ3dlPz/PB8j8HwfMTOuVPT9nPmY/PwfIBB8uiGebZT8/zwfI/FcHzEwPlT0/Z2JlPz8HyARXLohnf2U/P88LzAwfDMaEB4J9PT8/vwfMzIc/Pz9nMGR7egfGlwvMDFcMxoQHgn09Pz+/B8zMfz8/P2dTZHt6zwPIuyO/Pz8/B8j7I/cHyPsj7wfMDA8HyAsj54IDI99APz8/B8j7IxcHzAwHB8gLIw8HzAz/B8gLIwcHzAw3B8gLI/8HzAwvB8gLIzcHzAwnB8gLIy8HyBsjJwfIAyMfBC6ILo0ExoIIxotnQ+F2egPGdwfGzH8/Pz9nSGU/P88HxsyHPz8/Z3toPz/PB8YMV2dtaD8/zwfGDB9nZ2g/P88HxgwnZ5loPz/PB8YML2eTaD8/zwfGDDdnhWg/P88Hxgz/Z39oPz/PB8YMB2exaD8/zwfGDA9nq2g/PwfI/BcHzEwgmD0/Z7doPz8HyAQXLohn0Gg/P88LzAy/DMaEB4J9PT8/vwfMzJc/Pz9nPWN7es+CwyO/Pz8/enp6egfI+yP3B8j7I+8HzAwXB8gLI+eCAyPfQD8/PwfGzI8/Pz8HyAsjFwfMDLcHyAsjDwfMDIcHyAsjBwfMDKcHyAsj/wfMDJ8HyAsjNwfMDM8HyAsjLwfIAyMnB8wExwfIAyMfALhGPz8/BMaCAMaRCMaLZ1/jdnrGlwfGzJc/Pz9nYWc/P88HxgwXZ5tnPz/GjgjGi2epcXZ6Sk/EJz0/P0pQv5c/Pz8HxgzHZ7ZnPz/PB8Yc7wfElvPxB8b89wc2mvNYSlr/PwfGRmfbZz8/B75+Rwc2mvRqB8Yc7wfGxL8/Pz8HJn4HgHc+B8xThD8/Pz8Hxn4HwHU/Tz8/7VgHvn0iB8YWdwcmfge+f3cHvndaSsJEQD8/B8aGZwc5Pz9KEn9uSvoE7y6IB8jMvz8/PwfGDOdnLWc/P88Hxgy3ZydnPz8HxgzfelS91j0/xgTXen/IBNcLzAS/xo8Hxgx/Zz55fHrEf0rDpnd6egfG3F8/Pz8HxrxnPz8/B8a0bz8/PwvGtHc/Pz8Hxgx/elQ81j0/zwfGDL9nimI/P88IxolngWI/P88HxolnvGI/P88HxgyHZ65iPz/PB8YMp2eoYj8/zwfGDJ9n2mI/P88Hxopn0WI/P88HxoZnzGI/P88HxgzPZ75iPz/PCMYMP2f4Yj8/B8bMn0E/Pwcui2dBPD8/B8bbI09HPz8HwIN/Qj8/ABoAGQAcABsaGRx+ZyFlPz/PuEk/Qr9nJt8/P4uLi4uLi4uLi4uLLX9+i4uLi4uLi4uLi4uLiwfIGyNHB8gTI08SB75rLwjGlwfGdYIDIx8/Pz8/C8xEy5Y+PwfGjgfGimdQWT8/ggMjH0A/Pz8HxkoHgn96enp6B3p/4b47AD/0cQfEf/T9C8xEwJY+PwfGjgfMCyMXZ5tcPz8Hxk8HxloHzEwukT0/B8SNB0oEhWd+YT8/B8hCB8aGZ9thPz8HxgsjF2fNYT8/B8aCB8YbI/8HvoMvGn6Li4uLi4uLi4uLi4uLi4uLB8gbI0cHyPMjTxQSABMAEQASB8ZrB75r/wjGcAzGdwvGXQvMRHqVPj8IxpIHzAwHZxZcPz8Lxk8HxlkLzDStlD0/CMaJDMSNCEoEhWc6YT8/B8hBB8aGZ1dhPz8HxgwHZ0phPz8HxkkHgoJ6enp6B8aCB3p/4b47AD/0cQfEf0rEnEA/PwvMRPOVPj8IxpIHzAwHZ3dbPz8Hxk8HxlkIxokHxI0HSgSFZ15kPz8HyEEHxoZnu2Q/PwfGDAdnrmQ/PwfGSQfGguFKWsM/Pz8/Pwd6f+G+OwA/9HEHxH9Kw/ZAPz+4PT8/P2fWZD8/B8gEXwQueuEDyDdKEn9uSvoEZwvI/HcHzBRfB8ZJZ9+6e3rDf0rDjj8/PwQuiAvMBF8IxpMHzAwHZ8RldnoHxk8HxlkHxI0LSgRtCMaJZw9kPz8HyEEHxoZnKGQ/PwfGDAdnH2Q/PwfGQeFKWsM/Pz8/Pwd6guG+O/c/9HEHxHr/StSBB8YcZwfElvPdB8b8bwc2mvNUB8ZGZ2hjPz8Hvn5HBzaa9GoHxhxnB8YUdwcmjge+XXcHxn4HwHU/Tz8/7VgHvn0iB8YWdwcmfge+f3cHvndaSsKuPz8/B8aGZ581Pz9KEn9uSvoEZwvI/HcHxgxfZ8pjPz//SrGBZvgHxhxnB8SW8+AHxvxvBzaa81dKWj8HxkZn62M/Pwe+fkcHNpr0agfGHGcHxhR3ByaOB75ddwfGfgfAdT9PPz/tVAe+fSIHxhZ3ByZ+B75/dwe+d1ryNQfGhmciNT8/ShJ/bkr6BGcLyPx3B8YMX2dRYz8/LX9mPa9AB8YbI+8HxvMj9we+g/8AGgAZABsaHH5nj2E/P4uLi4uLi4uLi4uLi4uLi4sHyBsjRwfI6yNPERIAEQe+ax8IxmcLxm0HxngLzEQJlz4/B8aUB8wLIxcIxnBniVU/PwfGWQfMTCeOPT8Lxk8MxI0ISgSFZ7RePz8HxoYHyEFnyV4/PwfGCyMXZ8NePz8HxkkHgn96enp64UpaAz8/B3p/4b47AD/0cQfEf/NDr0BmTQfGQgvGiQvGhAjGkQfGinoPRwfGGyP/B8brIwcHvoMfABkaGX6Li4uLi4uLiwfIGyNHEge+ax8IxncHzAsj/wvMRGqSPj9nLVU/PwfGWgfMTMuNPT8Hxk8HxI0HSgSFZ1hePz8HxoYHyEJnbV0/PwfGCyP/Z2ddPz8HxkoHgn96enp6B3p/4b47AD/0cQfGGyMvB8R/StR/B76DHxp+i4uLi4uLi4uLi4uLi4uL/w4HvmsfB8xMIo09PweCPT8/Pz8HxpVns10/Py6IB8g+Z8ldPz8Hxn4HvoMfFn6LB8gbI0cHyPMjTwfI+yNXABEHvmsvDMZwCMZvC8xEmZg+PwfGkQfMCyMfZ/BYPz/PB8YbIx8HgoJ6enp6B8aCzwd6f+G+O/4/9HEHxH/06QvMRH2YPj8HxpEHzAsjJ2c8WD8/B8ZHCMYxB8xE05A9PwfEiAdKBIAHxodnIF0/PwjIQQfGiWd1YD8/B8YLIydnb2A/PwjGMeFKWsM/Pz8/Pwd6guG+O/k/9HEHxHrzRP+yQGYhB8xMxJg+P2ZFCMYxB8xMiJg+P2eTYD8/CMhBB8aJZ6xgPz//LXoHxoZnnWA/P/9KsYIHxhsj/wfG8yMHB8b7Iw8HvoMvABl+i4uLiwfIGyNHB8jrI08REgARB75rHwjGZwvGbQfGeAvMRHGXPj8HxpQHzAsjFwjGcGfpVz8/B8ZZB8xMh489PwvGTwzEjQhKBIVnFGA/PwfGhgfIQWcpYD8/B8YLIxdnI2A/PwfGSQeCf3p6enrhSloDPz8Hen/hvjsAP/RxB8R/80OvQGZNB8ZCC8aJC8aECMaRB8aKeg9HB8YbI/8HxusjBwe+gx8AGRoZfouLi4uLi4uLB8gbI0cHyOsjTxESABEHvmsfDMZvB8wLIxcLzEQqlz4/CMZ4B8ZlZ4NSPz8HxloHzDRZjz0/B8aJC8ZPDMSNCEoEhWenXz8/B8aGB8hCZ8BfPz8HxgsjF2fyXz8/B8ZKB4J/enp6euFKWsM/Pz8/Pwd6f+G+OwA/9HEHxH/z/wvMRNWXPj8HxpQHzAsjF2ccUj8/CMZZB8ZPB8SNB0oEbQfGiWcHXz8/B8aGCMhBZyBfPz8HxgsjF2dSXz8/r0AHxhsj/wfG6yMHB76DHwAZGhl+i4uLi4uLi4uLi4uLi4sLyAMjVwfICyNHDhESABMAFAARABIHvmsvC8ZdB8Z4C8ZIC8ZtDCZwCIB5PgfGAEcIJoAHgHc+B7Z6enp6enp6Wgc2fkrDYz8/PwvM90AHxghPCCaIB4B4PgfGkAeQZQfGfgcmfQc2h/JGB8xbRQg2mghK/ZoHyNsjxz8/PwfGjgfGimfHk3x6B8ZvB8gDIycJzDNvDMzpRwvI6yMfCIJBPz8/PwfG0yO/Pz8/B8ZNB8xMuYk9PwfEjQdKBIVnCZo/PwjIQS6IZyeaPz8LyPMj9wvGAkcHxlILxokHxooMNl/0QmcnMD8/Zh8MxoNnaY18egfI8yP3DMaMC8YCRwjGkwfGimeSjXx6zwvGhgzGggfGkQfGimcELz8/CMaBB76DLwAaABkAHAAbGhkWfmcMjnx6i4uLi4uLi4uLi4uLiwfIGyNPB8jrI1cRB75rHwC/91g/CMaXB8ZtB8Zo9AIHyPsjL0pa/z9KWsM/Pz8/PwvG/k8HxpEHxoxngHp6egfGdgfGVgfGCh9n4Zk/P7UvPz8/B8aKZxQzPz+/9lg/84oHxvsjLwfGGyM3B8brI/8HvoMfGX6Li4uLi4uLi4uLB8jrI1cHyPMjHxIHvmsfAL/3WD8IxncHxm0HxmhKxMQ/Pz8HyBsjLwvI8yM3BC5xC8YCTwfGkQfGjGeAenp6B8aaB8Y6B8YGJwfEiPM8B8YONwcmkAe+XXcHwHU/Tz8/7VcHxgB3B759Igcmhwe+gHcHvnha8gAHxodnsC4/PwvI7icLyO4vC8juN7X/Pz8/B8aGZ9cuPz8DN/JY880HxhsjLwvG8yM3B8brI/8HxvMjBwe+gx8afmcOXz8/i4uLyFAHxoB+i4uLi4uLi4uLiwfIGyNXB8gTI08HyAsjRxQREgARABIHvmsPB8Z1B8ZwB8xEMIo+PwfIQLg9Pz8/ZwOcPz8HyAFHBC564QPINwDMCj1nL5w/PwfIAU/hA8g3B8Ys0KREPwfGBEcHyAMjLwPI+yM3B8aMAzf3WPQsB8ZSB8gDIy8HOA8f7kYDyPsjNwfG/09mSYIDIzdAPz8/B8aHB8Y/v/dYP/ORv/hYP/RMB8YAHwc4Qkq+yz8/Pwe3FBQUFBQUFEQHOEQwpEQ/SsPXPz8/C8w0W6REPwvI8yMfC8j7Iye4Lz8/P2cDLT8/B8aXC8j3HwfGUgfMTG6GPT8HxI0HSgSFZ76bPz8HyP4fLohnG5s/PwvI9icHyCYHyOZHB8jmT+GC/lc/P0pPAyMvSigDIx8Lxn4HzBMjHwjGiWdIRXZ6B8aHB8jwJwfGSmdZmz8/B8aBB8bbI88/Pz8HvoMPABoAGRoZHH5n+Ut2es+Li4uLi4uLi4uLi4uLB8gbI08HyAsjRxQREgARABIHvmv/CMZ3B8ZtC8ZwBC56C8g4AMwKV2fCMD8/B8aXB8jDI8c/Pz8HxH/zIgvI90eC/09APz8/B8aKelTK0T0/B8g+B8R/9EkHxHpKxCJAPz9mPgjGmgfI2yPHPz8/B8SWSsMiQD8/uFc/Pz9nLTA/PwfGdwfIAyMvB8R/8yELyPdHgv9PQD8/PwfMTJqOPj96VDjRPT8HyEIHxH9Kw2A/Pz9mPgjGegfI+yMvB8R6SsO3Pz8/B8ZBC8jzIycLyPsjHwQuiAvGPgfGUgfGiXrPnz8/P8ZnuXp6enrGiW9KgApPvnhA9DAHxkoHxIjzSHpUjdQ9PwvIOgfGCkcHxIjzSGeYLz8/C8j6R7VXPz8/B8aKZ4cvPz/Pb0qA7k++eUD0LwfGRgfEiPNIelTS1D0/C8g2B8YGRwfEiPNIZ9kvPz8LyPZHtVc/Pz8HxoZnzC8/P8Rs+D4MyDkIxoEHxhsj9we+g/8AGgAZGhkcfrhJP0K/ZxcOPz/PuEk/Qr9nDA4/P8+4ST9Cv2f9Dj8/z7hJP0K/ZzIOPz+Li4uLi4uLB8ZQt3p6enoHvmVXb0qA/U++Z0D6RQfGRQfGQAd630d+i4uLi4uLi4uLi4uLi4uL/w4HvmsfC8ZAB8aQB8aYDMb/R2eHdnp6B8ZGtf8/Pz8HvoMfFmhhKj8/i4uLi4uL/w4HvmsfB8aYB8ZIB8SI8zkHxg5PByaQB75ddwfAdT9PPz/tVwvGAHcHvn0iCCaHB8wAdwe+d1ryVgjGh2fZKj8/Ln8HyD4HyP5HB8j+Twe+gx8Wfmfhmz8/i4uLi4uLB75rJwfGSAfEiPNCB8ZAeg9Pzwe+gyd+i4uLi4uLi4sHvmsnxpAHzAsjN2dfdnp6B8xUgFpEPwfMCyM3Z/roPz+Li4uLi4uLi4uLi4uLi4sHyBsjRwfI6yNPB8jzIx8SB75rHwfGXNSgRD8ubAfGbQfGeAfElvT/zAb/Z4MpPz8HyAMj/wfGlwfEf/MhB8g3B8jnTwfI51cHyOcfB8jnJwfI5y/I5zfI50fI50tvev9HZkcHxpxmPgfINgfGkQfGhmc1Pz8/xnfEf/hOB8aGZ8tNPz/GggfILB6gRD9mQgfIXFWgRD8HxhsjLwfG6yM3B8bzIwcHvoMfGn6Li4uLiwfIGyNPB8jrI1cHyPMjHxIHvmv/vzys5kQ/PwfGbcY8n+ZEPwfGmPNJwHrHTj8/tx8JPz9KA3eBRMXmRD8/LmwHxggnB8SI8/MHzBMjD3pUM8o9P8R/81fA+yMPPkA/P/RJB8YGH3pUa8k9P8R/9EkHxgYnelSBzz0/B8jmJwc45if0OAfGBk8HxIjzRXpUrM89PwfI5k8HxgZXB8SI80V6VNXPPT8HyOZXB8YGHwfEiPNFelTCzz0/B8jmHwfG/icHxH/09AQuiAQufy6NLoh6VMXJPT8HyP5PB8R/SsPRPz8/BC6IBC5/Lo0uiHpU7Mk9PwfI/lcHxH/z/AQuiAQufy6NLoh6VBPJPT8HyP4fB8R/8+MHyOsjJwvMRFohPz8LxobI6yMfLo0uiHpUCck9PwfI/icHxH/zOQQufwfIAyMvB8b+TwfMEyMvALh6enp6B8gDIzcAzAc9elRCyT0/xH/0Ssb+S7hE/z+/xH9KCIBm6b53QPNCt0T/P79m3QfG/lcHzBMjLwQufwfIAyM3A8aKAMwHPXpUhcw9P753QPMfvnd69FN6VAXKPT/Ef/kvSrJ/TD8/Qr9mIbc9QEK/ZloHxgYvB8xUHYo+PwvGgXpU+NE9P8j+S8R/90MHyOYvB8YbIxcHxusj3wfG8yPnB76D/xp+i4uLi4uLi4uLB8gbI0cHyPsjTxQHzOsjqAfAa38/Pz8Hxpi+dXpKxKJAPz8uegfI/PIHzEwfij4/Z+aRPz8HyATyLohnA5E/P89nFVl7esN/9E8HzFQqij4/B8wM8mfRfHx6B8j8AgfMTNqEPT9nMZE/PwfIBAIuiGdKkT8/zwfI/DoHzEy+hD0/Z1WRPz8HyAQ6LohnbpQ/P88HyPwyB8xM4oQ9P2d5lD8/B8gEMi6IZ5KUPz/PB8j8KgfMTAaEPT9nXZQ/PwfIBCouiGe2lD8/zwfI/CIHzEwqhD0/Z4GUPz8HyAQiLohn2pQ/P88HyPz6B8xMToQ9P2ellD8/B8gE+i6IZ76UPz/PgsMjvz8/P3p6enoHyPsj9wfI+yPvB8wEAgfIAyPnggMj30A/Pz8HyPsjFwfMBDoHyAMjDwfMBDIHyAMjBwfMBCoHyAMj/wfMBCIHyAMjNwfMBPoHyAMjLwfMBPIHyAMjJwfMBPIHyAMjHwQuiADMED0EzAB6B8aGZ3APdnrGlwfGDPpndZM/P88HxgwiZ2+TPz/PB8YMKmdhkz8/zwfGDDJnm5M/P88Hxgw6Z42TPz/PB8YMAmeHkz8/zwfGDPJnuZM/P8Z+Zj3GfQvM2yN/Pz8/CMYWTwjG9lcIxl4cfouLi4uLi4uLi4uLi4uLiwfIGyNHFBESB75r/wfGmLg9Pz8/Z8qTPz8HxncHyAMj9y5s4cgnC8xEtow+PwfGjgfMCyPnZ/FGPz8Hxk8HzEyPfj0/B8SNB0oEhWffkz8/B8aXB8gDI/cHxopnM5M/PwfGCyPnZyWTPz/hvjYbSsRPQD8/B8aGZzOTPz8HxncHxH/0RblJP0K/aHY/Pz+1NT8/PwfGimfwFz8/B8aKB8R/SsOXPz8/4cgnB8wTI+9nq3V6esZvB8aKZ5GOPz/EcUrHfj8/P7hXPz8/Z8MoPz8HxncHyAMjLwfEf/MdB8jnR4L/T0A/Pz8HxoZ6VMrJPT8HyEIHxH9Kw6k/Pz9mPgfGfAfI+yMvB8R6SsPPPz8/B8YLI+8HxkAHyOsjHwQuiAQufwfGUnrPvz8/P8Zvt3p6enpvSoACT753QPQvB8ZKB8SI80h6VCzJPT8HyCoHxgpHB8SI80hnMyg/PwfI6ke1Vz8/PwfGimceKD8/B8YLI+8HxkB6D08Hxhsj92ZFZ0+OPz+5RP8/vwfGhmc+jj8/xoEHxhsj3we+g/8aGRx+uEk/Qr9nkQY/P8+4ST9Cv2eGBj8/i4uLi4uLi4uLi4v/Dge+ax8HxIjzBgfGCEcHxIjz/WcieXp6B8ZML9ZEP8aXB8SI809nw0s/PweCRFjWRD8/Pz8/xJb4TsB2Pk9Dv/ROt0Q/Pz8HvoMfFn4ufwe+gx8WfrdE/z+/B76DHxZ+i4uLi4uLi4uLi4uLi4uL/w4UERIAEwARABIHvmsPSrFtC8ZwuD0/Pz9nGI0/PwfGlwfIwyPPPz8/LmzhyCcMxHFKwxg9Pz8IxhFHB8SNSsMLPT8/C8xEM7Y+PwfMyyOfPz8/ZyJIPz8Hxk8HxnYLzCT5gD0/CMaLB8SNB0oEhWdGjT8/B8aXB8jDI88/Pz8Hxopnm5A/PwfGyyOfPz8/Z4qQPz//w3HzPAeCf3p6enoHen/hvjv+P/RxB753SEq9m0A/PwfMO/4HzFRHhj4/B8wKaWeykT8/xH9KxH9APz/hyOppZlsHzFRlhT4/B8zLI88/Pz9nZHd8egfG2yPPPz8/CMYJR2eTe3p6xm/Ef0rH3UA/PwjG+Ue3Rz8/P+HIAyM3B8aGelQuyz0/B8gDI/8HxH/0SAfElkrEwEA/PwfGQsjrIx8LzAsjNwQufwfMVDW1Pj8Hxop6DyfGbwfMCyM3elRixj0/xHFKx0JAPz8MxvlHuD0/Pz9nSJA/PwfGbwfIwyOnPz8/4cgnC8xEM4U+PwjGkgfMCyMvZ2pCPz8Hxk8HxI0LSgRdCMaLZ5yPPz8HxncHyMMjpz8/PwfGiWepjz8/B8YLIy9no48/P+G+OhtKxNA/Pz8HxopnqY8/PwvGbwfEf/RCuUk/Qr9mLrU1Pz8/CMaJZ2kTPz8IxokHxH/zGuHIJwfM0yOfPz8/ZyVyenrGbwjGiWcTjz8/xHH4RQfGimcHjz8/ZgUHxssjnz8/PwfGQAfI6yMfBC6IBC5/CMaSeg/vxm8Hxssjnz8/PwfGQHoPT88HxopnUI8/P2ZOZ0WPPz/PB8aKZ0CPPz+5RP8/vwfGTPDXRD8HxIjzS2eCSD8/B8gs39dEP8Rx+FPAeT5PQ7+3RD8/P/NEt0T/P7/GZwfGhmeDij8/xoQHvoMPABoAGQAbGhkcFn64ST9Cv2fUBz8/i4uLi4sHyBsjRxQREgARABIHvmvvB8ZlBC56BMZyC8j7Iy8LzEROhz4/B8aQB8wLIzdn+W56es8HvvsjNz/zNQfGCyM3B8ZAB8zTI68/Pz8HyBMjHwvMCyMvtXp6enoDzP09eg8fxH/3T/RJvrsjrz8/P0D0Q69AZj0tf8N/SsPiQD8/B8YLIy8HxkALyPsjJwvI+yMfC8wLIw8ELn8HzFQftz4/eg8fA8ZvB8YLIy8HxlB6DU8ExHFKxytAPz/hvvsjD0dKxFVAPz8HxvsjF7hXPz8/Z8ojPz8HxpcHyAMj/wfEf/MiC8j3R4L/T0A/Pz8Hxop6VNXIPT8HyD4HxH/0SQfEekrETUA/P2Y+CMaaB8gbIwcHxJZKw3M/Pz8Hxj4HzEw/uT0/B8R/B0oEh2fPiT8/B8ZvB8jDI7c/Pz8uiGfdiT8/zwfG/EcHNvxP8yILyDoHzEyMvD0/B8RxB0oEiWcciT8/B8hCLohnMok/Pwe+BEdHZlMLzMMjtz8/PwfGkgfGjGcoaXp6zwfGiWdTiT8/z7d6enp6b0qA/k++d0D0LwfGRgfEiPNIelSVxz0/C8g2B8YGRwfEiPNIZ2AePz8LyPZHtVc/Pz8HxoZnjx4/PwfMCyMPelSkxz0/aA55enoAuRI/Qr8HxgsjNwfEiPNCB8ZAeg9PzwDGgQfG2yOfPz8/B76D7wAaABkaGRx+uEk/Qr9n9wE/P8+4ST9Cv2fsAT8/i4uLi4uLi4uLi4uLiwfIGyNPB8jrI1cHyPMjHwATABEAEge+ax8HxigLxmDGbQfGDGcDxvRvB8ZAeg8fALc9Pz8/xpEHxocLxkcAelALxncHxH9Kw8s/Pz8DNnEHyPsj/wfM91cASgtxeoEL3oEMPn/zKQfEevNYB8aKB8Rs80UHxpRnRBk/P2ZSLo1nOwY/P2eikD8/gj9RPz8/Z9uKPz8EyPJHt3p6enpvSoAEd75nQPpJB8YMZwfMFGcHxkB6D0cHxhsjBwfG6yMPB8bzIxcIyDsjB8b7I/8HvoMfABoAGQAbfmduXD8/i4uLB8aDB8gPTwvI/1cLyAcfDhQREgARABIHvms3C8z3VwfGbQfGeAfEjUrD1T8/P2c8EHV6LmwLyPsjJwvGiQfI6yMfBC5/Lo0HxkcLxm8HvohBZ3WIPz/Gl7d6enp6xJZKB5fElvfsB8ZSuEA/Pz/G/XMmBXcmfkaH/EzGjgfGimfLQT8/B8ZSCMZJzP5AC95/B76IQwvI+yMnC8aJB8jrIx9nrYg/PwfGQjYXc/pVyBdvB8ZCB96G4cgrBwe+gzcAGgAZGhkcFn64Ej9Cv2cZbXp6i7hE/z+/Zw5tenqLi4sHyBsjRwfI8yNPEge+ax8Hxjwd00Q/B8ZwB8ZaBzaa894HxlEHxgYfZ56PPz/Ef/PkB8b+T7/3WD/zHQfG/ke/91g/9E4HNhdP9EwHxpcHxv9Hv/dYP/NsB8aXZh0HxkcHxpe/+Fg/9FFKWr8/Pz8/B8ZAB8aYB8aHv/dYP/NwBzaa9NwufwfGGyMvB8bzIzcHvoMfGn4Hxv4nB8YbIy8HxvMjNwe+gx8afouLi4uLiwfIGyNHB8jrI08HyPMjVwfI+yMfABMAEQASB75r3wzGcAjGlwfGdQvGeAQuYwDGawDMCyM9Z5mFPz8Hxm8HyAMjN+EDyB8Lxn4HxpIHzAsjL2eFQD8/B8ZPB8xMI7U9PwfEjQdKBIVns4U/PwfGlwfIAyM3B8aJZ8eFPz8HxgsjL2f5hT8/B4KBenp6egfGgQd6f+G+O/4/9HEHxH9KwztAPz8MxHHzAwfGgUpaAz8/B8z/QOG+O/4/9HQIxpEHzAsjN+G++/55HfRS4QPI4/55Z9VwfHoHzFSOgD0/B8wLIzdnyHB8egfGGyM3C8j7I/8IxmsHxo4HzAsj/2cKPj8/xH9Kx44/Pz8AStOBuFc/Pz9nrFo/PwfGdwfIAyMPB8R/8yILyN9Hgv9PQD8/PwfGhnpUt8M9PwfIQgfEf/RJB8SWSsSGPz8/Zj4IxnsHyPsjDwfEekrDrD8/PwfGCyP/B8ZAC8jjIycHzBMjBwfIEyMfBC6IBC5/B8ZSeg8vxpdvSoDyT755QPQvB8ZKB8SI80h6VArDPT8LyCIHxgpHB8SI80hnEVo/PwvI4ke1Vz8/PwfGimcEWj8/xJYHSgjrIwcEw3HzRgfGCyP/B8ZAeg9PxJYHxhsjN/g+CMZrB8aGZ1yIPz8HxoQLzBsj3wjGFh8IxuYnCMbuLwjG9jcIxl4AGgAZABt+uEk/Qr9nnAA/P8+4ST9Cv2eNAD8/i4sHyBsjRwfI6yNPB8jzI1cSABEAEge+aw8IxmcLxm0HxnC4Vz8/P2f4WT8/B8aXB8jDI8c/Pz8uegfEf/MiB8j3R4L/T0A/Pz8Hxox6VPq+PT8HyD4HxH/0SQfEbErEpUA/P2Y+B8aaB8gbIy8HxJZKw8tAPz8IxkEHyPsjJwfI+yMfC8wLIzcELn8Hxk4Ixol6Dx/GZwC6enp6egDGim9KgAZPvnhA9C8HxkYHxIjzSHpUTb49PwfINgfGBkcHxIjzSGdYWT8/B8j2R7VXPz8/B8aGZ0dZPz/EbErHRkA/P+G++yM3R0rEej8/PwfG6yP/uFc/Pz9nqFw/PwfGlwfIwyPHPz8/B8R/8yIHyPdHgv9PQD8/PwfGjHpUsL09PwfIPgfEf/RJB8RsSsRiPz8/Zj4HxpoHxJZKw34/Pz8Hxj4HzCxbsj0/B8aMB8R/B0oEh2eogj8/C8ZvLohnvoI/P28DSoD2TwC+ekD0LwfGRgfEiPNIelQMvT0/B8g2B8YGRwfEiPNIZxNcPz8HyPZHtVc/Pz8HxoZn/lw/PwfMCyM3elRXvT0/B8g5DMRxCEoEaQfGjGcBgj8/B8hBLohnH4I/PwjGiWdXgj8/B8aBB8YbI+8Hxusj9wfGsyO/Pz8/B76DDwAaABkafgfIOQfMTOqxPT9nQYI/PwfIQS6IZoG4ST9Cv2eEOj8/z7hJP0K/Z7U6Pz/PuEk/Qr9nqjo/P4uLi4uLi4uLi4uLi4uLiwfIGyNPEQe+ax/hvjUbB8aY9OwHxoVntIE/PwfGbwfEf/RPt0k/Qr8HxhsjNwe+gx8ZfrU1Pz8/B8aJZ2sFPz8HxokHxH/zLgfI+yMvB8aOLnrhyDdnIWx6egfGicaXZw+BPz/ElkoHdsaCB8b7Iy8HxhsjNwe+gx8ZfmczgT8/B8YbIze3QD8/Pwe+gx8Zfv8OB75rHwfGmIIAN0A/Pz8HxggfB8SI80F6VJj7PT+3enp6em9KgP5HvndA9BkHxgZPB8SI80F6VJ75PT8HxgZXB8SI80F6VNP5PT8HxgYfB8SI80F6VMT5PT8HxgYnB8SI80F6VPH5PT8HxgYvB8SI80IHxkB6D0/Ptf8/Pz8HxoYHvoMfFmjTVj8/B76DHxZ+i4uLi4uLi4uLi4uLi4sDxn0LxogHxlADOP1vA0oK/W++9XdA+UcAxo9ob3J6esYFcwA2h/wlwHg/Pz//+UK3Pz9PP2ZCxoDYJn2Qdz6ACMaIADZ/A0oMfwDGj2hJPz8/fouLi4uLi4uLi4uLi4v/Dge+ax8Dxn0HxpgHxlAHvmVXAzj9S/whBMR/+SAHxkUAuD0/Pz8HxkB6D08HxH/zTAe+f1cHyD4HvoMfFn5nO1E/P4uLi4uLi4uLi4uLi/8OB75rHwfGmLd6enp6b0qAAEe+d0D03gfEiPMZB8YITwfEiPNBelTj/D0/B8YGVwfEiPNBelQU/D0/B8YGHwfEiPNBelQB/D0/B8YGJwfEiPNBelQy/D0/B8YGLwfEiPNCB8ZAeg9Pz7X/Pz8/B8aGB76DHxZoFFU/Pwe+gx8WfouLi4uLi4uLi4uLi4uLiwfIGyNPB8gLI0cUERIAEwAUABEAEgfMqyNPenp6B8BrPz0/PwfGlQvGaAQucQvI9J9KEn9uSvoEdwvI9EcLyPTPC8j0fwvI9IcAzAn/Z61YPz8HyD8HyP9HB8j/T+GC/1dAQAfIBH8AzAk9Z2d+Pz8HyASv4QPILwDMCT1nkn4/PwfIBJfhA8gvAMwJPWeBfj8/B8gEj+EDyC8AzAk9Z7R+Pz8HyARP4QPILwDMCT1no34/PwfIBAfhA8gvAMwJPWfOfj8/B8gE/+EDyC8AzAk9Z71+Pz8HyAS/4QPILwDMCT1n8H4/PwfIxL8/Pz/hA8gvAMwJPWccfj8/B8gE9+EDyC8AzAk9Zwt+Pz8HyATv4QPILwDMEXoIxoxnn2t6esjEB0A/Py6NLoh6VH+9PT/Ef/hWB8xUvLs+PwPGfwjGjGdlo3Z6B8b0d2iASj8/Z0tGe3rDf/NOxkQhEUQ/zEPEPz8/P8hEWBFEPwfMFJ8HxoZn2Gh6esR/+FYHzFSpuz4/A8Z/CMaMZ56jdnoHxvR3aPVKPz8LzESOuz4/B8YUnwfMDKdnoWF6es8HxgynB8SISsOKQD8/B7p6enp6enp6PgfEiErDu0A/PwfGQAfM1P9APz8HyBMjHwvMDM+1enp6egPM/T16Dx/Ef0rE0EA/P768/0A/P0BKxMNAPz8LzERdtj4/B8YUzwfMDGdnDHh6egfGh2f0cXp6B8aXB8YMZ2dcfT8/B8SWSsP/QD8/ShJ/bkr6xJc/Pz8LyLRnPz8/B8YcfwfG/kcHyAQnA8j0LwfGhgfGFM+/91g/9CfPB8gEJwc4Dx/uRQPI9C8Hxv9PZkyCBC9APz8/B8aHB8Y/v/dYP/OYv/hYP/RBBzYQH+7zBzj8h0rD+ko/PwfMBH8HyMTPPz8/C8i01z8/P7j/Pz8/ZwZSPz/PB8YMzwfIBx8LyO8nC8jvLwvI7zcHyFcHyBdHB8gXT+GC/1c/PwvItNc/Pz9KTwQnSijErz8/PwvGfwfM1K8/Pz8HzAx/Z1tqdXoHxocHzBgnB8zElz8/Pwc2l/MPB8ZGB8SI8zwHxv5PByaAB4B3PgfMU4Q/Pz8/B8B1P08/P+1bB759IgvGAHcIJocHzAB3B753WkrCfUk/PwjGh2djUT8/C8guC8juRwvI7k8HxgynaA15enoHxgzPB8ZAeg9PB8YMp2g6eXp6B8YMpwe+/Ic/9CwHxkQmyEQ/B8R/81cHxodn+XV6egvINFLIRD8HxvR3aAlMPz8HxvR3aAhMPz8HzExptT4/Z9h/Pz8HxpcHyARfLohn6n8/P88LzARfLo0HzAx3Z+ZfenrPB8aGZxF/Pz8Lxvw/CMaCB8b0dwfI9LcHJoEHvndHSr04RD8/xkwfykQ/5AfGQyQXPz8/B8xbhwfIHG8HzDz/wkQ/C8wkAKo+P788O95EPz9KxD9EPz8HxkEHzEz5qj0/B8R/B0oEh2dJfz8/C8ZnB8gEHy6IZ2O6Pz/PtUM/Pz8HxlYHPpXGRjhMa8FEP0rKp0w/P8Y+OERRwkQ/SsptTD8/B8aKB8ZEkcFEP3oPVwe+f1cHyAQPDMaEB8xUWLU+PwfMDA9nP256egfGzC9APz96VGb2PT8HxocLxvQPDMaBtW4+Pz96VGn7PT8HzPlHCDZ68zRKWgM/PwfGQgfGWQfMTJKpPT8HxH8HSgSHZ+K6Pz8HyEEHxoZn/7o/PwfGcge+gkcINnr0jwzM4ncIxksjZyK6Pz8LyOQ/B8wUnwjGjGdeZHp6xH9Kx7w+Pz9KEn9uSvoEJweCBDc/Pz8/B8wUJwfGDJ9nCWp6egfG9C8HxvwnB8j8t8R/SsdHQD8/BzZ5SsN6Pz8/ALkbPz8/4eHhSlrDPz8/Pz8HzEw8qT0/DMRsCEoEjGeMuT8/B8aXLohnork/P88IgoJ6enp6CHqC4f2+O/Y/9HS5enp6+gs2eQhK/XIFzFP8QT8/PwfGhmdXuj8/B8gE1wfMW+8LJnkJzEP8PT8/PwfMBz0HzEvwB8aOZ+AKPz/hA8guB8ZSB8wM12ewZHx6B8Yc1ws25EfzLwiCQyM/Pz8/B8xMq6w9PwfElgdKBIZnO7k/PwjIQyMuiGdUuT8/CL6DRwvI5D9mUwvMBNcIxpMHzAx3Z+JZdnoLxuQ/B8aGZ2q8Pz8HvoJHB8b0Lwc2eUrEVXp6egvG9A8Hxvy3C8xEprc+PwfGFJ8HzAznZ4lgenrPB8YM5wfEiErDYUA/PwfEiErDlEA/PwfGQAfMFMcHyBMjHwvMDM+1enp6egPM/T16Dx/Ef0rEsEA/P778x0BKxKJAPz8HxvzPB8YcnwQuiAvMRGKxPj8HxpIHxoZnG216egvGZwQuiAvMRGKxPj8HxpIHxoZnA216egvGdwfIxMc/Pz8MxGxKwzlAPz8HxH9KwyZAPz8LzESIsT4/CMaUB8wMV2c0c3p6zwfMDFdnFnB6egfEf0rDez8/PwvMRA6xPj8IxpQHzAwXZ0pzenrPC8bkfwjGWyMHxvQXCDabSsOFPz8/4Upawz8/Pz8/C8xEILE+PwfGDh8HzAzfZ5tuenrPB8b83wfGkgfGiWeLgD8/xH/z3QfGimejuz8/B8b+T7/3WD/zHQfG/ke/91g/9E4HNhdP9EwHxpcHxv9Hv/dYP/NsB8aXZh4HxpcHxke/+Fg/9FJKWsM/Pz8/PwfGmAfGQAfGh7/3WD/zcAg2m0rE93p6emYyB8wGJwfGEEcHNhBP80ULyDUHvgBHR2ZLC8zExz8/P2etV3Z6BC56C8i8xz8/PwfGimdTuz8/zwfGiWdGuz8/zwfGDFdnQLs/PwjGBD8Ixox6D08MxHrzSAjGQgjGinoPTwfGDM8HxkB6D08HxgznaB15enoHxvQvB8b8twfGDJ8HxkB6D0/PB8YM5wfEiPNCB8ZAeg9PzwfEevMbB8aaBzZ5807hzwfGRmfbtj8/B75+Rwc2mfRqB8YENwcmggeAdz4HzFOEPz8/PwfGggfAdT9PPz/tWAe+fSIHxvp3ByaCB75/dwe+d1pKwj1FPz8HxopnClA/P88IzBFnt3p6enpvSoD9T75nQPpFB8ZFB8ZAeg9HzwfGDB9nK7Y/PwvG/D8IxoIHxvR3B8j0twcmgQQucQe+d0ftSAfGHG9oZHV6egvGrC9APz8HxkzxvkQ/B8SI80tni3N6egvINOS+RD8LxuR/C8jkVwjGOyMHyPzXCDZ7SsPLQj8/Slr/P0pawz8/Pz8/C8byHwvI9N8LzEQYsz4/CMaRB8zMhz8/P2d9cHp6B8aHZ2VpenoLxncHyAQXB8bMhz8/P2fGtT8/ggTHQz8/P4LE/0A/P0A/Pz8LzETKnj4/CMaRB8zMjz8/P2e/cHp6B8ZPB8YcrwfMTJGoPT8HxI0HSgSFZ+G1Pz8HyASvB8aGZzm1Pz8HxsyPPz8/Zy21Pz8HxgSvB4KAenp6ekpaPwd6gOG+Owc/9HEHxIhKxPZAPz8LzEQZrj4/CMaRB8zMnz8/P2dScHp6B8ZPB8YcrwfMTOyoPT8HxI0HSgSFZ3y4Pz8HyASvB8aGZ5S4Pz8HxsyfPz8/Z4i4Pz8ucQjGQgvMDL8MxoEIxpQIxop6D0fDf0rD70A/PwQuiAvGBL8IxpQHzMynPz8/Zz26dnoHxk8Hxhy/B8xMR6g9PwfEjQdKBIVn17g/PwfIBL8HxoZn77g/PwfGzKc/Pz9n47g/PwjGQgzGgQfM1K8/Pz8Ixop6TwfGTwfGHJcHzEyDpz0/B8SNB0oEhWcTuD8/B8gElwfGhmcruD8/B8bMrz8/P2cfuD8/CMZCC8wE7wjGkQjGinoPV8N/8xW4PT8/P2dRuD8/B8gEb+HILwvMDG8LxgS/B8YU7wjGjGdehnx6w3/zJwfGBG8Hxhy/B8xME6c9PwfEfwdKBIdnY7c/PwfIBL8HxoZnu7c/P88HxgxvZ623Pz8LzAyPC8wETwfGFL8Ixoxn5bV2esgEx2iuPz8/B4KAenp6egd6gOG+Owc/9HEHvnhISr2teXp6B4KAenp6egfMCEDhvjsHP/R0B8xbBwfMVH2wPj8HzAZpZ/C8Pz/Ef0rEw3l6ei5xyLT/QD8/4cjuaWj0eXp6B8YUvweCf3p6enoHen/hvjv9P/RxB8R/8zoHxhyPB8xM0qI9PwfEjQdKBIVnIrc/PwfIBI8HxoZnerI/PwfGHL8HzEwfrj4/Z0a3Pz8HyAS/B8aGZ16yPz8IxkILzAz/DMaBCMaUCMaKeg9PB8j0ZwfMTNCvPj9nm7I/PwfIBGcuiGe0sj8/zwfI9F8HzEwooj0/Z3+yPz8HyARfLohn2LI/P88HzMR/Pz8/B8gDIzcHzAQHB8gDIy8HzARPB8gDIycHzAS/B8gDIx8LzAyXC8wEZwfMFF8IxoxneCV2ekqxlwfGDF9nELI/P88HxgxnZwKyPz/DlkrDGz4/P7gvPz8/Z3RLPz8LxmcHyAQfB8R/8/24PT8/P2cusj8/CMgEV+HIL7g9Pz8/Zx2yPz8IyAQf4cgvuD0/Pz9nULI/PwjIBCfhyC8AgQRPPwjI9D8IyPRHZj4LxmkMyPRHCMZBCMaJeg9HCMYcVwfMTAuhPT9nXrE/PwjIBFcHxoZntrE/PwfGCi8HxvInB8aAByaBB753R0q9Vj4/Pwc2cErD4kA/PwfGeEpaPwvMRHCwPj8HxlEHzMzPPz8/Z9VsenoHxtzPPz8/B4J/enp6egd6f+G+O/4/9HEHxH9Kw0RAPz8IxgxXB4J/enp6egd6f+G+OwA/9HEHxH/z3wiCgnp6enpKWsM/Pz8/Pwh6guH9vjv4P/R0ALl6enr6DDZ5DEr9cgXMU/xHPz8/Z6qxPz8IyARXDCZ5CcxD/D0/Pz8FzFPvB8wHQwXMS/BndgE/PwjGBFf9gkPvNj8fPwjGDFcIgoF6enp6Slr/Pwh6geH9vjvwP/R0ALt6enr6DDZzDEr9YQiCgnp6enrPCHqC4f2+O/Y/9HQExHr5VQjekgg+kQfMUxRDPz8/ZzCxPz8IyARXB8aHDCZzCcxD9D0/Pz8FzFPgCN6CCD6DB8xLAGf3AT8/CsxDOgjGBFcFzEvfB8aOZ+MBPz8HxoZnD7Q/Pwe+gUcHNnJKxKp5enoHxvzXC8b03wvG/BcLxuRXxrT/QD8/CMZCC8wM9wvMxL8/Pz8IxpEIxop6Dx/Df/MRB8bEvz8/PwjGHB8HzEy/oz0/B8R/B0oEh2dPtD8/CMgEHwfGhmdnsz8/B8YE9wjGHCcHzEwYoz0/B8R/B0oEh2dosz8/CMgEJwfGhmeAsz8/AIEET0AHxtx/Pz8/xtQHQD8/B8bML0A/P2damXp6A8Z3yMQHQD8/Ln8HyMT/QD8/B8xMRaM9P2egsz8/B8jE/0A/Py6IZ/KzPz/PgsMjvz8/P3p6enoLyOsj9y5/B8gDI+8HzMT/QD8/B8gDI+fI8yPfB8gbIxcHzAT/B8gDIw8HzAQHB8gDIwcHzASPB8gDI/8HzARPB8gDIzcHzAS/B8gDIy8HzASXB8gDIycHzASvB8gDIx8AuFA/Pz8ExoLGFMcLxqwvQD8/CMaMZ5sqdnrPB8bM/0A/P2derj8/CMZBCMaJeg9PB8byLwfGGicHNpnzTQfGRgfGQHoPTwe+fkcHNpn0aQfGAk+/91g/8y0HxgJHv/dYP/RRSlo/Bzb3T/RMB8Z3B8b/R7/3WD/zbAfGdwfIBNdmMi5/xm9oDXl6egfGdwfIBNcHxke/+Fg/9Fnh4eFKWsM/Pz8/PwfGeAfIDNcHxkAHxoe/91g/82wINntKxMN3enoHxvS3B8YMpwfEiPNCB8ZAeg9PzwfGDO9nJq4/P88Hxgz3ZyCuPz/PB8bMvz8/P2dTrj8/zwfGDL9nRa4/P88Hxgz/Zz+uPz/PB8YMB2dxrT8/zwfGDE9na60/P88HxgyPZ12tPz/PB8YMl2eXrT8/zwfGDK9nia0/P88LxgR/DMb/RwfMFH8HzAx/Z8OTenq1/z8/PwfGDH9noUc/P88HxHHzFAfGmQfG/D8HNnLzVEpa/z8HxkZny60/Pwe+fkcHNpr0agfGFEcHJpEHvl13B8aBB8B1P08/P+1UB759IgfG8XcHJoEHvn93B753WvIeB8aJZwZHPz8HxtsjBz0/PwfAgz89Pz8AGgAZABwAGxoZHH5nRrQ/P89nRLQ/P89n2l11es8HzEwy+EQ/Z+VKPz++PCb4RD96SsQ6bXp6elSy5z0/B8xMd58+PwfITHj3RD8HyER190Q/gUR290Q/PwfMTDsaPT9nykw/PwfMTG/3RD9nfkk/P2g/bXp6B8xMUvhEP2dNSj8/vjxG+EQ/ekrEdHB6egvIJIn3RD8HzESi90Q/B8hEh/dEP4JEkfdEPz0/Pz8HgkR+90Q/Pz8/P4JEiPdEPz8/Pz8HyDyl90Q/B8xMdhk9P2dZTD8/B8xMsvdEP2cNST8/aNxwenpnL7M/P4uLi4uLi4uLi4uLi4uLi4v/DhQREgARB75rDwfGmG96AEcujS6IelST7z0/yP5LxH/4+Lx6enp6b0qA5ke+fEBKxDo9Pz8HxgZPB8SI80F6VLboPT8HxgZXB8SI80F6VKvoPT8HxgYfB8SI80F6VNzoPT8HxgYnB8SI80F6VMnoPT8HxgYvB8SI80IHxkB6D0/Ptf8/Pz8HxoZnsEE/Py5/B76DDwAZGhkcFn4HzMMjxz8/PwfIAyMfC8xMT6g+Py6NA8z9QAfMTJZ9Pj96VBTvPT/I/kvEf0rH2kA/P7x6enp6BC5xB8YGT3pUN+I9P8R/SsPyQD8/B8YuuFc/Pz9nSkE/PwfGdwfIwyPXPz8/B8R/8yILyO9Hgv9PQD8/PwfGiXpUUuY9PwfIQgfEf/RJB8RxSsTeQD8/Zj4IxnkHyLsjvz8/PwfEekrD/UA/PwfGyyPHPz8/B8ZAB8zTI88/Pz8HyBMj/wvI8yM3C8jzIy+CAyMnvz8/PwvI8yMfBC6IBC5/B8ZSeg9XyP5LxoRvSoACT753QPQvB8ZKB8SI80h6VM/lPT8LyDIHxgpHB8SI80hn0kQ/PwvI8ke1Vz8/PwfGimfBRD8/vvZLP0rL1j8/PwvM/i8HxtMjzz8/PwfMTJiiPj96VCbqPT/I/kvEf/clB8YGV3pUJeE9P8R/8wa1enp6egfGBh96VErhPT/Ef/QqOP43SsOHeXp6B8bLI8c/Pz8HxlB6DU8HxoZnC2V6erdAPz8/B76DDwAZGhkcFn6C/ktE/z+/ZpAHxssjxz8/PwfGQHoPT4L+S0T/P78ufwe+gw8AGRoZHBZ+B8bLI8c/Pz8HxkB6D08HxoZndmh6ei5/B76DDwAZGhkcFn64ST9Cv2ejIj8/z7hJP0K/Z9giPz+Li4uLi4uLi4sHvmsnuEk/Qr9nLZR6eouLB8gbI08HyOsjVxIAEQASB75rHwfGWAjGaAzGdwvGbQfGeAfElvMWB8jzI/8HxvBHBzaZ81MHxkZnEqk/Pwe+fkcHNpn0agfGWgfGEk8HxvMj/wcmjge+XXcHwHU/Tz8/7VcHxv53B759Igcmlwe+fncHvnZa8i0HxpcHxoZnSUM/PwfGGyMHBsxDeQvIMgfIAkcIzENpB8brIw8HyAJPB76DHwAaABkafmd9rz8/i4sINo/z7AfIGyNPB8jzI1cSB75rHwjGeAfI6yMvByZ1CMZvLmwHxpXhSlrDPz8/Pz8HyCtaB8xMKNw9PwfGPgfEfwdKBIdnsaw/Py6IB8hDWmfKrD8/B75+Rwc2mfSNB8brIy8HxhsjNwfG8yP/B76DHxp+iwfGgwfIF08HyO9XB8j3HxQHzOfXB8Br30A/PwfGRJ3/RD8HLoMHyAQPB8Z4B8wDIzcHgoA/Pz+/B8gDIx8AuFg/PT8HzFTVpz4/BC5/LpZ6VKLgPT/Ef0rEpD8/PwfGCyM3B8wDIzMHyAMjJwvMCyMvB8wDI/+CAyMvQD8/P7lDQD8/B8gDIx8ELn/I8yMzLo16VBzgPT/Ef/QXvvsjLz0HzAsj/8cc/vRXA8aBB8aSelSB3j0/eoc8PkA/P0rRfmYwByaKB8zBdXl6+gfEf/NNxUM4w3/zRsdCB3qCB75pQPRdB8RxB8wKegdKBIrHWErUfgfGCyM3elSRGj0/xn5mPS5/B8YMDwcui2d7QD8/C8zbI99APz8IxhZXCMbuHwjG9icIxl4cfouLi/8OFBESB8BrF0A/PwfGRMQ6RD8HLoMHyMMj/0A/PwfGRHbzRD8IxmgAxm8HxnUHxpgHxH/05jhEm/NEP/TeLo0HzAsjLwC3Q0A/P2f/JT8/B8wLIy9n9Xl6esR/81gELn8HzAsjLy6NelRl3T0/B8hEpvNEP2ZCB8ZEnfNEPwfEf/RZBC5/B8xM5qI+Py6NelR+3T0/B8hEw/NEPwfEf/MnC8ZU3/NEPwzEjfQlAMwNSgfGh3pUad49PwfIRALzRD8Lxo8HxH/0SYJEBPNEP0A/Pz8uf2ZUC8aMA8aBB8aSB8aGCMZ9elQL5j0/B8bLI/9APz8HLotnYz8/PwfAgxdAPz8aGRwWfnokReU9P3okc+g9P3okceg9P3okD989P3okDd89P3ok4+U9P3ok0eU9P3ok1+U9P3ok1eU9P3okE+A9P3okEeA9P3okF+A9Pwe+aycMxgA3B8aFCMaQZ0w/Pz+3QD8/Pwe+gyd+i4uL/w4ExlcHxpUAvl53C8aIAHE/QwvGkPNOAMb/RwzeD0Nylws+kAfehwsekAjefgXGU08Hxv5PxgdHB8b+R3EDQD5K80ZKsQNAPr5fbws+hwsuhQjGiBZoVD8/P4uLi4uLi4uLi4uL4eFKWsM/Pz8/Pwc2TLA8RD9t9E0HgIBP4XKAenpt9D1tfgeAiE9oqj8/P4uLi/8OB75rHwfGmGZKB8aGZxwMQD/Ef/NOB8aGZzSlPz8HxH/zYge+gx8Wfge+dnrzQWfmRj8/i2fglXV6i2gqPz8/i4uL/w4HvmsfB8xEJqE+PwfGmAfIQHF9QPNFtVc/Pz9nkXp6egfGfge+gx8Wfotohqg/P4uLi/8OB75rHwfGmC6IelQO4D0/B8aGelQN4D0/elTz3j0/B8aHtUhDP38HvoMfFgd6JBfePT8HyAsjRwe+aze4Uj8/P3pUU+A9P8R/80K4PT8/P4woB8xMde1EP2eoPz8/B8YDIzcHyERg7kQ/B8wDIzcHvn9HB8hE8O5EPwfGRIXuRD8HyEQ27UQ/B8YDI/8HyEQ67kQ/gkRU7UQ/SEM/f4JESu1EP0A/Pz+CRFjtRD9APz8/t0c/Pz8H5n8/B8xMUO1EPweCQ0A9Pz8/t0c/Pz8H5n8/B8ZMADtEPwfIC0Mft0c/Pz8H5n9AB8ZMIztEPwfIC0MfB8xMT6Q+P2d6eXp6B76DN36Li/8OERIHvmv/B8aYelQm5z0/B8audz8/Py56BC5/B8wTI98Hxol6VEjnPT8HxH/zOAe+4yM3PwfMCyPnB8YTI98LxocHyAsjLwvGgQfMCyPvB8gLIycuiAfIGyMfelS14j0/eoK+ej37sAe+g/8aGRZ+i4uLB8aDB8gXRwfI508HyO9XB8j3HwARB75rHwjGGDcHxm0Mxm8HxmgIxpAHxokIxngLzP5DZ/98enrGBEMj4XGXt0A/Pz8EVn8AcpcDPn8DxP5D81ALxooMxoEHxpEHxoxnezQ/PwfGGyMvB8brIzcHxvMj/wfG+yMHB76DHwAZfotownx6eouLiwfGgwfIF1cHyO8fB8gPTwfIB0cSABEAEge+ay8MxngMxm8Hxm0HxngulgfIF1/HF5cINpnzIAfGigjGggfGVPTiPT96jQc+eQfI+yMPB3p+B8gbIydmlYEDIx9AB8YbI98HxvMj5we+gy8AGgAZGn4HxoMLyAcfC8j/VwfID08OERIAEQe+azcMxnAIxpcHxm2B/4c/B8Z1CEqqdwc+eAfI90cHxn4HeoYHyBsj7wfEf/NYByZ5B8j7I98HxooIxoEHxlRv4T0/eo1mkoEDIx9AB76DNwAZGhkWfosHyBsjTwfI8yNXB8gLI0cSABEAEge+aw8MxnAIxm8LxnUHxngulgfIGyM3BzaZ81gIJnoHyPsj7wfGigjGgXpU1+E9Pwd6fmacZj8LzBsjDwjGFicIxu4vCMZeABoAGRp+i4uLB75rJ2eiSD8/xH/zIOQHxkMkLz8/PwfGB0dmRAc2h/NTLn9vB0qwTLvzRD/0aS1/B76DJ36vQGZyi4uL/w4HvmsfSrFEovNEP8SItkA/Pz9KA37HRNLzRD9noUI/P2ekOT8/w3/0Qy1/ZlNnLxFAP8N/9EguiGe0OT8/ZmXFfge+gx8WfouLi/8OB75rH788G/NEPz/GmPTivnhA8uVnTEg/P8R/8yfElvQjB8xMAfNEP2cME0A/xH/0TwfMTAnzRD9nPBNAP8R/8yktf2Yu4UrqREidPj8Hvod6bkr6RFTzRD8HyERZ80Q/bkr6RFnzRD8HyEQi80Q/gURw7kQ/QK9AB76DHxZ+uEQ/Pz9nrUc/P4uLB75rVwvGgLcMFT8/4ThE2Jd4evT3B95Mi5d4egfMVMiXeHoHPoXAOA8EPz/0GrdGPT8/4TgAV/QTCyZ9SrIAUwfMEFcHPo9KsgBBB8xLvwvMS4UHyFMjCDaQ81fGBUsLNoDtRcb9Rz6ACzZ/7UcHvn0nZpoujQfEjfRDLX9mU771Iz/8Qy1/ZkWvQGZBLX9mPS1/B76DV37/Dge+ax/FmGdyQj8/Lo3Ef/NGw5b0QgfCVFnuRD8HvoMfFn7/Dge+ax+/PE7uRD8/xZjzQ8ON9EtnhRNAP8WGZzo8Pz+vQAe+gx8WfouLi/8OB75rHwe+PGntRD96B8aY9EJnow1AP2ZKB8aOB8xMl+1EP2dCDkA/Lo3EfwdKA44Hxn0HvoMfFn6Liwe+aydntnp6egdyl1Z/cpd6hwe+gyd+iwfIGyNHEge+ax+1n0o/PwfMTI3tRD96VKMWPT8HzEz8nz4/elQiFj0/B8aXB8R/9FQHzEyvnz4/elRNFj0/B8aXB8R/8/oHzFS2nz4/B8aGelT9Gz0/B8xUhp8+PwfGhgfGd3pUKhs9PwfEevNUB8R/808HyDzR7UQ/B8hE0u1EP2ZZBC6IBC5/LogAzBBAelT2FT0/B8hEA+1EPwfEf/MjLohnz3x6esN/81gHzExcPz8/Zy96enoHxhsjLy5/B76DHxp+uEI/Pz9npEE/P4sHvmsnB8xMTO1EP3pUUhU9PwfGTHfwRD8HxIjzQXpUfBY9Pwe+gyd+/w4HvmsfB8aYB8xMX/BEP3pURRw9P74ePwfMTI/wRD96VG0bPT8HvoMfFmiHPz8//w4HvmsfB8aYB8xMr/BEP3pUlRs9P8ZEEzFEPwfMTNzwRD/GVIrwRD96f8hEOjFEP8g+5AfGQyQXPz8/ALhDPz8/C8ZDj8ZEIzFEP/7IQ0B6VM0bPT8HvoMfFmjnPz8//w4HvmsfB8aYB8xMD/BEP3pU9Rs9P742P/RQvkZ6ZjO44z8/P2e9Pz8/ZmW+NnrzauQHxkMkFz8/P8ZMF/BEPwC3Qz8/PwfGU4fGRH80RD8AyENPB8xMRPBEPwe+gx8WB3okIBs9P4sHvmsnB8ZEXPBEPwfEf/NNB8xMkO9EPwe+gycHeiRR3T0/B8ZMgu9EP3pUaBc9PwfGTLXvRD8HvoMnB3okwhg9P4uLi/8OB75rHwfGRIrvRD/GmAfEf/NcA8aAB8xU0e9EPwfMTPrvRD8HvoMfFgd6JH7gPT8HzEz770Q/elTZFj0/B8ZM4u9EPwQuf8aOelQrGD0/B8xMHO9EPwe+gx8WB3okwBY9P4uLi4uLi4uLi4uLi4uLi+HhSlrDPz8/Pz8HvmtPC8hTIwvIGyNHDC6WC8wTI1cLJo8MSv2O5AvGWyRPPz8/DDaObe5S4QDAXT9vDMzWP296egCBPj8MNo5t9GoLxlMjC8YbI0cHvoNPbX6Li4v/Dge+ax+4PT8/P2fPEEA/ZxZCPz/Gh2f/tT8/Z5pEPz/Gl2cDE0A/uEA/Pz/IV2c/dnp6w3/z7mfCQj8/B8xMu0I/P2fWe3p6Z0FDPz/Gh2dOB0A/xH/0DWdVQj8/ZwRCPz/Ef/NLB8xMzUQ/P2fMEEA/Z3NAPz9nakA/P2f5RD8/xodn/g5AP2d1QT8/w3/zRGfEBkA/Z+NEPz9nEkQ/P8R/9EEHvoMfFn64Qj8/P2e2Pj8/i4uLB75rJ2eGQT8/Ln8HvoMnfge+aydnwkQ/P2clRD8/xocHvoMnaBoOQD+Li4sHyBsjRxIHvmsvuEA/Pz9nb3h6esN/SsMvQD8//y16/8f7Ix9n2nh6esWXxkzy6UQ/vnhASsNcQD8/xIj0BYJE3+lEP0A/Pz8HzFTo4D0/B8xMVeA9P2egEEA/xH/zRbd6Pz8/aJc/Pz8HzFR33z0/B8xMYBo9P2dbEEA/gkQd6UQ/PT8/P2ZH/7JA/8f7Ix/FhmecdXp6ZzNBPz8HxpcHvjc/81kHxodnKnV6esN/800ELn8AzA89LogHxj56VPwaPT9nT0E/PwfGlwe+Nz/zUwfGh2c+dXp6w3/zRwfGRmdGqj8/Z2k+Pz9KspdnDQ9APwPGhgvGfy6NB8xMwo14emf90Xx6xpdnTkM/P8N/8w//w3r0RGe4qT8/Lo2wQGfzdXp6xn5mWMaXZ3A+Pz/Df/Mxv/sjHz/0RGfEqT8/xn4Hxhsj/we+gy8afrhCPz8/ZzE9Pz/PuEI/Pz9nJj0/P8aGZ4OpPz/PxoZn86k/P8+Li4sHvmsnZ95DPz8HvoMnaPV5enqLi30/P4sHvuBPPwfMRIfWPj8HyABHB8xElMw9PwfIQAfGgH6Liwe+awcHzAsjH2eNenp6B8xUEmRDPwfMCyMfZ7wpPz+LB8gbI08HyPMjVxIHvmtPLn8uiEqdA8aABC6WA8aGAMBv6fPk6wDAcALk6fQDxo3Gby6IAMz+QARGh0qdAMBt6OnkCMhDIwRGhcgbI0PGeMgLI0fIEyNL9A8HvkzOMEQ/eiRvOnpKPH9BQD/zJzzfQT0/8yA870E9P/NVRK94e3q+dx/yIwe4QD9AP0A/Pz8HSp6A7lMDxkRf60Q/AL6HQAPIRJTrRD9mQgPGRIvrRD+3Qj8/PwPMB3Y2b/shLohKnchDIwPGlsgbI0PICyNHyBMjS0q1XkjuRQRGgAPIRNjrRD+CRHovRD9APz8/A8hMey9EP0q1YlNKvtA/Pz8DyExiL0Q/tkE/Pz/IXF8vRD9KtWJW7vhKtWJb7u4uiEpAjweAXR8HRo8HyBMjHwfGAyMfHX41fvQSxkStL0Q/vodHgkSgL0Q/Pj8/P8hE2i9EPwBxfh/zN76HH4JExy9EP0Q/Pz/IRMEvRD+3Pz8+jwMelwM2l/RXB8YDIx8jXztf9Ey+TOIvRD//yFwcL0Q/B8YbIycufwfG8yMvB76DTxp+i4uLt0A/Pz9+i4sufzhEt/VEP0rUf36+JIDmRD8/fgfIGyNHFAfMqyP/dnp6B8Brf0Q/P8aYuFI/Pz96VC0TPT/Ef/NDxoaMKLg+Pz8/Z4N6enoujQfMDG8At49DPz9nglU/PwfMDG96VGwWPT8HxtxnPz8/B8zUl0M/PwfGhgQuf3pUhhY9PwfEf/M7B77jIzc/B8zMX0M/PwfG1JdDPz8LxocHyAsjLwvGfgfMzGdDPz8HyAsjJwfMDG8HyAsjHy6IelTtFj0/B8bEh0M/PwfMCyMPB8jEZz8/Py6NB8zEh0M/PwC31z8/Pwe+f0cHyMTHPz8/Zy9VPz8HxsSHQz8/B8gDI9+CAyMPVD8//4IDIxNAPz8/elQxDj0/vndAB8wDIw8HyAMj/wfMBG9K034HyAMjBy6IelQ8Dj0/B8wLI/96VDUOPT/Ef/RLw5b0R8wHPme5eXp6B8bbI49EPz8HwIN/RD8/HH6LB8Br1z8/Py6NB8wLIx8DzP3nZ6hYPz8HzAsjH3pUuQ09P3EDIxtAt0U/Pz/hSgQDI98HwIPXPz8/fouLaD4/Pz+Li4suf36LB75rJy6IelQ7DT0/B8R/8zW4DBU/P+E4R/QvB94HOwc+h8A4DwQ/P/Qgt0Y9Pz/hOABX9FG+uMM/Pz9J8Uy+uHc/Pz8/80OvQGY9LX8HvoMnfouLB8xMSD8/Pwd6JOENPT+LiwfIGyNHEge+ax8HxlgHxnjANt7u7F/0W772V0P0UcYOH8y9X3XrYb53PfFUwHU//9hA80wHxhsjLy5/B76DHxp+Z4FZPz8HyFcHxhpHZ4lZPz8HyFdnPTlAP4uLB8gbIx8UB8ZrB75rHwfGRKssRD8Hti2dmizYJj8/BzZ+9PMHvuRXPwfMDFd6VMEQPT8HxgRXB8gET3pUvxA9P8Z/BzAET3pU+xA9P8Z/B8wMHwcwBE96VPMQPT/GBB8HzAxPB4BfHwcuBB8HLgRPBy6AB7h6enp6eno/PwcegAe4Lp2aLNgmPz8HNn4HSgOAB8hEKCxEPwfGGyMHB3KPB8hETSxEPwe+gx8cfrc//z8/fouLB8xMvOdEPwd6JLEOPT+Li69AfosHvmsnZ/JZdXoHvkcjZ1nPfHoHvkc9B76DJ36LLn84REMsRD9K039+B8xEGPJEP34HzEQI8kQ/fgfIGyNHEge+ax8HzFyCBkM/B8w8fwZDP2ZNB8Y+B8R/80F6VDcYPT8Hvn5HBzaa7WgHxhsjLwe+gx8afgfIGyNHEge+ax8HzFzWBkM/B8w80wZDP2ZNB8Y+B8R/80F6VHsXPT8Hvn5HBzaa7WgHxhsjLwe+gx8afv8OB75rHwfGmAfGfQfMTJzCPT9KEn8HyEYHzA5HB8wHR0pQPWcKJz8/B8xER9E+PwfIPgfGfge+gx8Wfv8OB75rLwfGmIEDIydAB8Z9B8xM28I9P0oSfwfIAyMfB8hGB8wORwfMCyMfSlA9Z0cnPz8HzESA1D4/B8g+B8Z+B76DLxZ+i/8OB75rHwfGmAfGfQfMTBjCPT9KEn8HyEYHzA5HB8wHR0pQPWeGIj8/B8xE69Q+PwfIPgfGfge+gx8Wfv8OB75rHwfGmAfGfQfMTFzCPT9KEn8HyEYHzA5HB8wHR0pQPWfKIj8/B8xE39Q+PwfIPgfGfge+gx8Wfge+awcHxpAHzAsjH2cqenp6B8xUM5pDPwfMCyMfZ00nPz+Liwe+ayfGVGHhRD/EjfNLvmVA80K+dUD0AWYeB748keJEPz/zWAfMRAzUPj8HyEAHvoBHB76DJwd6JI4JPT8HzERD1D4/BC5/B8hAtZ9KPz8HvoBHB76DJwd6JC0JPT9njAVAP4sHvoBHB3okKAk9P4sHvoBHB3okPBA9P4sHvoBHB3okmBA9P4sHyBsjVxESABEHvmv/B8ZEyyVEPwcugwfIAyMvxkALxm1KtW9HB8ZwvndA9Ct6VOwJPT84AQfzWAfMCUcHxkAHxj96VHcRPT96VA0JPT/IAQd6AQtobj8/PwzEcfQjelQ7CT0/OAEHSsPcPz8/B8wJRwfGQAfGP3pUfhE9P2jHPz8/B741P/vd9EG+9Uc/+RW1QD8/PwfMCyMfZzBGPz8HxgMjHwg2QftL9PwAxgFHOAMjJ/zuelRkDD0/OAEH8wUHxgFHB8wTIx8IxokHxhdPZ3JIPz/GjwfMCUcHxn56VBsRPT/Df/QdZqF6VK8MPT84AQfzVAfMCUcHxkAHxv9HelQ1ET0/w3/zWcYJC8wAQMgBC753QPkmckE/QD8/9CvICQsMxHHzUwi+OT/0QgC++Uc/80K3PT8/P2ZNtz4/Pz9mRnpUEgw9P8gBBy5/B8YLIy8HLotnzGZ6egfGGyPvB76D/wAZGhl+i4uLB75rJwe+gEd6VHELPT/Ef0rUfwe+gyd+B75rJwe+gEdn5kk/P8N/StR/B76DJ36LB76ARwd6JMAKPT+LB76ARwd6JGQKPT+LB76ARwfGQAfG/x8HeiT1FD0/i4sHyBsjRxIHvmsfB8Z4xpUHvoBHZ9d8enq+Cgd6vuILP8haB8YbIy8HvoMfGn6Li4sujWhAeXp6iwe+aye+6AtA9FS+CAd6B76ARwfGQAfG/1d6VCAUPT8ufwe+gyd+i4sHyBsjRwfI6yNPB8jzI1cSABEAEge+ax8Htnp6enp6enr6DMZ4B8ZlB8Z4BzaOSsKmPz8/C8bwVwfGhQe+iEoHNobxSwe4Pz8/Pz8/P79mKwjGkQfGfgeQZQcmfQs2b/JeBcxDLQfGmAc2hwdK/ZcHzAZAB8B4P08/P+1FZ8opdXoHxm9mSQfEiPNCZxNlenpmai5xC8aEB8jqTwjGkgfIGlcHxolnwSQ/P4FDKT8IvnlP7UsHxkoIzBFAZ88pdXoHyDIHxoIHxhsj/wfG6yMHB8bzIw8HvoMfABoAGRp+Z6vHfHqLi4uLB8gbI0cHyOsjTwfI8yNXEgATABQAEQASB75rHwvG+E8Htnp6enp6enr6C8bjI+8Hxn4IJoIMxmgHxngHNn1KvWE/Pz8HxuhXDMwzUgjGkQe+hUoHNo7xSwe4Pz8/Pz8/P79mKwfGjAfGfgeQaAcmgAc2Z/JeB8xDKAfGlQc2jwdK/ZcHzAZAB8B4P08/P+1FZ84sdXoHxm9mSQfEiPNCZxdoenpmai5xC8jyTwzMMzIHyBpXDMaCB8aJB758T+0rB8ZaB8aOZ/wjPz8MxoMIxpQIxoln6iM/PwfMFED+gUMhPwfGhmf5LHV6ZlYHxpJnEyM/PwzGgwjGlAjGiWcBIz8//oFDIT8HyDIHxoIHxhsjDwfG6yMXB8bzI98HvoMfABoAGQAcABsafmf4wnx6i/8UDhIHxmsHwGu/Pz8/B8ZEBiFEPwcugwfIBG8HyAyfB8Z1B77kfz8HxpgHvuSHPwfMDK8Ixo9ntz0/P0pPQgvMBK8HzBSfB8wMj25K+gSfZzo+Pz8HvvdXT+0+B8Y/B8xMncA9PwfIBJ8HyEYHzA5HShJ/gQSnQAfMDJ9KUD1nSx0/PwfGFGcHzESYyj4/B8g+B751T+1LB8YMjwd6fWfTK3V6Sk9CB8xENdA+PwfIPgfGfm5K+v5XB8YMbwcui2deYnp6B8CDvz8/PxoWHH4HyBsjRxIHvmsfB8aVB8xEI8A9PwfIQAfMEEcHxnhKEn9KUD0HzAZHZ84gPz8HzERjzz4/B8hCB8aCSk/+VwfGGyMvbkr6AlcHvoMfGn6LiwfIGyNHEge+ax8HxpUHzESTvz0/B8hAB8wQRwfGeEoSf0pQPQfMBkdn/iA/PwfMRNPPPj8HyEIHzESlzz4/Sk/+VwfGGyMvB8hCB8aCbkr6AlcHvoMfGn4LxpsIyBZPCMjuVxIHvmvfB8ZEkCNEPwcugwfIAyMPCMZ3xpUHxnAHyAsjHwi+3pc/CIL+X0o/Pz+BAyMvPwjGkAjMBodnoT4/P8/IGyMfB8j7IydKJwMjH+FK+gMjHwvMAyMvB8wTIx8HxolnUnl6es8HxhMjBwe+dU/tKQd6fQfGCyMvB8aAB8B1P08/P+1UB759IgfGCHcHJoAHvn93B753WvIwZ2RhenoHzESZyj4/B8hBB8aBB8YLIw8HLotn5mF6egvMGyPfCMYWVwjG7h8Ixl4afmfTzj8/i4uLi/8OB75rHwfGEFcHxpgHvnVP7UYHxkgHen1nfSV1ege+3k8/B4L+V0o/Pz+BPj8HvoMfFn7/Dge+ax8HxphxfUDzRbVPPz8/Z+NhenoHxn4HvoMfFn6Li4sHyBsjRxIHvmsfB8xEAvo9PwfGeAfIQMaVB76AR2cJHz8/cX5A80y1Jz8/PwfGimcjYXp6B8YbIy8HxoIHvoMfGn6LiwfIGyNHB8jrI08HyPMjVxIHvmsfB771V08HxpUHxuVPB8Zw7T4HxlW6Sj8/Pwe+fE/uSEpPPm5K+kBmAQdGfAe3enp6enp6evoHNncHSgJ3B8wKQAfAeD9PPz/tQmedKHV6ZksufwfEiPNEZ+dkenoLzARAB8hBB8aOB8aHZ50fPz8HyOlPB8j5VwfGGyMvB8brIzcHxvMj/we+gx8afov/DhESB75rDwfGRLwdRD8HLoMHyAMjBwjGlwfGbQfGeAfICyMfB8gbIx8IvvdPP/NUALc9Pz8/B8xUIck+PwfGhmdRQD8/B8YJRwfGQAPGQQfMEyMnB8b/T3pUTAo9P88HzBMjJwe++yP/TwdK/hMjJwvGAyM3B8aGZ5k/Pz/PB8YTI/8HvnVP7UwHen0HxgsjJ2dMKHV6B77iTz8HvuJXP0pPPkpQQkpPBk9KUApPB77eTz8Hgv5XSj8/P4E+PwfGggfGCyMHBy6LZwRjenoHvoMPGhkWfosHvmsnvmhA8ye+aEDzHr5oQPNRvnhA80FnmgBAP4u4QD8/P2dTPz8/iy6IZ0s/Pz+LuEE/Pz9nQD8/P4sHyBsjRxIHvmsPB96YB8w8y4B4eme+QD8/C8bLms+FSD8HzAsjH8bT2oeFSD8Lxn9n1nt6egfMVGOUQz8HzAsjH2cVWT8/i4sHyBsjTwfI8yNXEge+ay8HxngIxm8HxghPB8YCVwcmgAs2f/IlB776V08FzENAB8gCTwfGgu0+B8ZCB8xbRwfGhmddWT8/B8aCgUMuP2ZXA8UDI/8LxoUHxpEHyPMjHwfGimf4eHp6B8YbIwcHxvMjDwe+gy8afosHyBsjTwfI8yNXEge+ax8HxpgHvop6B3qCvzs1P/RyBzb4V/IdB774V08HxnDtPgfGMAfI+E8LxoIHxoln6lk/P4FDOT9mTgPFAyMvC8aFB8aSZyh3enoHxpcHxvMj/wfGfgfGGyM3B76DHxp+i4uLA8g9B8Z9B8gFR36LB8b9RwvGB0cLOAhH9EcDOD30Pq9Afi1/fouLi/8OB75rLwfGQAjGlwPGfQfMEyMfB8b/V3pUXQs9PwfGBkcLxgdHB8YQRwg4EEf0RcZGOEf0Q69AZj0tfwe+gy8WfouLB8xEDB9EP37/Dge+ax8AxocHxpVn6kQ/Pwe+3k8/B8aPB4L+V0o/Pz8HxoaBPj9nb3l6egfGfge+gx8WfouLiwfMRITGPj9+B75rV0pPQAvGlUpQQyMLxksj4Urul0fhAEr5fwTEf/ghvoh6t765X00AJodyYCaFkGg+hYBoXHqA6IA/hdU2Az5/xoALJocAtT+F1TYENn37Hbe+uV9NAHJfAMZ/Jn2QZz59gGdcxofofz8x5IMDPn8LPogENv5H/E4EJg5HB76HeggmPgs+hwQ+fWZCDCZGBCb+RwvISyMMxIj3QvRMBMR/+kcHviMjPwQufwDMxzr9Sj+3vplW/nJo6EsjZz4/P4B1TcZ9gGdaPn0+gAe+g1d+i4sHvmsnB8wLIy9nLUM/P8YDIzMHtT+/gCUgCd15xgsjLweAXx8HPn0HPoAHvoMnfosHyBsjRxIHvmsfxpUHxni+dUD0LgfEiPMpZ616enoLxn8Ht7z99WSU07qRCHJfB4BlUuiFv9HXPwfIUgMmgADmf+PIAkdmPS6Wxn4HxhsjLwe+gx8afouL/w4HvmsfB8xMhsI+P3pULP09PwfGhwfMVA7FPj8Hxpd6VN3+PT8HzFQOxT4/B8aGB8hEWBVEP3pUBv49PwfMVAPFPj8HxoYHyERFFUQ/elQz/j0/B8xUPMU+PwfGhgfIRHYYRD96VFz+PT8HzFQxxT4/B8aGB8hEaxhEP3pUQf49PwfMVDrFPj8HxoYHyEScGEQ/elRq/T0/B8xU/8U+PwfGhgfIRIkYRD96VJf9PT8HzFQ4xT4/B8aGB8hEuhhEP3pUgP09PwfMVDXFPj8HxoYHyESvGEQ/elSl/T0/B8xUNsU+PwfGhgfIRKAYRD96VM79PT8HzFQ7xT4/B8aGB8hEzRhEP3pU+/09PwfMVDzFPj8HxoYHyES+GEQ/elTk/T0/B8xUAcU+PwfGhgfIRPMYRD96VAn9PT8HzFQCxT4/B8aGB8hE5BhEP3pUMv09PwfMVAfFPj8HxoYHyEQRGEQ/elQf/T0/B8xUCMU+PwfGhgfIRAIYRD96VEj9PT8HzFQFxT4/B8aGB8hENxhEP3pUbQA9PwfMVA7FPj8HxoYHyEQoGEQ/elSWAD0/B8xUG8U+PwfGhgfIRFUYRD96VIMAPT8HyERUGEQ/B8xUGcU+PwfGhnpUrAA9PwfMVOHFPj8HxoYHyER7F0Q/elTRAD0/B8xU4sU+PwfGhgfIRGwXRD96VPoAPT8HzFTfxT4/B8aGB8hEmRdEP3pU5wA9PwfMVOjFPj8HxoYHyESKF0Q/elQQAD0/B8xU7cU+PwfGhgfIRH8XRD96VDUAPT8HzFT2xT4/B8aGB8hEsBdEP3pUHgA9PwfMVMPFPj8HxoYHyESdF0Q/elRLAD0/B8xU1MQ+PwfGhgfIRM4XRD96VHT/PT8HzFQZxD4/B8aGB8hEwxdEP3pUmf89PwfMVBLFPj8HxoYHyET0F0Q/elSC/z0/B8xUF8U+PwfGhgfIROEXRD96VK//PT8HzFQYxT4/B8aGB8hEEhdEP3pU2P89PwfMVN3FPj8HxoYHyEQHF0Q/elS9/z0/B8xU3sU+PwfGhgfIRDgXRD96VOb/PT8HzFTrxT4/B8aGB8hEJRdEP3pUE/89PwfMVOzFPj8HxoYHyERWF0Q/elQ8/z0/B8xU6cU+PwfGhgfIREsXRD96VCH/PT8HzFTqxT4/B8aGB8hEfBJEP3pUSv89PwfMVOfFPj8HxoYHyERpEkQ/elR3Oj0/B8xU4MU+PwfGhgfIRJoSRD96VGA6PT8HyESVEkQ/Ln8HvoMfFn6LiwfGRBASRD8HxH/zQgd6JAwCPT8HeiTZOT0/i4sHxkTsEkQ/B3okMQI9P4uLB8xEpMs+PzhH81cHvn9PB8xU8dA+Pwc2ffRrB8xE5dI+P34Hxv9HfouLi4sHxkSoVUQ/Lo0HeiR3AT0//w4HvmsfB8aYB8xED9c+PwfIQMb9R8gARwfGBU8HyAZPB4L+Vz8/Pz8HxIjzTAfGQAfG/0d6VLwBPT8Hxn4HvoMfFn6Li4uLi4uLi4uLi4v/Dge+ax/IEEcHzEQ/1z4/B8hAB8aYC8gATweCAFc/Pz8/DMR/81QEw4jzTwjGPwjGhwfG/0d6VOsBPT8Hxn4HvoMfFn6Li4uLi4uLi4uLi/8OB75rHwfMRK7SPj8HxpgHyEAHxghPB8SI80wHxkAHxv9PelQqAT0/B8YGVwfEiPNLB76DHxYHeiT1/z0/B76DHxZ+i4uLi4uLi4uLi4uLB8gbI0cSB75rHwfMRBrSPj8HxpgHyEDGdQfGCE8HxIjzTAfGQAfG/096VJgEPT8HxgZXB8SI80F6VCX/PT//cYJA80y1Hz8/PwfGhme6lnp6B8Z+B8YbIy8HvoMfGn6LB75rBwvGfQQuiMaQB8wLIx9nZXl6egfMVGaMQz8HzAsjH2eIVD8/i4uLi4uLi4uLB8gbI0cHyPMjTwfI+yNXC8jzIx8AEge+a/8HxngHxIj0XC5/B8YbIw8HxvMjFwfG+yPfC8bzI+cHvoP/ABp+B4J+enp6euHhSlrDPz8/Pz8HzBZA4b47GD/0dAQuegvI+yM3C8j7Iy8DyPsjJwvI+yMfA8wGQAvGgi6NLoh6VEQ5PT8L3m/Ef/MLCMaJZyGcenoHxm8HxHHzMAvI+yM3C8j7Iy8DyPMjJwfI8yMfA8wGQAvGgi6NLoh6VIg8PT/Ef/MsB8aBaBh6enq4ST9Cv2fWfHp6i3pUWzw9P8R/+UdKsn9MPz9Cv8aHZ8B8enqLB8aJZ8eVenp6VHU7PT/Ef/lHSrJ/TD8/Qr/Gh2cafHp6i4uLi4uLi4uLi4uLi4uLB8gLI0cUEgARB75rDwfM6yMvB8gcBwfI9A8HxkTSUkQ/By6EB8gETwfGcAfEiPRaLn8HxgxPBy6MZ32YenoHxhwHB8b0DwfM5B8AGRocfgeCfnp6enoHen6/O1g/9HIHen4HwHZ6enr6SsKYPz8/yBxDLn/IAyMnB8gDIx8DxoYLxoAujS6IelQONT0/C95vA8j0P8R/SsOyPz8/CMaJBz6IAMB5P08/P/whB8wASgc2gPJFB7dvenp6enp6Sge+X29nWF16egcmXwfM+yMvZkdnnb4/PwfGdwfI/EdmUC56B8j8RwfG9P8DxvQ/xhxDB8R68wcDyPMjJwfI+yMfA8aGC8aBLo0uiHpUkDg9P8R/8xUHxop6VDM5PT8HxpcAwHk/Tz8/+0cHxopnM74/PwfElvNHB8Z+aHR5enq4ST9Cv2dIe3p6i7gSP0K/Z3l2enqLelT6Nj0/xH/5R0qyf0w/P0K/xodnY3Z6eosAwHk/Tz8/+0cHxopnYb0/P3pUEzY9P8R/+UdKsn9MPz9Cv8aHZ7h2enrPB8gbI0cSB75rHy6NB8Z4A8z9Jwg+h2d8Pz8/B77iDz8HzERgtHh6vuIXPwfMCie+4hs/BC5/B8gCTy6NB8gCRwfMRGjOPj8HyAIfgkLfPz8/ggJXP0k/P2eWQXp6xH/0MXpUmDU9P0qyh8CIPz9Cv8R/SgmHxIj4WXpUgDg9P8R/80wHzEy5zj4/elQHNj0/gUQ0CEQ/QAfGGyMvB8aCB76DHxp+i4uL/w4HvmsfB8aYB76AJ3pUlDc9PwfGBg8HxIjzRWc+vT8/B77eDz++3hc/vt4bPwe+gx8WfouLi4uLi4uLi4uLi4uLi4uLi+HhSlrDPz8/Pz8Sxn0HxngIxodupQjGfhp+i4uLi4uL4eFKWsM/Pz8/PwvGmEqxjQi4QEBAQEBAQEALSqqFCL53T0rBbT8/P+EISumA4UrffwjAd78/Pz/yT2jmPz8/4eHhSlrDPz8/Pz9xROgPRD899NJKUEALPoAHvoBPB75gbwsmgAzGhwiAaELzPAs2TIFTRD9Kwt8/Pz9KKEBKKABPB8CAvz8/P0ooAJ9KKACvCHqISigAf0ooAI9KKABf4UooAG/0kwi+X/oMxocIgGhD805KWr8/Pz8/SlBAB76ATwh6iPRzCL5fSvNB/UpQA0BvCMZ+fkpa/z9KJkBKJgBPB8CAvz8/P0omAJ9KJgCvCHqISiYAf0omAI9KJgBfSiYAb/SUSql3CL5f+mbb4eHh4Upawz8/Pz8/CMaQC8xMka54ev7Gw8A/b0Y/Cz6HCD6HCMZ+AHpg4c8HyBBwyBB44cgQfMcQen7PB8gQc8gQe34HyBByxxB6fgfIEG7IEHbHEHp+SloDPz8HyBBtyBB14cgQeX4HyE9+B8hP4cgPR8cPRX5KWgM/PwfIT+HID0d+B8hPB8gPR34ELogLxoDEjfQ6AL5fSgfGkAe+XW8AxocAvod6ShJ/AI5f4UrzPeFKkn8AHn/0Tge+fU9KEn/hSvM94UqSf8R/82xKu38HPn1+vjz/TkQ/PUrMpz8/P0qxfQzGjwC+X0oIvl1vxoeAYEdGh+FK6YAAxodtSu+HPwC+h3pKEn8Ajl/hAErzPeFKkofhSu+QP+FK6n3hAErzPeFKko8AHo8AHof0LEq8hUoSiOFK6n0IPoXEjQtKBIgIvn1P4QBK80XhAErzPeFKkojhSpKPxIjzjsaAcpcegHqHHo9KvIUIPoXEjQtKBIgIxoB+AEq5PzZ9DEoDhwC/Nz/zawh6fwBxf0r0YkqxfeFK6X/hAEo13j//7kwL3ogMPofhAEo13j//84MIvn9PZl2Li4sHyBsjRwfI6yNPB8jzI1cSABMAFAARABIHvmv/B8ZoDMZ4CMaHCMZ3C8ZlZ0dXPz8MxuJHDMYyCMYaNwwmc3EEQ+EAxvIHSsSbPz8/B8jrIy8HyPsjNzYuSr7FQD8/xnkHPnrGA3ZDCzZvSr2lPz8/xgN2Rws2b0q+3D8/P777dk8/SsPNPz8/vvt2S0DzUsYDdksHzAsjLwg+gwjGlHqPxH/3/PnzwPw/3u7sX/QnB748pM8+Pz/zWQfMTNvPPj9nGmpAP8R/80m1QD8/PwfGjHpUxM8+P8YLdk8At0A/Pz8IPosIxpRnV1I/PwjGAv8LxoTGE3ZPCMaMA8YMPwg+kwfIAyMnCMYCJwfIAyMfelQCPD0/Z1VSPz96gWg0enp6Ln9ohD8/PwjG+h8DxkYIJnsANnBKvqw/Pz8ExoDGkQDGhwc+jcYDjkMLNm9Kvcc/Pz/GA45HCzZv7voDxhxDAL5eH/MDBC6NBMR/8zMAxoUHPojGA4ZDBzZ37VzGA4ZHBzZ37lPGA45POAOGT/RFxgOOSzgDhkvzRwB6fQQ2j+2LAMaIBDaQ9DnGA45PxH/zSwc2d/QjBMSW9CtmXMwBQLBAAMgCBwPGA45LCMaUDD6DAHqPA8ZGAMaIeoEDxoA2cEq9EXp6erdAPz8/C8wbI/8IxhYvCMbmNwjG7v8Ixl4AGgAZABwAGxp+iwfEiPPixxMjTwe+awfAON7u7F/0Dr74V0P0DMYAHywfRM5Yvnc98v8HxgAvB8R/8zIH3g9DxI3zUAc+EDcHxggnZyU/Pz9mH2ZZcT9P81gHxgAnB8ZHB8SI80wHxkAHxv9PelT3Oz0/B76DB36Li4sHel2L/w4HvmsfB8aYZz1RPz8Hxg8XZkgHOFXzTQfGDUcHxI30bcz9QAe+gx8Wfi5/ZnGLB949Bz6AvvVDP/tRC94FQwfeDUcIxktIC95DRQw+gAg+f36LB8gbI0cSB75rHwfGOAfGmMA6Df7+X/NNwDoMCv5f80XAOt7u7F/zHWZOZ8xUPz++9y8/+UdnvVQ/P3oHLwfGGyMvLn8HvoMfGn5n7FQ/PwfI9x8HxhZHZ99UPz8HyBcnZw5aQD+Li4sHvmsnZwZUPz8Hvn8fB76DJ36Liwe+aydnMlQ/Pwe+fycHvoMnfouLB75rJ2daWkA/i4uLSrJ9C8aABC6I4Urpf21K74c/4UrvkD8Ixn8keko/Pwc8b0o/P/IebgBK6j9KEojhSvSH4Ur0feFKZofhSpKAxH/0XLdPPz8/ZlDhADhP8yThBDhH81u3PT8/Pws+f2aySruHCz6A4QA4TwxKA4cIxoB+Ln9+CMZ/fouLiwfGgwfIF0cHyOdPB8jvVwfI9x9KsjUubAfGlQvGgOE2avRHB8aAaJFAPz++PAFJRD89ALV6Sj8/BMwVcErMlz8/P+FK6YJKEo1tSu+HP+FK75g/CMZ/CB59CDZ+8ixuAErqP+FK6ofhSvR+4Ur0heFKZofhSpKAxH/0QQi+f09mjUq7hweQaAzMQwfhADYnSsPlQD8/4QA2N/TpCMaPC8aGCMaACB59CDZ+8gQHxn0IHn0INn7yNW4ASupAbkrqReFK9IfhSvR94Ur0heFKZofhSpKAxH/0RQe+fU8IvoBPZrpKu4cHkGgHPogHPpALPogASrJA4TZn81fhOD30RQe+fT0IvoA9ZtcIvn89aAB6enoIxn9oYj8/PwfGfggefQg2fvJBbkrqPWY7ShJ/B8aGSrKSALhHPz8/SrJ9SrJt4Urulz3hSoN/QuE2ZfNDSrIQPeE2aQfMAD0HSgOAB8aHCL5oQPSOCMZ/CB59CDZ+8hpuAErqR+FKNd6ATPFBCL5/T2Zd7vfhSjXegEwH3oAMzEP/CMaPC8aGB8Z9CB59CDZ+8jkIxoAIHn0INn7yLm5K6kVuAErqUOFKNd6QTPBbSscGenp6B759Twi+gE9miOEANifzJ+EAODfzsgi+fz1mwwBKskDhNmdKwx16enrhOD30Zwe+fT0IvoA9ZtYufwfGGyNHB8brI08HxvMjVwfG+yMffouLB8aDC8gHHwvI/1cHyA9PB8gHRw4HvmvvB8aYvt+HPwfIB18LyP9nZ99NPz8HzBMjF8ZGB8b/T3pUpjc9P4IDI/8/Pz8/Zj/GAyP/B76D7xZ+i4uLB8aDB8gXRwfI508HyO9XB8j3HwARxVgLzBBAx1UAxnALzDS0pnh6CMZnC8aVB8Z4cX5D8yMASrFFvmBKBUq5wzAvmkg//cXLMP+aSD8LJo8Axv17jmfI/UNxfkfzRQDGPQi+fUPI/Udxfk/zRQDGPQi+fUPI/UsI3j0MzP1DBC6IAzcLIy/0D3F+PfMGB8xTJ0qxRb5gSgVKucMwL5pIP/3FyzD/mkg/ByaPA8YNewCOZQTIBk8ExI3zH8Y9xgVDB8wNRzaB80UAeoAENoXtZmZIAMgGT2Y+yP1PcX5A8yQASrFHvmBKBUq50zAvmkg//cXLMP+aSD8LJn0Axg97jmUAyA5TB8YbI08LJoIHxusjVwjGfwfG8yMfB8b7IycAGX6Li8U9I0B+i4uLB75rJwBxP0AHxkgHyAsjL/NMAMb/UwfGS0cHyAsjLwC+iHoHzAsjL2dyKD8/B76DJ36LiwfGQAfGkAjIQABxP0DzSQDGB1MHxj0HxktACMhICMaAfouLiwfGgwfIF0cHyOdPB8jvVwfI9x8AEQe+a98HyBMjHwfGlUoo72cHxmgHyBMjLy56yPsjJwfMD5dKJ/MjHwfGhuFK+u+XBMZvLnFnNT0/PwPGRgQufwTEiErDuT8/PwvMVHOoeHoHxv5XxooDNm/7XAeAZx8DNm/6U8SIAMZ3AMZvSgN4yPsjJ0on8yMfB8YORwB6f0qxRb5gSgVKucNQL5pIP/3Fy1D/mkg/ByaPxv17jmcHyA5HyP5XSrFFvmBKBUq5w1Avmkg//cXLUP+aSD8HJo/G/XuOZwfIDkfI/ltKsUW+YEoFSrnDUC+aSD/9xctQ/5pIPwcmj8b9e45nyP4fB8z9QwfIDkfGRQfI/kfIBiMENoBKxAh6enp6geFK+vMj/wfMEyP/yPMjNwfGhmcTQD8/Sk8DIy8LzBsj3wfGhAjGFk8Ixu4fCMb2J25K+vQ/SifzIw9uSvoETwjG5lcIxl4AGX6Li/8UB8zrI2AHwGtfPz8/B8ZEbkdEPwcugwfIBEoLxhTyB8xEWMc+P0pPPwvGmAfMCyMvSk8HT0pQQEpP/x9KUAhPSk8HL0pQAB9KT///SlAIL0pPBw9KUAD/Sk//30pQCA9KT8e/Pz8/SlAA30pP/+8Hxr/PPz8/SlAA70pQyL8/Pz8HyMDPPz8/B8xEAx4/PwfIBMoHxgQKB8gE2gfeBBoLyASqC8YE6gfIBKJKsQT6B8gEggjGB1cMxv8fCD4FRww+/UcH3gTiB8gEYgjG/f8HyAMjJwjG/ScLyAzSBC6IB8gMsgjGRgfIFLoIxk0LyASSC8wDIy8HyAMjHweCBIofRM5YelRJMz0/B8YMSgcui2c1hXp6B8CDXz8/Pxx+iwvGAE8LzFSEonh6C8gARwvGiABKsUe+YEoFSrnDUC+aSD/9xctQ/5pIPwsmfwDG/3sMyABHjmcAyABXAEqxR75gSgVKucNQL5pIP/3Fy1D/mkg/CyZ/AMb/ewzIAEeOZwDIAFsASrFHvmBKBUq5w1Avmkg//cXLUP+aSD8LJn8Axv97jme+9Uc/DMgARwDIAB8IzP9DAMZHCMgARwDICCNKw1dAPz8Dxv1HCMYQR0qxRb5gSgVKucNQL5pIP/3Fy1D/mkg/ByaPxv17CMgQR45nAMgAV0qxRb5gSgVKucNQL5pIP/3Fy1D/mkg/ByaPxv17CMgQR45nAMgAW0qxRb5gSgVKucNQL5pIP/3Fy1D/mkg/ByaPxv17CMgQR45nAMgAH8Y9B759QwDIACMIyBBHSrFFvmBKBUq5w1Avmkg//cXLUP+aSD8HJo/G/XuOZwjIEEcAyABXSrFFvmBKBUq5w1Avmkg//cXLUP+aSD8HJo/G/XuOZwjIEEcAyABbSrFFvmBKBUq5w1Avmkg//cXLUP+aSD8HJo/G/XuOZwDIAB8HzP1DCMgQR8ZFCMgARwDICCMIvmdASsRreXp6fov/Dge+ax8HxpgHyFBnFks/Pwc2FxfuRmcPSz8/B8YHF2Y9LogHyAZHZzpLPz8HyBcXB8Z+B76DHxZ+i4sHyBsjRxIHvmsfB8Z4Z1lLPz8HNvcX9DRnTks/PwfGDxcHxI3zIgfGFUcHNnXzRQfGjgfElvNRZmxnbUY/PwfIFxcHxhsjLwe+gx8afmedJEA/i4sHvmsnZ45GPz8Hxv/fB76DJ36Liwe+aydnukY/PwfG/+cHvoMnfouL/w4HvmsfB8aYZ6FGPz8HyBffB76DHxZ+/w4HvmsfB8aYZ8lGPz8HyBfnB76DHxZ+B8aDB8gXTwfI51cHyO8fEge+a9++35s/CMZ4vt9fPwjGb77fYz8Hxmi+32c/vt9rPwjGGEeB/5c/B8gPR2f9Rj8/B8gX3wfGHDdnNEY/PwfIF+dnK0Y/PwfGCjcHzBMj/wvGAkeBAyMfP8ZIBz4H3wfGAk8Dxkdnj3d6eoEDIzc/B8wDI/8HvuMjLz8HzBMj777jIyc/C8aKC8aBB8gDIx8HxoxnWlY/PwvMGyPfCMYWVwjG5h8Ixu4nCMZeGn6LvjzQQ0Q/PQvGgANKsoX8KQfGkABKsj8Ivn894cR/9G4Ivmc9CzZ980fhBDhH9HBmQeEEOEf0QwjGf34uf34uiMaQZk3hBDhHCEoDj+EAOEfzEgi+fz0AzP9Ap0n0YeEANoj0I7dAP3p64Urph2ZDCL5/T24ASuo/4Uo13odU9GoH3oAIzEP/fuEASumIbgBK6j/hSjXehwDuQgfegAjMU//zQQi+f09mYwfGfX6Li4sHyBsjRwfI8yNPB8j7I1cAEQe+ax+/+Ec/C8ZtB8Zw8wsHxkAHxH/zAwe+inoHeoK/Ozc/9HIHzApAZxDvPz8HxpcHxH/zWwvGQQfMEkAHxodn7SNAPwfGfgCBAUdACMhBLpYHxoZnUO8/P2ZFB8ZAB8g9gf1HPwfGGyMvB8bzIzcHxvsj/we+gx8AGX6Li4v/Dge+ax+/+Ec/B8aY80cHxkhnlOo/Pwe+Hj+B/kc/B76DHxZ+i4uLB8gbI1cHyPMjHxIHvmsPB8aVB8Zwuh9EzlgHxI3zXHE9T/NXB8ZIB75oRwfGQAfGFy8Hxv//elT7Kj0/B8wTIx8HxoZ6VGEpPT8HyAMjHwfElvNKcT5H9EQHxH/0RLo//9hAtUA/Pz8HyPsjJwvMCyMnB8jzIy+43u7sXwfIGyM3B8gDI/8DzP0+elS3JD0/B8YbI+8HxvMj9we+gw8afouLi4uLi+HhSlrDPz8/Pz8SEQfGeAfGbQjGh26jGRp+i4uLi4uL4eFKWsM/Pz8/PwfGgAvMVCGdeHoIvndKSsJLQD8/4eHh4Upawz8/Pz8/AsbLvQ9vRj8MPoUAemB+zwvGPcYFRwNKsgVLA0qxDUkLyD/IB0fhA8gHSwPHD0l+C8Y9SrIFRwNKsQVFC8g/4cgHRwPHB0V+SrJF4chHfs/GRQNKsv1DA0qxBUHIR+EDyP9DA8cHQX4Lxj3GBUcDSrIFSwvIP8gHR+EDyAdLfkqyRQNKsf094chHA8f/PX7PC8Y9xgVHA0qxBUsLyD/IB0cDxwdLfgvGPUqyBUcLyD/hyAdHfgvGPUqxBUcLyD/HB0d+C8Y9xgVHC8g/yAdHfsZFA0qy/UPIR+EDyP9DfsZFA0qx/UPIRwPH/0N+B8ZFB8hHfkqxRcdHfsZFyEd+zwi+dx/yUm5K6kVu/UrqEz1vbkr6SG79SvoTQG9+BzaQ7kkJzEs9CDaISr0AQz8/z748SEBEPz5KvV49Pz8IwHc/Hz8/8VEIwHc/P1c/8kxxRPU7RD89SsTjeXp6hHnqPYOg+errPV8IwHc/QD8/SsGDPz8/C8aICL5gWgi+aB8IJogIJpAMPoAIwHc/QD8/SsGePz8/CMB3Pz9XP0rCOUA/P+Hh4eHh4Upawz8/Pz8/hHnqRYR56g0fhHnqFf+Eeerd34R8+kiEfPoQH4R8+hj/hHz64N+EeerFvz8/P4R56s2fPz8/hHnq1X8/Pz+EeeqdXz8/P4R8+si/Pz8/hHz60J8/Pz+EfPrYfz8/P4R8+qBfPz8/B8CAP0A/PwfAfT9APz8IwGc/QD8/CMB3P0A/P0q+93p6egzMB1oIvmBfDMaYCIBmRALG29XPb0Y/DD6VAHpeg6D56stFP3p6eoOg+frLSD96enqDoPnqy0Ufenp6g6D5+stIH3p6eoOg+erLRf96enqDoPn6y0j/enp6g6D56stF33p6eoOg+frLSN96enqDoPnqC0W/g6D5+gtIv4Og+eoLRZ+DoPn6C0ifg6D56gtFf4Og+foLSH+DoPn660BfhHn6P4R38n7hz4R56kWEeeoNH4R56hX/hHnq3d+EfGJIhHxiEB+EfGIY/4R8YuDfhHnqxb8/Pz+EeerNnz8/P4R56tV/Pz8/hHnqnV8/Pz+EfGLIvz8/P4R8YtCfPz8/hHxi2H8/Pz+EfGKgXz8/PwfAgD9APz8HwH0/QD8/CMBnP0A/PwjAdz9APz9Kvvd6enoMzAdaCL5gXwzGmAiAZkQCxtvVs29GPww+lQB6XoOg+erLRT96enqDoPxiy0g/enp6g6D56stFH3p6eoOg/GLLSB96enqDoPnqy0X/enp6g6D8YstI/3p6eoOg+erLRd96enqDoPxiy0jfenp6g6D56gtFv4Og/GILSL+DoPnqC0Wfg6D8YgtIn4Og+eoLRX+DoPxiC0h/g6D5+utAX4R5+j9KqXeEd/J+4eHh4eHh4Upawz8/Pz8/CMB3P0c/P/FMcUSfOEQ/PUrExXZ6em5K6j1u/Urq6z1vCMB3vz8/P0rByT8/PwvGiAi+YEoIvmhPCCaICCaQDD6ACMB3vz8/P/HwSloDPz9uSupFbkrqDU9uSuoVH25K6t0v4Ur6SOFK+hBP4Ur6GB/hSvrgL25K6gX/bkrqDQ9uSuoV325K6t3v4Ur6CP/hSvoQD+FK+hjf4Ur64O8HwIC/Pz8/B8B9vz8/PwjAZ78/Pz8IwHe/Pz8/7tMMzAdKCL5gbwzGmAiAZkMCxtvVl29GPww+lQB6Xm79SuoLRb9u/Ur6C0i/bv1K6gtFz279SvoLSM9u/UrqC0Wfbv1K+gtIn279SuoLRa9u/Ur6C0ivbv1K6gtFf279SvoLSH9u/UrqC0WPbv1K+gtIj279SuoLRV9u/Ur6C0hfbv1K+utAb25K+j9+4Upawz8/Pz8/C8aYC8aNByaQCD6HSk8DUG8HvmhPCL5nT3GASvNSB8aAB75gb0pPh0pPQ1BKUEcLxoAMJn4MxocIgGhC8+pKKEBmU+Hh4eHhSlrDPz8/Pz9KKABPSihISk8DUG9KTwtQXwfAaL8/Pz9KKADvSigI30pPA1APSk8LUP8IeohKKAAPSigI/0pPA1AvSk8LUB9KKAAvSigIH0pPA1BPSk9LUPSpSigATwi+X/pKJ4AMxocIgGhD81Xh4Upawz8/Pz8/SlBAB75oT0pPQ1AIeoj0bwi+X0rzRwBKT0UASlBGSlBACMZ+fouLiwfGRJA4RD9+B75rJ2dqenp6B8R/80F6VBMnPT9nslZAP4uLi4uLi4uLi4uLi4vh4Upawz8/Pz8/ByaQCL53R+0dcYBC81Phz8VANUNQ9CsHeoAIeodxgEL0aQzGhwiAaD70WgzEf/NKxUA1Q1D0Swd6gAh6h/RwBy5/flZ/vpd6fs8IgGg98zIHxkAHNkNQ9BYHxgBHBzYDUEf0CwfGAE8HNgNQT/Q8B8YAVwc2A1BX9CkHvoAfCHqI9IwIvl9aDMaHCIBoPvPWB8ZABzZDUPRWB76ARwh6iPRpCL5fQma+B76ARwe+gEcHvoBHB8ZLRQdKhwdKiAc2gFZ/vpd6fosHvmsnZ5IfPz/Df/RDLX9mTWeVQD8/w3/0Qmd0Hz8/ZmuvQAe+gyd+B75rJ8OI9EVnPj0/P2eVHz8/r0AHvoMnfouLiwc2hfNYB759SAfMAEgHJo/FRzVLT/RFB3p/w4j0bS5/flZ/vodAfouLi4uLi4uLi4uLi4uLi4uLi4vh4Upawz8/Pz8/B8gLI0cHyBMjVwPIAyNPCIKAH0TOWGZHi4uLi4uL4c9+i4uLi4uL4Upawz8/Pz8/fouLiwfGRNwhPT8HzFRpgnp6BzZ98x7kB8ZDJC8/Pz8HxsjXPz8/BzYHT+1BBzYHR/FCuEw/Pz+MKH6LB75rJwfEiPNQB8xEEzJEPwc2h/NEZ+nhPz8HvoMnfosHvmsnZ04/Pz8HxH/zRAe+gyd+Z6tYQD+Li4uLB8gbI0cHyPMjTxIHvmsfvjxteEM/evRCLn9ozz8/P3pU1lk9P8ZMnHhDP8Z3Z4EgPz8HvoV6LnEHNn3z4gfEf/NEB8ZvZhzGTLZ4Qz9naSA/P8R/8wm1vz8/P8wFwGeIR0A/xkzaeEM/B8aXB8R/8yMHxo9ngiA/P8R/800Hxn6C/vd5enp6B8aZB8ZvZkzGTO54Qz8ujWejID8/B8aGZ6fkPz/GinpU+1k9PwfGgQfGGyMvB8bzIzcHvoMfGn6LB75rJwfMTHh5enpn1x8/P8hELXhDP753evMkB8xUATFEP8aHZxIgPz/Ef/NJgkSoMUQ/eXp6eq9AZkJnRz8/Py1/B76DJ36LB75rJ8ZMcXdDP754evNLZ9MfPz++TGR3Qz96r0AHvoMnfouLC8Y9aD8/Pz8HxoMHyBdHB8jvTwfI91cLyO8fvvhPPwjGlwvGjUrDqz8/PwveCE8LzDQh13h6B8b1Ry5xCz6KvoV6BC5/AEqxSL5gSgVKucMwL5pIP/3FyzD/mkg/CyaHBMYYewCOZgTElvPmCMb9TwPGTwBKsUi+YEoFSrnDMC+aSD/9xcsw/5pIPwsmhwDGAHuOZz5vxoEIPn0HPoIHNpftJgBKsUgAen++YEoFSrnDMC+aSD/9xcsw/5pIPwsmhwDGEHuOZXqFBDZ+7aQExH/zQ8Z9Zj6+h3oHxhsjRwfG8yNPB8b7I1cLxvMjH36LB8gbI0cHyPMjTwfI+yNXABQAEQASB75rLwzGcAjGlwfGbQvGaC56ADj3R/NKDN73R2excHp6CMxTQmZBB8aSA8Z6B8SNSsP1QD8/BMR681Bn0nB6egfGhwfe/kcHPodmPgfGiv83+E9KwxJAPz849kv0SDj2Q0rMCEA/Pzj2Q/tIxv5LBz5BB8Zvcf5Dv/MtAHFBT/MrB8ZE4jNEPwfEf/MfelT7Hj0/B8R/SsMvQD8/B8RxSsMiQD8/B8hBB8aHZt9x/kNH81YIxgwnB8SISsNQQD8/B8RxSsNHQD8/B8hJZjoAcUFA8wUIxhQnB8SNSsN0Pz8/B8RxSsNrPz8/DN4BUwfGiWcwc3p6AL75U0dKxKY/Pz8HODlKw50/Pz8HxkkIzBFHZ7xhenoHyEFoyT8/PwA4+VfzSgjeGVdnuW96egfMSz5mRAfGisaaB8SI9DMIOPwnSsPTPz8/B8RxSsPGPz8/CN4ZUwjMEUcIxgwnZ+1henoHxo8Lxn4Hxolnt256emY2CDj8J/PoB8Rx8+PElvNQZ+FvenoHxocI3gFXBz6HZj4HxooHxIjzAgDFQSNDcZdWiHKYeoDGeMgLIx/GgmY9Ln8HxhsjDwfG8yMXB8b7I98HvoMvABoAGQAcfmehVEA/Z6BUQD9n21RAP2fSVEA/Z81UQD/PZ8tUQD/Pi4uLB8gbI0cHyPMjTwfI+yNXABEHvmsfCMZ4C8ZwLpYAOBdD/EQHxm1mQgDG70sHPi1nh3x6er5nQPM7vndA9OIHzBJHCMYJJ2fYZHp6C8ZvOBpX80tno2p6egfeGlcHPpcAuEA/Pz8MxoEHxo4Hxoln9Fg/P2YvB8wSRwjGCSdn3WR6egvGbzgaV/NLZ+xqenoH3hpXBz6XDMaBB8aOB8aJZzdYPz/PB8YbIy8HxvMjNwfG+yP/B76DHwAZfmeHU0A/z4uLiwfGgwfIF0cLyP9XFBESABMAFAARABIHvmvfC8arI38/Pz8MxngLxl0LzAdPB8ZoDMaECMaSCMaLZ2ZoenoLxssjjz8/PwvGbwfGsyOHPz8/DMSI80kLxoEHxo8HxoxnmHl6egfGyyOXPz8/xhhHxjhnqml6egfeCU8MxokLxsMjrz8/Pwc+gMXLI3c/Pz8HxpTHCyMPCMaLC8j7IwcHyPMj/8gbIzfI+yMvC8jrIycHyAMjH2d2ZXp6B8bbI58/Pz8HvoPfABoAGQAcABsaGRx+i4uL/xQOERIAEwAUABEAEgfMqyP3enp6B8Brx0A/PwfGRIRuQz8HLoMHyATvC8a0bz8/PwvGdQvGpEdAPz8HxpgHyBMj9wjGiQjGkAvI5J8IxnCBAyPfPwzGZ2dSdnp6vvkHP8Z381JnfXh6er7393lKxMBDPz/G+Qe+aj1mWmemeHp6vvf3efNTZ594enrG9/dn13h6eoL/93l6enq+enpKyxBDPz8AvvlHPwvMRB/OeHrzKAjeEUcHPhFHSrFFvmBKBUq5w0Avmkg//cXLQP+aSD8HJo/G/XuOZ2Y9Ln82d0rMT0M/P8A23u7sX0rEgz8/P772V0NKxLU/Pz/G/h8sH0TOWL53PUrCqD8/Pwe+9i8/SsTZPz8/Z094enoHvvcfP0rD6z4/P2c/eHp6B8YXH2dyd3p6B8YGN4EDI99AC8bnJ2cIbHp6wDbe7uxf9Fm+9ldD9FfG/h8sH0TOWL53PfJGB772Lz9Kw8c+Pz9ntXd6ege+9zc/8ztnqXd6egvG9zdnpHd6egjGkgfGhge+3zc/Z9RTPz/Df/RUCMaKZ/hUPz/Df0rDKz4/P2g+Pj8/C8b7I/cLxgFHB8wMbwjGkWe2Rj8/wDbe7uxfSsT1PT8/vvZXQ0rE7z0/P8b+HywfRM5Yvnc9SsIaPT8/vvxvP0rBNT0/P8bEP0A/PwfMFG/IAyMnB8wMpwvGiQvI8yMfA8aCZ99ienpKTwSnbkr6BMfhSu6XR+FK+X82BH9KvnxAPz8LxvynxgTPC8j8v8gDI+cASk8CV+EHSvl/SlAExzaCSsouQD8/B4BnHzZ3SsoiQD8/B8YBTwfMFMcLxgFHB8wMHwPGR2fHRT8/xgQfBC5jA8jjI+PIAyPrxH9Kw3c/Pz9KTwQ3Sk8MB0pQBIdtSk8EF21KUARnSlAMl2etZnp6B8YGLwe+f0MH3hBLBz59B8gDI+9n2GZ6egfGBi8H3hBLA8Y7TwTEevk1Z75menoLxv4vC8ZfB8YDI+8H3kcLPmAHzAyHCMaTZyxBPz/Ef/QvB74DI+9DAHqKBMR6+oYDxuMj4wfMDB9nZEw/PwB6gwPI4yPjAzbjI+vzGGjfenp6xcR3Pz8/C8aJB8YTI/cMxoTHAyMXB8aGxQMj38cDIw8HxgSfB8gDIwfGxD9APz/IAyP/B8wExwfIAyM3B8wEhwvI4yMvB8gDIycLyPMjH2ekdnp6C8b8vwzGAkcHzFQ1z3h6AEqxR75gSgdKucNQL5pIP8XLUP+aSD8LJn8Axv97jmcMyAJHAMgCVwBKsUe+YEoHSrnDUC+aSD/Fy1D/mkg/CyZ/AMb/e45nDMgCRwDIAlsASrFHvmBKB0q5w1Avmkg/xctQ/5pIPwsmfwDG/3uOZ8YLI+cAyAIfeoAMyAJHCMz/QwDGTwjIAkcAyBIjyAsj5zYMf0q9TXl6egBxQf/zEAjGkQfGiWeSY3p6w39Kw9M/Pz9mO778bz/xMb+8dz8/Pz9KxNI/Pz/GxD9APz8LxokLyOMjNwzGhMgDIy8IxpLI+yMnB8aGC8jzIx9n9D8/P2efdHp6B773Nz/03QfGDO8HLotn0LB6egfAg8dAPz8AGgAZABwAGxoZFhx+rUAHxoZnZpl6egfMDMdniUg/PwfMVO6jQz8HzAzHZ3VmenqLZwt6Pz+LZwV0enoHyBcfZwB0enoLyOcnZzN6Pz+LZ3FJQD+Li/8UDhESABMAFAARABIHzOsjhwfAazdAPz8HxkSLaUM/By6DB8gEJ8A4Pj8/vwjGeAfGxLc/Pz8LxmULxrSfPz8/B8ZwB8gDI+8LyAMj90rD9D0/P2eSc3p6A8akrz8/PwPGvKc/Pz8HvvdPP/MVLoh6VOFTPT8HxpdnrXN6egc4F0/zA8A5DAr+X/M7wDkN/v5f8zMHxgMj7wvGigvGAyP3CMaUA8j7IzcHxokHyAMjLwPI4yMnC8jzIx9nY2B6esR/SsRAPT8/C8YCRwfMDD8IxpFnq0I/P778Pz9KwUI9Pz8DyOMjJwfMFD8LxooLyPMjHwTGggfMDM9n/F56ekpPBM9uSvoEv+FK7pdH4Ur5fzYEp0q+qkA/PwvGBM8LzEyqzHh6xgTHC8gDI+fIAyPfAEpP/1fhB0r5f0pQBL8ANoJKymI/Pz8HgGcfAzZ3SsqVPz8/B8YCTwfMFL8LxgJHB8wMrwPGR2fWQT8/B8YEfwfMDK8HyAS3Z8VFPz8HxgR/B8wMr8YcrwfIBLdn8UU/P75mQPNKB8wMr2fnRT8/B75mQPRwvvyPP/MnZ55ienoH3hSPBz5981XEjfNJZ9BienoH3gyPBz6AZj0uf7/3Tz/0CnEEi//0CAfGAyPvC8aKC8YDI/cIxpSBAyMXPwfGiYEDIw9AB8gDIwcHzAS/A8jjI/8HyAMjNwfMBIcHvuMjLz8HyAMjJwvI8yMfZ0x3enoLxgMj5wvMTKTLeHoIxg9HSrFFvmBKBUq5w0gvmkg//cXLSP+aSD8HJo/G/XuOZwjID0cAyP9XSrFFvmBKBUq5w0gvmkg//cXLSP+aSD8HJo/G/XuOZwjID0cAyP9bSrFFvmBKBUq5w0gvmkg//cXLSP+aSD8HJo/G/XuOZwDI/x8HzP1DCMgPR8ZFAMgHI8YLI996gAjI/0fICyPfNgynSr3neXp6B8YMJwcui2caqXp6B8CDN0A/PwAaABkAHAAbGhkWHH5nQUtAP4uLB8aDB8gXRwfI508HyO9XB8j3HwARB75rHy6WDMZvB8ZlB8Z4OBhDSsNvPz8/B97wQ2cpYXp6C8aHCz6JSsOWPz8/xHHzSgfe8kNnVGF6egfMS0FmRAfGhsZuNxhPSsO1Pz8/cUK/80VxBD9PSsSmPz8/xHHzUGdoZHp6B8ZvB94CQwc+b2Y+B8ZuZ2hkenoHxocH3gRDBz6HBzZw8wY4GkPzUGe7ZHp6B8ZvB94CQwc+b2Y+B8ZuZ7tkenoL3gRDCL5/Tws+fwfMAU8LJn9KsUf9SrFTPyaF9EIHen/EjfRsxIjzQy5/ZjivPcMEP/NEcUJH8yMAcUFA80RxQkDzWABxQUPzRHFCQ/NJAMNB80PDQvNEtkA/Pz/GfmZEt0A/Pz8HxhsjLwfG6yM3B8bzI/8HxvsjBwe+gx8AGX6Li4sHxoMHyBdHB8jnTwfI71cHyPcfABEHvmsfLpYMxm8HxmUHxng4GEdKw3Q/Pz8H3vBHZ2ljenoLxocLPolKw18/Pz/EcfNKB97yR2eUY3p6B8xLQWZEB8aGxm43GE9Kw7o/Pz9xAkO/80VxBD9PSsSqPz8/xHHzUGenY3p6B8ZvB94CRwc+b2Y+B8ZuZ6djenoHxocH3gRDBz6HBzZw8wY4GkfzUGf2Y3p6B8ZvB94CRwc+b2Y+B8ZuZ/ZjenoL3gRDCL5/Tws+fwfMAU8LJn9KsUf9SrFTPyaF9EIHen/EjfRsxIjzQy5/ZjyvPcMEP/NBcQJDR/MiAHFBQPNBcQJDQPNWAHFBQ/NBcQJDQ/NKAMNB80TDAkPzRLZAPz8/xn5mRLdAPz8/B8YbIy8HxusjNwfG8yP/B8b7IwcHvoMfABl+i4sHyBsjRwfI6yNPB8jzI1cSABEAEgfAa78/Pz8HxpgIxmgIxocMxncLxm1nNGp6emfHanp6B8a7I38/Pz8ucQC3KD8/vwC4IT8/vzjv//QmwDbe7uxf8x4DOD70T772V0r0SgfA9t8fRM5Y80kDOEbzSHFCH0rEbUA/P3H+Q+FKw1VAPz848kdKw5pAPz8H3hJHC8w8h8d4egc+FEdKsUW+YEoFSrnDOC+aSD/9xcs4/5pIPwcmj8b9e45nxH9Kw6hAPz84syOHPz8/SsTbQD8/cf5DH0rDsD8/PwM4RvTeC8YEHwfGlAfGimdZb3p6A8aHvnd6SsvTQD8/OPJH8yIH3hJHBz4UR0qxRb5gSgVKucM4L5pIP/3Fyzj/mkg/ByaPxu17jmkDNolKzBpAPz8IxokHxpQLxoJn0kI/P2glQD8/Azg+9AMDxgY3AL54ekrLOEA/PwfeEkcHPhRHSrFFvmBKBUq5wzgvmkg//cXLOP+aSD8HJo/G/XuOZwM2h0rMSEA/PwfGBidmogvGggfGlAjGiWdSnHp6aIk/Pz8LxgRHB8wLIw8HxpJn4EA/PzjzIw/0SHFC/0rDqT8/P8A23u7sX/TsvvZXPu3iwPYfHUTOWPEZB8b+LzjvR/MUZ1BdenoLxo8Hxv4vB94HRws+kPP/SrHLI5c/Pz8LxozICyM3DMaCB8bLI48/Pz8IxpEHyAsjLwjGfcbLI4c/Pz/ICyMnB8aGB8j7Ix96VGJOPT9mOQfGwyOPPz8/C8aMB8gDIzcMxoLGwyOHPz8/CMaRyAMjLwfGhsXDI5c/Pz/HAyMnB8j7Ix9nI256erdAPz8/C8zbI78/Pz8IxhYfCMbmJwjG7i8Ixl4AGgAZGn5nbEFAP4v/Dge+ax8uf0oSf8cAVwfGmAfIAFsHyAAjSlAALwvIAP8DyAgHOP1L8wQH3g1LCD6PC8xE08F4egfIEEdKsUW+YEoFSrnDQC+aSD/9xctA/5pIPwcmj8b9e45nB8aGB8gOR8g+B8gOT2fOPj8/Zj3IQAfGfge+gx8WfouLvvVLPwvGiErDgD8/PwfeDUsIPo8LzEQ0wXh6B8gQR0qxRb5gSgVKucNAL5pIP/3Fy0D/mkg/ByaPxv17jmcIyBBHAMhACMgQT0qxRb5gSgVKucNAL5pIP/3Fy0D/mkg/ByaPxv17jmcIyBBHAMgAV0qxRb5gSgVKucNAL5pIP/3Fy0D/mkg/ByaPxv17jmcIyBBHAMgAW0qxRb5gSgVKucNAL5pIP/3Fy0D/mkg/ByaPxv17jmcAyAAfB8z9QwjIEEfGRQjIAEcAyAgjZj6+ID8IxoB+i4uL/w4HvmsfB8aYB8Z9B8xMJAA9P0oSfwfIRgfMDkcHzAdHSlA9Z9JgenoHzEQ35D4/B8g+B8Z+B76DHxZ+B77gTz8HzEQv5D4/B8gARwfMRFTkPj8HyEAHxoB+i4sHxoMOERIAEwAUABIHwGunPz8/B8Z4BC5jA8jjIx8DIKMjbz8/Pwsg4yMnCyDjI/8Dx9+/AyDfwwMg38cDIN/LAyDfzwMg39NnJmZ6egfG/ycHyAMjN2dcZnp6B8b/HwfIAyMvB8byDwfIsyN3Pz8/B8Ya/wfGAi8HyAMjDwvG+icHxgIHB8gDI+8HxgLnB8gDI/fGAvfIwyNnPz8/xgI3yMMjXz8/PwfGhmfwZXp6Z4NlenoHyO8fZ7ZlenoHyBcnZ61lenoHxg8fB8YNJwfMyyPHPz8/ZzCZenoLxmcHyAMjBws44hfzWILDI28/Pz9APz8/Z/plenoHxgfvB8gLI/8Atz9APz8IxpIHxgsjD2eSTD8/B8aXB8gDIycHvnc9/E4HxhuD7wfElkrDV0A/PwfIGyMnCMaSB8aGZ5ZMPz8HxvsjNwvG+yMvZvuCAyMfQD8/P2dZZXp6vt//P2dUZXp6xssjZz8/P8gH9wfGsyN3Pz8/vrsjbz8/Pz/zWa1AB8aJZ+aOenoHxgMj/wvMBx8Dxv9Xxg9DxkdmTAvMCR8DxgFXxhFDxkl6VLNBPT8DxuMjHwfGGyMnB8b7IzcLxvsjLwvG6yMHCMaMZ/KcenoExGP0LcA53u7sX/QlvvlXQ/QjxgEfLB9Ezli+dz3yUgfGCSdn6Y56esR/80WtQAfGiWdrjXp6Z+ZoenoLyPcfZ91oenoHyPcnZxhoenrGyyNfPz8/yAf3ZwVoenqC//d5enp6B8Z+B8CDpz8/PwAaABwAGxoZFn5naT1AP8+LLn8LzFx+vXh6xwBXShJ/B8gAWwvGgAfIACNKUAAvB8YARwPFTwfMD0ADxxBXB8gQRwBxfUDzIkqxRb5gSgVKucNYL5pIP/3Fy1j/mkg/ByaPxv17jmcAyP9bCMgPRwBxfT3zScY9B759QwjID0cAyP8fAHF9Q/MiSrFFvmBKBUq5w1gvmkg//cXLWP+aSD8HJo/G/XuOZwDI/yMIyA9Hxj0LzAVDAMj/JwDFfSMvDMgHRwBxfUfzNjtP9E8I3kgIzABDCMj/RwjIBy9+Ox9KxK4/Pz8I3kAIzBBDCMgPRwjI/y8HzP1DB95FCMj/R2jPPz8/O0/0LwBKsUi+YEoFSrnDWC+aSD/9xctY/5pIPwsmhwDG/wcAxhB7jmU+fQzIB0cIyP8vfjsf9BsASrFIAMYPB75gSgVKucNYL5pIP/3Fy1j/mkg/CyaHAMYAe45nDMgHR8xLPQjIBy8ASrFIvmBKBUq5w1gvmkg//cXLWP+aSD8LJocAxgB7jmcMyAdHzEs9CMgHN37/Dge+ax8LxkgIxpcAvh8/uN7u7F8Atx9EzlgAxkA2gPQcAL74V0P0EQDGAB8AJn++dz3yUgfG/ScIOAAn9EyCPkA/Pz8AxkA2gPQuAL74V0P0KwDGCB8AJoe+eD3yHwi++C8/9FhnNGJ6eoL//0A/Pz+3QD8/P4I+QD8/P2Y9Ln8HvoMfFn6LB8gbI0cSB75rHwDGdwzGgGfeenp6xpfEf/RHZ3dhenrI9/fGfgfGGyMvB76DHxp+B8aDDhESABMAFAARABIHwGtvPz8/SijvtwfGRMNfQz8HLoMHyMMjjz8/PwTGYAjGlwfGdQvGeAfICyPvB8gLI98HyBMj9wPICyMHZ7uVenoLxmcHyAMj5wfGkgfGhmeMYnp6xm+++gc/81Jn92F6er7393lKxOE9Pz/G8ge+aT1mWmfgYXp6vvf3efNTZxFhenrG7/dnCWF6eoL/93l6enpn/WF6enr/L772Rz/z/wfeDkcHPhJHSrFFvmBKC8xEh/p4egVKucNAL5pIP/1KsctA/5pIPwcmj8b9e45nyMMjrz8/PwfI0yO3Pz8/Zk++oyOvPz8/PwfG0yO3Pz8/B8zDI68/Pz8HyAMjLwfIEyM3B8zDI68/Pz8HyAMjDwfIEyMXB8wDIw8HyAMjHwvMCyMvBMaDxpEHzMsjrz8/P2eXPj8/zwfMwyOvPz8/B8jDI88/Pz8HxsMjtz8/PwfIwyPXPz8/C8bzIzcLNm9KvSpAPz8LNvMjF0rBI0A/PwfMEyM3B8YLIy9njj0/PwvI8yM3B8YbIy9KT+5PSlCzI78/Pz9KJwMjL+FK+sMjnz8/PwfMEyM3B8aGZ509Pz/G/k8LJm8LyPMjNwfMAyMvB8gDIx8DxokLzMMjnz8/PwDGkwfMCyMPZ0BDPz/Gb8gDIwO+4yP/PwQuiOFK6oHhSu6XR+FK+X/hSu6ZQ+FK+XDEiANKBIcDyAsj/wTEiPP5zAE9yAIHzAB6vndA8VII3ogHPgpHALc+QD8/CMaSZ4VCPz9mMgfGAyPfB8ZPvng99EzGwyPLPz8/C8ZDT2ZGA8bDI8s/Pz8LPn0I3ogHPgpHALg+QD8/ZwBHPz8IxoxnsJd6emZXC8brI+fG8yMDC8b7I+8Hxvsj9wPG4yMHaJ55enpnAGN6er73Lz/5R2cxY3p6egcvB8bLI48/Pz8HLotnIp96ekonsyNfPz8/B8CDbz8/PwAaABkAHAAbGhkWfmeCfD8/z4uLB8gbI0cHyOsjVwfI8yMfEgATABQAEQASB75rHwfGZQvGaAfEjUrDuz8/PwQtei5xOC1Kyco/Pz9ndpJ6egfGjwjGBC8L3t9LCL6DQws+XWdjknp6B8aPCMYELwfeB0sDxjNFBMRx+RMH3oEHzEO/B8gDIxdnupJ6egjGHC8HxncI3kMjBz53Z9eSenoHxhMjFwvGfgfeDEMHzEPPB8aSBz6HZ1hwenrEf/RJAHqJCL6DQwTEcfq8Zj4AskB6gTb0P0rL8Hp6egfGGyMPAMWCB8brI98HxvMj5we+gx8AGgAZABwAGxp+Z5d7Pz+Li4uLB8gbI0cHyOsjTwfI8yNXEge+ax8ubAfGeDgo+Q8ucWdPknp6B94KQwc+gb77QEM/81ZnfJF6egfeCkMHPoEH3htAQ2drkXp6Bz5+Zj0ufwfMB0cHzFSlZ0M/Z2BgenrEf/MgeoQHvoFTNir7rS1/B8YbIy8HxusjNwfG8yP/B76DHxp+r0BmYgvGPQvMXB37eHoLxpALxoUASrFHvmBKBUq5w1gvmkg//cXLWP+aSD8LJn8Axv97jmfGhwvIPb5gPoBnPQDIBVMAyP1PvnhA81a+eD3zUb54PvQFB8Y9xkcHvn9DB8g9AMgFV34Hxj3GRwe+f0MHyD0AyAVXB8ZNSrFFvmBKBUq5w1gvmkg//cXLWP+aSD8HJo/G/XuOZwjIUADI/Vt+i4sHxn0Ixo8Hel+Li4sIxn8Lxo0Hxo8ExoAIel2LC8abCMgWVwzIBh/IEyNPFBESABMAFAARABIHvmsfB8YAR/8tbAQtcQjI/kcuegzGYATGZwfGmAfM73oLxnk4OPn+BMbeTwA2e/RBB8Zv/7RAADZ89EELxncAsUD/w2zzRATDcfRVB8wTI98HxoZnkHl6enqCNjb8QgfGAyPfZoELxuMj9wjGQyMIyPMjR0pPPkpQP0pPBk9KUAdPB8bDI78/Pz8HxkcLyPdHSk8+SlBASk8GTwfGGyPvSlAITwe+gx8AGgAZABwAGxoZHH6LiwfIGyNHB8jzI08SB75rLwfG+yPfCMZvxpULxhJHDDYPR0rCzD8/Pws4EEdKwr4/Pz8Ixv9HCMaNByYQRwgmfQc2j/w0Sk9ASlADIx/hSu6XR+EHSvl/CzaP8RQHxgsjHwfMEyMnZ0V5enoHxgMjJ3p+BzgCR/JjZjJKT0IAxphKUAMjH+FK7pdH4QdK+X8IOP9H8VsHxgsjHwfMEyMnZ5B8enoHxgsjJ3qGBzgJR/Jjxn5mPr6HegfGGyP/B8bzIwcHvoMvGn6LB75rJwQufwfMTG1SRD+1n0o/P2eLPT8/xH/zRXpEQVdEP69AZkJnSD8/Py1/B76DJ36Li/8OB75rH8ZcZ1JEP2ZcB8xEslJEP3qGB8xL1gfMS4d6VEJ8QD96TIhSRD/ElvSar0AHvoMfFn6LB8gbI0cHyOsjTwfI8yNXEgATABQAEQASB75rH8Z4C8w8Avh4egzGYAjGZwvGZQjGw3qX2UY/CL6Jegg2gUrDZT8/PwfEf0rEXj8/Pww2gErDjz8/P8b0PwjG23J/2UY/B8SW80YINplKxNg/Pz9m5gzGu3KHbEg/Lo0IxooAtz9HPz96VO55QD8HxpcHxH/0EXpUTHlAP753EvQsA8z+QgjGigfMVDXiPj9nZOA/P8R/81EELn8ujQjGinpUNnlAPwfGlwfEf/RZCMaBC8w82Pd4egjCw3J/2UY/B76EQwg2a2jnenp6B8Z+C8w89vd4egjCw3J/2UY/B8R/80gHxoZ6VMx5QD8IxpQHxoZ6VMB8QD8HxH/zTAfGhwjCy3qX2UY/ZkUMwrN6l9lGPy5/B8YbIw8HxusjFwfG8yPfB76DHwAaABkAHAAbGn7/Dge+ax8HxpgLzEyf4T4/LogLzETK4T4/B8xUTwM+P2fKeXp6B8R/80oHxoYHvoMfFgd6JNpDPT8HvoMfFgd6JA55QD+Li4v/Dge+ax/GmAvMTODhPj+4QD8/PwvMRAzhPj8HzFSR/j4/ZwR5enrGhgfEf/NLB76DHxYHeiQRQz0/B76DHxYHeiQNfEA/i4v/Dge+ax/GmAvMTCDhPj+4PT8/PwvMREzhPj8HzFTR/j4/Z3x8enrGhgfEf/NLB76DHxYHeiRJQz0/B76DHxYHeiQFeUA/i4sHyBsjRxIHvmsfB8aVC8xMm+Q+P8Z4B8xU3v4+P7g+Pz8/C8xEuuQ+P2epfHp6B8aOxooHxH/zR3pUfT49P2ZBelTtfEA/B8YbIy8HvoMfGn6Li4sHyBsjRwfI8yNPEge+ax8Axm8LzEzG5D4/xpULzET15D4/B8Z4B8xUT/4+P7hDPz8/Zw18enrGjgfGigfEf/NGA8aBelTePj0/ZkF6VG51QD8HxhsjLwfG8yM3B76DHxp+i4uLi4uLi4uL4eFKWsM/Pz8/Pwe+aycHyAsjLwfIEyM3A8gDI/8Hxk0HxoBnLZt6enqPZxabenoHxocHxhMjNwfGTQC3PT8/P2dUm3p6B76DJ36Li4uLi4vh4Upawz8/Pz8/B75rJwfICyMvB8gTIzcDyAMj/wfGTQfGgGddlnp6eo9nRpt6ege+gyd+i4uLi4uLB75rJwfICyMvB8gTIzcHxhMjNwfGTQC3PT8/P2eqlnp6B76DJ36Li4uLi4tKWv8/B75rJwfICyMvB8gTIzcLyAMj/wPICyMHBMaAB8aAZ/yWenoHxgsj/3qPZ6CWenoHxocHxhMjNwC3PT8/P2cZlnp6B76DJ36LB8gbI0cHyPMjTxIHvmsfgQBXPwfGeAfM8EcHxI3zREpPPWZPvjwgUkQ/P/RMSk9E65dDP25K+kFmCWeAdT8/B8hCB8aRB8bHzz8/PwfISQfGx8c/Pz8HyApPB8aHZwF8Pz8HxkoHzBJPZ+l8Pz8HxkrGwKc+Pz+nPfRMvoc9yMCnPj8/gQJXQAfGGyMvB8aCB8bzIzcHvoMfGn6LC8aVC8aQBEqxPQBKsU4AzP+6vndYBMwHH8z9ugRKAofMBR8Ien0Ien6+d1gAxoBKAoUmgPREBMSI9IZ+B75rJ7486FFEPz/0LAfEiPRVZ1gBPz+CP1E/Pz9nSQM/P7d6enr6B76DJ34HxI3zYAe+gydoxXp6egQufwe+gydoPT8/P4uLB8gbI0cSB75r/wfGlQfGeAfEiPRSZ4kEPz+CP1E/Pz9nfv4/P7d6enr6ZhAHxI3zYwjGjwfMCyMfZ515enoHxgMjJwvGv09APz9KsUIHeoL9SrFTP0qxPgd6fv1KsUs/xn0mgPRDxI30X7/7Izc/80sHxgsjH76gpz4/P3wHxhsjDwe+g/8afgfIGyNHC8gLIx8SB75rHwjGmAjGdwfGRWeeBz8/zwfGimctSz8/xncHxkZn2wc/P8aCB8YbIy8HvoMfGn6Li4sHyBsjRwvICyMfEge+ax8IxpgIxncHxkVn3gc/P88HxopnuUU/P8Z3B8ZGZxsHPz/GggfGGyMvB76DHxp+i4uLB8gbI0cLyAsjHxIHvmsfCMaYCMZ3B8ZFZx4HPz/PB8aKZwlIPz/GdwfGRmdbBz8/xoIHxhsjLwe+gx8afouLi/8UDhESABMAEQASB8yrI097enoHwGtvQz8/B8ZEUo5DPwcugwfIxF8+Pz8ELmMIxpgIxncHxm0LxngMxIj0V2cbAz8/gj9RPz8/ZxD9Pz++h3poOEA/PwfEevNEB8Rx85kHxtQPQz8/B8wLI/9nIXx6egzGcgPI4yM44QPI4yM8A8fjIzoHyPMjHwfI+yMnC8jjIy8AvmE99EUDx+MjNwfEcfREgQMjN0AHzAMjHwvI4yPvB8jEhz4/PwfMCyPfB8wDIwcLyOTHB8gDI+cHxsQXQz8/B8gEvwvI5M8DyOTXA8fkn+EDyOSdA8jkrwPH5LMLyKS3Pj8/C8ikfz4/PwvI+yPfB8gbI/cDyKSPPj8/ZyZUPz8H3pcHxHHzBgBxgkDzHQfEevRHxH9KxME/Pz8HxgMjLwc2gvQoxJb3JQc2mvEkZvAMxHHz4gfEevNYxH/4QeEDyCFmSgfGAyMvBzaC8+LhA8gjAQfGzH8+Pz9nM3U/PwvIpH8+Pz8DN+MjF/NLB8YLI/++oKc+Pz98xn4HxsxfPj8/By6LZ2DOenoHwINvQz8/ABoAGQAbGhkWHH4HxHr0RL6GemasB8YDIy8HNoL02bZ5enp64QPI4/l5ZtGLi/8UDhESABMAEQASB8yrI097enoHwGtvQz8/B8ZE/pBDPwcugwfIxF8+Pz8ELmMIxpgIxncHxm0LxngMxIj0V2fH/T8/gj9RPz8/Z/z/Pz++h3poOEA/PwfEevNEB8Rx85kHxtQPQz8/B8wLI/9nDXZ6egzGcgPI4yM44QPI4yM8A8fjIzoHyPMjHwfI+yMnC8jjIy8AvmE99EUDx+MjNwfEcfREgQMjN0AHzAMjHwvI4yPvB8jEhz4/PwfMCyPfB8wDIwcLyOTHB8gDI+cHxsQXQz8/B8gEvwvI5M8DyOTXA8fkn+EDyOSdA8jkrwPH5LMLyKS3Pj8/C8ikfz4/PwvI+yPfB8gbI/cDyKSPPj8/Z4pUPz8H3pcHxHHzBgBxgkDzHQfEevRHxH9KxME/Pz8HxgMjLwc2gvQoxJb3JQc2mvEkZvAMxHHz4gfEevNYxH/4QeEDyCFmSgfGAyMvBzaC8+LhA8gjAQfGzH8+Pz9n33c/PwvIpH8+Pz8DN+MjF/NLB8YLI/++oKc+Pz98xn4HxsxfPj8/By6LZ0zNenoHwINvQz8/ABoAGQAbGhkWHH4HxHr0RL6GemasB8YDIy8HNoL02bZ5enp64QPI4/l5ZtGLiwfIGyNHB8jrI08HyPMjVxIHvmsfB7d6enp6enp6+gfGeAc2j/FKZ4z/Pz+CP0s/Pz8tf2YbLnEHzCtNBziwR0M/P/RIB8B8P0M/P/FIBzaoP0M/P/JDr0BmMgfGjGeZcj8/B8aXB8R/81wHxspHQz8/Z8VyPz8HyNpHQz8//7FAB8iqP0M/Py6IZ+1yPz//xYEHxhsjLwfG6yM3B8bzI/8HvoMfGn6LiwfIGyNHB8jrI08HyPMjVxIHvmsfB7d6enp6enp6OgfGeAc2j/FKZyT/Pz+CP0s/Pz8tf2YaB8ZlLnEHgGQ9BziwR0M/P/RIB8B8P0M/P/FIBzaoP0M/P/JDr0BmMgfGjGcucj8/B8aXB8R/81wHxspHQz8/Z5pxPz8HyNpHQz8//7FAB8iqP0M/Py6IZ4JxPz//xYEHxhsjLwfG6yM3B8bzI/8HvoMfGn6Li4sExocAvmg98y0AvmhA8ygAvnhI8x4AvndM81y+YEMAt2p6Pz9K1H/hvmXe4QDEj/NLB8SIStN/fq9Afi1/fouLB8gbI0cLzBAXAMaXCMa9R0M/PwPGlQfEf/RCtz89Pz9mTAvGjwfGwBdDPz8HkGcMzP16Cz5/C8gAB8YAN8R/+kQExJbzKnqHLo3IADcAxn5ybr99LwPGl791OPlLAMWAM0B/X0RDQj2PB8YAB8dPB3oIB2aEAyYABwfGGyNHA8gADwd6AAd+iwfIGyNHB8bA30M/PwvGkAe+gBcAxpcDxpUHxH/0Qrc/QD8/ZkkHxocIxr0XQz8/B4BnPQfM/3oLzEMADMj9BwjGfwDGBTfEiPpEBMSW8zoujcwAegDI/TcAxn5ybuG+fS8DxpfhvnU48UoAxYAzQH9fRENCPX1KuY8Ixv0HSrmF4chHCL79B3kIxv0HZrMHxhsjRwsmfwiQdwTI/Q8Ivv0HPX6LB8gbI0cHxsDfQz8/C8aQB76AFwDGlwvGlQfEf/RCtz89Pz9mTAfGhwjGvRdDPz8HkGcLzAB6Cz5/DMj9BwDG/TfEf/pEDMSW8zB6hy6NAMj9NwjGfgdybr99LwvGl791OPlLAMWAM0B/X0RDQj2PCMb9B8dPCHoFB2Z9BCb9BwfGGyNHBMj9Dwh6/Qd+i4uLB8gbI0cHxsDfQz8/C8aQB76AFwDGlwvGlQfEf/RCtz9APz9mSQfGhwjGvRdDPz8HgGc9B8z/egvMQwAMyP0HCMZ/AMYFN8SI+kQMxJbz/y6NzAB6AMj9NwjGfgdybuG+fS8LxpfhvnU48UoAxYAzQH9fRENCPX1KuY8Ixv0HSrmF4chHCL79B3kIxv0HZq4HxhsjRwsmfwiQdwTI/Q8Ivv0HPX4ExH9KycA/Pz8HxoMHyBdHB8jnTwfI71cHyPcfABEHvmsfCMaYA0q5bQDGZwfGcC56B8ZBxgdTgGhLcYBA80UHxkEHvvdHP/NPB8ZRAMaJZzdmPz++d3rzQXo+xj5mQb5Ger6Her53evNBeoI2fPuAB8YbIy8HxusjNwfG8yP/B8b7IwcHvoMfABl+iwTEf0rJwj8/PwfGgwfIF0cHyOdPB8jvVwfI9x8AEQe+ax8IxpgDSrltAMZnB8ZwLnoHxkHGB1OAaEtxgEDzRQfGQQe+90c/81EHxlEASrKJZybpPz+4eno/P+E2gPNBej7GPmZBvkZ6vod6vnd680F6gjZ8+7YHxhsjLwfG6yM3B8bzI/8HxvsjBwe+gx8AGX6Li4sExH/57wfIGyNHB8j7I08ExlAHxphKuXUELpYHxk4Hxv1HBzj9T/RTv/VXP/NEAHp9ZkMAvoV6BMhQZiAAzP1AAMhAB8Y+B3r/TwfGPgfGR+HIOAfGPge+Pz0ExlAAvnV680cAen4ENpf7rwfGGyNHB8b7I09+i4sHyBsjTwfI8yNXFBIAEQfMqyMve3p6B8Brj0M/PwfGRF+IQz8HLoMHyMR/Pj8/B8ZAB8aYB8Y3B8aKZxxCQD8Hxg5HB8wLIx//xW8Hxk1nUHN6egfGDh8HzAMjJwfGRgQucQvGTQfGSAfGDlcLxkUHxg5PC8Y9B8jMpz4/PwfMCyP/C8jzIw8LyPMj5wvI8yPvA8jzI/fhA8j0vwPI9M8Dx/TTC8i01z4/PwvItJ8+Pz8LyAMj/wfIAyMHC8gLIxcLyBMj3wPItK8+Pz9nJkQ/PwfGzJ8+Pz/Gl2fUcD8/C8i0nz4/PwM38yM380sHxgsjH76gpz4/P3wHxpL/xYln30JAP8Z+B8bMfz4/Pwcui2cyxnp6C8zbI49DPz8IxhYnCMbuLwjGXgAZGhx+i4uLB8gbI08HyPMjVxQSABEHzKsjL3t6egfAa49DPz8HxkSvh0M/By6DB8jEfz4/PwfGQAfGmAfGNwfGimcsQUA/B8YORwfMCyMf/8VvB8ZNZ2BtenoHxg4fB8wDIycHxkYELnELxk0HxkgHxg5XC8ZFB8YOTwvGPQfIzKc+Pz8HzAsj/wvI8yMPC8jzI+cLyPMj7wPI8yP3A8f0v+EDyPS9A8j0zwPH9NMLyLTXPj8/C8i0nz4/PwvIAyP/B8gDIwcLyAsjFwvIEyPfA8i0rz4/P2fKRz8/B8bMnz4/P8aXZ+BvPz8LyLSfPj8/AzfzIzfzSwfGCyMfvqCnPj8/fAfGkv/FiWcrQUA/xn4Hxsx/Pj8/By6LZz7FenoLzNsjj0M/PwjGFicIxu4vCMZeABkaHH6Li4sHyBsjTwfI8yNXFBIAEQfMqyMve3p6B8Brj0M/PwfGRPuCQz8HLoMHyMR/Pj8/B8ZAB8aYB8Y3B8aKZ3hDQD8Hxg5HB8wLIx//xW8Hxk1nrHB6egfGDh8HzAMjJwfGRgQucQvGTQfGSAfGDlcLxkUHxg5PC8Y9B8jMpz4/PwfMCyP/C8jzIw8LyPMj5wvI8yPvA8jzI/cDx/S/4QPI9L0DyPTPA8f00wvItNc+Pz8LyLSfPj8/C8gDI/8HyAMjBwvICyMXC8gTI98DyLSvPj8/Z5JDPz8HxsyfPj8/xpdnLGo/PwvItJ8+Pz8DN/MjN/NLB8YLIx++oKc+Pz98B8aS/8WJZ3dDQD/GfgfGzH8+Pz8HLotnisd6egvM2yOPQz8/CMYWJwjG7i8Ixl4AGRocfouLi4uLi4sHxj0Hxs93Pz8/B8Y9A0qxR0qxQMN/81lKsY9KWgM/P0qxfQA1kPNJSrEAQAd6gEqxj8N/9GUHeoDDf/MUSrFAw3/zUCsEp5rzRkqxAEAHeoDDf/RqSrEAegvGgAd6iDsv9EZKsQB6B3qIOy/zdAA1gAfMEHoHSgSQSlq/Pz8/PwBKsT8HzA1Axz0MzP9Aw3/0aX6Li4uLi4uLi4uLi4uLC8ZFA0qxQAjG0E9APz8AvztP5PNVCMZASlrDPz8/Pz8DSrEAQAd6gP1xQ/9D9HAASrF/vztP9/REA0qxAD0IxsB3Pz8/B8wQPQdKBJAHxkdKsUDHPQfM/UBKWr8/Pz8/SrFHAEqxjwPHPwfM/0ADSrGAw430ZX6LB8gbI08HyOsjVxESABEHvmsfB8YYTwvGbQfGeAfElvRLZ80xPz8HxpcHyAJPxiYHzBMj/74eP7lAPz8/B8YKVwe+4yP/PwcmiQPMAUhnSWk/PwDIQQfGAk8HxH/0SGcUMT8/B8gCT743HfNQB8YDI/8HNgJX7UEHyAJXZj7/LXG+Nj/0QcRs8z3IJgfGGyMH/8WBB8brIw8HvoMfABkaGX6Li4sHyBsjTwfI8yNXB8j7Ix8AEQe+ax8HxhhPC8ZtB8Z4B8SW9EtnZjQ/PwfGlwfIAk/GLgfMEyMvvh4/ALdFPz8/B8YKVwe+4yMvPwe+aD1n1Gw/PwDIQQfGAk8HxH/0SGevND8/B8gCT743HfNOB8YDIy8HNgJX7UcHyAJXr0BmPS1/vjY/9EHEcfM9yC4HxhsjNwfG8yP/B8b7IwcHvoMfABl+iwfIGyNHB8j7I08AEQe+ax8Hxpi+inoHxsjnQz8/B8SI9B5nCDQ/P4I/UT8/P2c5Lj8/xoIHxhsjLwfG+yM3B76DHwAZfmeVIz8/w3/zYwe+9lc/9FRnUTQ/P4I/UT8/P2dGLj8/vod6ZoV6vu9DPz++tu9DPz89SsPJQD8/C8w0Ww0+P77eDz++3is/aA1APz8Hev5XvvYnP0rLGEA/PwdKuQ4AzP1fOxXySQfM/V++X/oAxguBQ2Y9LojG/ivMS4e+YPoAxkOJyP4rvndHSsMJenp6xH9Kw3I/Pz++Z0BKw5Q/Pz++Z0BKw9I/Pz++Z0Dz4r5nQPMYvmdA8ye+Z0DzUb53QErEInp6egfGhmfMTz8/aH4/Pz8HxoZnZ0Y/P2ixPz8/v3Ul81AHzA43B8aGZ718enponz8/Pwe+/h9HB8b+H8YHd8SISgeKyAY3Zi++3jc/aMg/Pz+/dSXzQQfMDjNmiAe+/h9HB8b+H8YHd8gGM8SI+Ei+Bi9DcpjIBjOvQGYRxX2/dR/zJzse81k7JvNTOyzzRTsv9AK+Bi9HZgC+Bi9DZja+Bi9AZjS+Bi8fZiq+Bi89Zii+3jM/vt4vP77eOz+B/v8/yPY3gf4TP2ZPB8aGZ1hFPz/Df0rDCnl6egfG/lfFR8cGAMOISsTceXp6B3r+V3q+70M/P76270M/Pz1KxPh5enrG/idoIHl6eosHxoMHyBdHB8jnTwfI71cHyPcfABEHvmsfvop6LnEHxpgHOLDnQz8/SsM6PT8/BzjwV/RSZx4uPz+CP1E/Pz9nVzA/P0aCaEI9Pz96wO9DPz++uO9DPz89SsNwQD8/vB8/Pz8LzDQdEz4/yO4PyO4raJ5APz8Hvv5XPTjuJ0rLqUA/PwNKsv79AEqyf+EmhOG+dxXySQjM/1++X/oAxguBQ2Y9xonMQ4g+/iu+X/oAxkuByAYrvnhHSsOqQD8/xIhKw0JAPz++aEBKw2U/Pz++aEBKw50/Pz++aEDz5r5oQPMZvmhA8ye+aEDzUb54QErEx0A/PwfGhmdOUD8/aE1APz8HxoZnFUY/P2hEQD8/4QC+dyXzUAfMDjcHxoZnIXt6emhsPz8/B77+H0cHxv4fxgd3xIhKB4rIBjdojT8/P8juN2iPPz8/4QC+dyXzQQfMDjNmhAe+/h9HB8b+H8YHd8gGM8SISsihPz8/vgYvQ3KYyAYzaNc/Pz/hAzaE8y7hAL53HvMi4QC+dybzVeEAvncs80zhAL53L/T7vgYvR2bxvgYvQ2bvvgYvQGblSOYvZuS+Bi89ZhoHyO4v/8fu/8j2N8juO//H7hNmBoH+E0AHxr7nQz8/xg9TgGVLcX1A80wHxr7nQz8/BzjvR/NVB8bO50M/PwBKsodn494/P7h6ej8/4TaA80R6/idmPsj2J69Aw3/z5AfG/ldKskfhyAb94cSISsQIeXp6B77+Vz047ivzQb72K0L0MHq+70M/P76270M/Pz1KxFZ5enrG/icHxhsjLwfG6yM3B8bzI/8HxvsjBwe+gx8AGX5nZS8/P4I/UT8/P2eaKT8/xoJmkIuLiwfGgwfIF0cHyOdPB8jvVwfI9x8AEQe+ax++inoucQfGmAc4sOdDPz9KwzM9Pz8HOPBX9FJn2i8/P4I/UT8/P2fTKT8/RoJoe0A/P3rA70M/P76470M/Pz1Kw2FAPz+8Hz8/PwvMNNkMPj/I7g/I7itonkA/Pwe+/lc9OO4nSsupQD8/A0qy/v0ASrJ/4SaE4b53FfJJCMz/X75f+gDGC4FDZj3Gicb+K8xLh75g+gDGQ4nI/iu+d0dKw6NAPz/Ef0rDQkA/P75nQErDZT8/P75nQErDnT8/P75nQPPmvmdA8xm+Z0DzJ75nQPNRvndASsT8QD8/B8aGZ8pJPz9oTUA/PwfGhmeRRz8/aERAPz/hAL53JfNQB8wONwfGhmedeHp6aGw/Pz8Hvv4fRwfG/h/GB3fEiEoHisgGN2iNPz8/yO43aI8/Pz/hAL53JfNBB8wOM2aEB77+H0cHxv4fxgd3yAYzxIhKyKE/Pz++Bi9DcpjIBjNo1z8/P+EDNoTzLuEAvnce8yLhAL53JvNV4QC+dyzzTOEAvncv9Pu+Bi9HZvG+Bi9DZu++Bi9AZuVI5i9m5L4GLz1mGgfI7i//x+7/yPY3yO47/8fuE2YGgf4TQAfGvudDPz/GD1OAZUtxfUDzTAfGvudDPz8HOO9H81UHxs7nQz8/AEqyh2df3z8/uHp6Pz/hNoDzRHr+J2Y+yPYnr0DDf/MVB8b+V0qyR+HIBv3hxIhKxAh5enoHvv5XPXq+70M/P76270M/Pz1KxCF5enrG/icHxhsjLwfG6yM3B8bzI/8HxvsjBwe+gx8AGX5n8Ck/P4I/UT8/P2fhKz8/xoJmkIuLB8aDB8gXRwfI508HyO9XB8j3HwARB75rH76Kei5xB8aYBziw50M/P0rDND0/Pwc48Ff0UmciKT8/gj9RPz8/Z1srPz9Ggmh8QD8/esDvQz8/vrjvQz8/PUrDYkA/P7wfPz8/C8w0IQo+P8juD8juK2jYQD8/B77+Vz047idKy6NAPz9Ksg79SrJ94SaE4b53FfJJB8z9X75f+gDGC4FDZj3GicxDiD7+K75f+gDGS4HIBiu+eEdKw6JAPz/EiErDP0A/P75oQErDXj8/P75oQErDnz8/P75oQPPlvmhA8xy+aEDzJ75oQPNRvnhASsS/QD8/B8aGZ3hJPz9oRUA/PwfGhmdzQj8/aHw/Pz/hvnUl81AHzA43B8aGZyxyenpoYT8/Pwe+/h9HB8b+H8YHd8SISgeKyAY3aIY/Pz/I7jdoiD8/P+G+dSXzQQfMDjNmgQe+/h9HB8b+H8YHd8gGM8SISsifPz8/vgYvQ3KYyAYzaM0/Pz/hNpTzKuG+dR7zI+G+dSbzV+G+dSzzS+G+dS/09r4GL0dm9L4GL0Nm6r4GL0Bm6EjmL2bjvgYvPWYZB8juL//H7v/I9jfI7jv/x+4TZgWB/hNAB8bG50M/PwfGAEcHOABP9E//N/BX80R6/idmI8j2J2Zaev4nB3oATwfGvudDPz8HxkfhyFAHxr7nQz8/B74/Pa9Aw3/z5AfG/ldKskfhyAb94cSISsQOeXp6B77+Vz047ivzQb72K0L0MHq+70M/P76270M/Pz1KxCR5enrG/icHxhsjLwfG6yM3B8bzI/8HxvsjBwe+gx8AGX5ndyY/P4I/UT8/P2dsKD8/xoJmkIsHxoMHyBdHB8jnTwfI71cHyPcfABEHvmsfvop6LnEHxpgHOLDnQz8/SsMlPT8/BzjwV/RSZ6omPz+CP1E/Pz9noyg/P0aCaG1APz96wO9DPz++uO9DPz89SsObQD8/vB8/Pz8LzDSpBz4/yO4PyO4raNhAPz8Hvv5XPTjuJ0rLo0A/P0qyDv1Ksn3hJoThvncV8kkHzP1fvl/6AMYLgUNmPcaJxv4rzEuHvmD6AMZDicj+K753R0rD20A/P8R/SsM/QD8/vmdASsNePz8/vmdASsOfPz8/vmdA8+W+Z0DzHL5nQPMnvmdA81G+d0BKxPRAPz8HxoZnwEs/P2hFQD8/B8aGZ/tEPz9ofD8/P+G+dSXzUAfMDjcHxoZntHN6emhhPz8/B77+H0cHxv4fxgd3xIhKB4rIBjdohj8/P8juN2iIPz8/4b51JfNBB8wOM2aBB77+H0cHxv4fxgd3yAYzxIhKyJ8/Pz++Bi9DcpjIBjNozT8/P+E2lPMq4b51HvMj4b51JvNX4b51LPNL4b51L/T2vgYvR2b0vgYvQ2bqvgYvQGboSOYvZuO+Bi89ZhkHyO4v/8fu/8j2N8juO//H7hNmBYH+E0AHxsbnQz8/B8YARwc4AE/0T/838FfzRHr+J2YjyPYnZlp6/icHegBPB8a+50M/PwfGR+HIUAfGvudDPz8Hvj89r0DDf/MVB8b+V0qyR+HIBv3hxIhKxA55enoHvv5XPXq+70M/P76270M/Pz1KxC95enrG/icHxhsjLwfG6yM3B8bzI/8HxvsjBwe+gx8AGX5nxig/P4I/UT8/P2e/Ij8/xoJmkP8OB75rHy6NB8aYZ98/Pz/Df/MDB8a+50M/P0q5DgDGB1OAaEtxgEDzSQfGvudDPz8HvvdHP/NOxoUHxs7nQz8/Z7mSPz++d3rzRHr+J2ZDvgYneq9AZk1nWig/P4I/UT8/P2dTIj8/LX8HvoMfFn7/Dge+ax8LSrkAAAfGmIEAEz8Avnd6+1IHxgBHB8Y/B8Y//UqyS//AYD+/Pz9mPS6IxIjz5AfGvudDPz/GD1OAZUtxfUDzSQfGvudDPz8HvvdHP/NTB8bO50M/PwDGh2cvkj8/vnd680R6/idmQ74GJ3oHxv5XxUcHen/HBgAHyP5Xw4j0U2fAJz8/gj9RPz8/Z/EhPz8tf2Y9r0AHvoMfFn6Liwe+ayfFAAA7AfRYcUBHSsQNQD8/ggArQj8/Pwe+gydo80M/PzsJ9CJxQEdKxDRAPz+CACtHPz8/ZyYnPz+CP1E/Pz9nHyE/Py1/aFhAPz+++Ds/9F47CErDrz8/PzsLSsPaPz8/OxNKw8k/Pz875/PrO+XzGzvr8zM78/MjO/LzUzv1SsScPz8/ggA7QT8/P2iQPz8/ggA7Sz8/P2iEPz8/ggA7Qj8/P2i4Pz8/B8YAV7836/RJB3p/B8gAV7dDPz8/ZkS3Pj8/P8gAO2jUPz8/ggA7RD8/P2jIPz8/B8YAV7835/RJB3p/B8gAV7dAPz8/ZpS3PT8/P2aJggA7TD8/P2bdggA7Rz8/P2YYB8YQV8U9Oy70Ur/1QC30UAfM/T2CADtFPz8/B8gAV2Y3OzH0Ur/1QDP0UAfM/T2CADtGPz8/B8gAV2ZcKxc7H/JSB7VAT70fQD8/PwdKnn3uQoIAO0g/Pz+vQAe+gyd+i4uLB75rJ0qyAP3hvncB9FhxQEdKxPRAPz+CACtCPz8/B76DJ2jERD8/4b53CfQicUBHSsQRQD8/ggArRz8/P2exIT8/gj9RPz8/Z6YjPz8tf2g1QD8/vvg7P/Re4b53CErDgz8/P+G+dwtKw7A/Pz/hvncTSsPZPz8/4b535/P34b535fPh4b536/M14b538/Mn4b538vNR4b539UrEaz8/P4IAO0E/Pz9oXz8/P4IAO0s/Pz9okz8/P4IAO0I/Pz9ohz8/PwfGAFfhvjfr9EoHvn89B8gAV7dDPz8/ZkS3Pj8/P8gAO2idPz8/ggA7RD8/P2jRPz8/B8YAV+G+N+f0Sge+fz0HyABXt0A/Pz9mjrc9Pz8/ZouCADtMPz8/ZuyCADtHPz8/ZuMHxhBXSrI94b53LvRX4b71PS30UAfM/UOCADtFPz8/B8gAV2Y64b53MfRX4b71PTP0UAfM/UOCADtGPz8/B8gAV2Yg4b5nF+G+dx/yUge1QE+9H0A/Pz8HSp597kKCADtIPz8/r0AHvoMnfosHvmsnSrIA/eG+dwH0WHFAR0rE9EA/P4IAK0I/Pz8HvoMnaJBBPz/hvncJ9CJxQEdKxBFAPz+CACtHPz8/Zx0kPz+CP1E/Pz9nUh4/Py1/aDVAPz+++Ds/9F7hvncISsODPz8/4b53C0rDsD8/P+G+dxNKw9k/Pz/hvnfn8/fhvnfl8+Hhvnfr8zXhvnfz8yfhvnfy81Hhvnf1SsRrPz8/ggA7QT8/P2hfPz8/ggA7Sz8/P2iTPz8/ggA7Qj8/P2iHPz8/B8YAV+G+N+v0Sge+fz0HyABXt0M/Pz9mRLc+Pz8/yAA7aJ0/Pz+CADtEPz8/aNE/Pz8HxgBX4b435/RKB75/PQfIAFe3QD8/P2aOtz0/Pz9mi4IAO0w/Pz9m7IIAO0c/Pz9m4wfGEFdKsj3hvncu9FfhvvU9LfRQB8z9Q4IAO0U/Pz8HyABXZjrhvncx9FfhvvU9M/RQB8z9Q4IAO0Y/Pz8HyABXZiDhvmcX4b53H/JSB7VAT70fQD8/PwdKnn3uQoIAO0g/Pz+vQAe+gyd+iwfIGyNPB8jrI1cHyPMjHxIAEQASB75rL8UAAAfGmAC6QD8/P/+x9/+0FwCxADvj+hFKw7s/Pz8ANYFKw4E/Pz87/vMsOwNKyX4/Pz87AkrJrT8/PzsO8xL/NYTz4jsV81s74ErD3D8/PzveSsTZPz8/Lo1nq0s/P2jJPz8/Z1FHPz9owz8/Pzvi+fY76PPjO+nzGDvq8zI77/NWO+7zTzv08xP/NYH04rVPPz8/Zgxn71A/P2YUggA3Tz8/P4IAO0Y/Pz8ExYK1Tz8/P2YwxggvxoCAZ0QAw4LzQkq1aELIBi+1Rz8/PwfGhmZPZ6ZPPz9mV74IL0+1RT8/PwQuf2fPTD8/ZkRn/Ec/P8N/9EItf2gUQD8/v/b/P0rEB0A/P8YOLy5/4cgDIw8uescDIw3GfYBnQwDDgvMpxn2AZ0EAw4LzQoEDIw8sZlUAw5LzQoEDIw8mZknGfZBnAMOC80eBAyMPHwjGesUGAMWA/yWEp5r0SsZ9gGdEAMOC80QExYJmPgQtf8WAACWBp5pK038Ew3/0Q8N/81aBAzsPL/81jPNEADWJ9D7/xXT/x/M7EAe+gj3G5jMm5g8manF9S/RUC8wGJwPGhAfMxudDPz+tH2dxY3p6C8yu50M/PwjGQQfM7ifGB1OAaEsAw4rzSQjGQQe+90c/9ENAOWZbB8z+TwvGiQPGggfIAyMfB8wTIw8IxolnulQ/P8YGL8aAgGc+AMOC81eAaD0Aw4r0TwvGiQPGhK0vCMaJZ8ljenoujQfGhmeXUD8/vjk/+1bGBi+AaD0Aw4rzTwvGiQPGhK0fCMaJZ+NjenoAxYIHxhsjFwfG6yPfB8bzI+cHvoMvABoAGRp+B8gbI08HyOsjVxESABQAEQASB75r/wfGRIKqQz8HLoMHyAMjN0qyAP259z8/PwfGmMzpXwPM+cjhvnfj8uRKw5w/Pz/hvncASsNhPz8/4b53/vM44b53A0rBmj8/P+G+dwJKwYs/Pz/hvncO8+rhNoTz+uG+dxXzH+G+d+BKw7A/Pz/hvnfeSsSvPz8/Lo1nk0U/P2ifPz8/Z2VEPz9o0T8/P+G+d+JKwcI/Pz/hvnfo8+nhvnfp8+Dhvnfq8zzhvnfv81rhvnfu803hvnf08xPhNoH04rVPPz8/ZgxnEUo/P2YUggA3Tz8/P4IAO0Y/Pz8ExYK1Tz8/P2YwxggvxoCAZ0QAw4LzQkq1aELIBi+1Rz8/PwfGhmZPZ3hMPz9mV74IL0+1RT8/PwQuf2cZSz8/ZkRnwkI/P8N/9EItf2juQD8/v/b/P0rE4UA/P8YGLy5/yAMjLy564cgDIzPGgIBnQwPM6h8Aw4LzLcaAgGdBAMOC80XMAizhyAMjL2ZWAMOK80K3Jj8/P2ZsxoCQZwDDgvNI4QPI6yMvCMZ6SrIO/QC4mno/P0qyfeEmhOEAxID0SsaAgGdEAMOC80QExYJmPgQtf8z9uuEAxIAAuC8/Pz9K038Ew3/0Q8N/81zhA8gL+y/hNpTzQeG+dQD0PkqydOHI8/stB76CPcbuMybuDyZycYBL9FELzAYnA8aBB8zG50M/PwDFlGe0XXp6C8yu50M/PwjGQQfM5ifGB1OAaEsAw4rzSgjGQQe+90c/9ERA/D9mWwfM/k8LxowDxoIHyAMjHwfMEyMvCMaJZ2hOPz/GBi/GgIBnPgDDgvNXgGg9AMOK9E8LxowDxoGtLwjGiWcLXXp6Lo0HxoZnKU8/P778Pz/7W8YGL4BoPQDDivNQC8aMA8aBAMWUCMaJZx9denoAxYIHxgsjNwcui2fn6np6C8wbI/8IxhY3CMbm/wjGXgAaABkAHBoZfouLiwfIGyNPB8jrI1cHyPMjHxIAEwAUABEAEge+a/8HxkRgq0M/By6DB8gDIzdKsgD9ufc/Pz8HxpjM6V8DzPnI4b534/LkSsOcPz8/4b53AErDYT8/P+G+d/7zOOG+dwNKwZo/Pz/hvncCSsGLPz8/4b53DvPq4TaE8/rhvncV8x/hvnfgSsOwPz8/4b533krErz8/Py6NZ2lCPz9onz8/P2dDPj8/aNE/Pz/hvnfiSsHCPz8/4b536PPp4b536fPg4b536vM84b537/Na4b537vNN4b539PMT4TaB9OK1Tz8/P2YMZ+9LPz9mFIIAN08/Pz+CADtGPz8/BMWCtU8/Pz9mMMYIL8aAgGdEAMOC80JKtWhCyAYvtUc/Pz8HxoZmT2dORj8/Zle+CC9PtUU/Pz8ELn9n90g/P2ZEZ6BDPz/Df/RCLX9oFEA/P7/2/z9KxAdAPz/GDi8uf8gDIy8ueuHIAyMzxn2AZ0MDzOofAMOC8y3GfYBnQQDDgvNFzAIs4cgDIy9mVgDDkvNCtyY/Pz9mbMZ9kGcAw4LzSOEDyOsjLwjGekqyBv0AuJp6Pz9KsoDhJoThAMSA9ErGfYBnRADDgvNEBMWCZj4ELX/MALoAuy8/Pz/hAMSAStN/BMN/9EPDf/Nc4QPI4/sv4TaM80HhvngA9D5KsnThyPP7LQe+gj3G5jMLzO4nJuYPB8yu50M/PyZqcX1L9FAMxokDxoQAxZQHxolnHF96egfM/k8MxokDxoIHyAMjHwfMEyMvB8aJZ8RKPz/GBi/GgIBnPgDDgvNYgGg9AMOK9FAMxokDxoQAxZMHxolnVl96ei6NB8aGZ+xJPz8LzAYnAL44P/tWA8YOLwCAZT0Ew5LzSQPGhADFlAfGiWdrmnp6AMWCB8YLIzcHLotnn+t6egvMGyP/CMYWNwjG5v8Ixu4HCMZeABoAGQAcABsafouLvnhG8ikH3oAHzFRQBXh6xsu9V7FBPwc+hXpgt0A/Pz9+tz0/Pz9+t0M/Pz9+t0c/Pz9+Ln9+4c9CsUE/drRBP0CxQT9CsUE/TLFBP0yxQT9MsUE/TLFBP06xQT9MsUE/QrFBP0yxQT8HvgAfRwfGAB8Lxv93DMR/8wIMxgdHDMSI8znGEDu+ZT3zH75lQPNSvnVI802++DtM80/FAAAr3qdqStR9ZkGtQGY9LY0LyAgHAEqyP8ON81eBABNAkGdmUwfMVFf/Pj+3QT8/PwfIEAeBABM/yAAPr0B+iwfIGyNHB8jzI08SB75rHwe+AB9HB8aYB8YAHwfG93cHxHrzKwfG8kcHxHHzHgPGADtKshD9B8ZIZ16VenoHyO4HSrJKw3/zV4H+E0CQaGZTB8xMrDo+PwfIBge4QT8/P4H+Ez/IBg+vQAfGGyMvB8bzIzcHvoMfGn6Li4sHyBsjTxIHvmsPvggvTwfGmMYAN8R/+FHFAAArACOacZdWf75feL5/TMgAN2Zb9FW/+ADi80cuf7/4AAL0S4IAN0A/Pz+3QD8/PwfM+BdEHEA/PwfejwfGimdtl3p6ALc/PT8/w3/0IAe+tt9DPz8/9EQAxn9mRQfGvhdDPz8HkGdEnnl6esj+NwfGwkdDPz8HxH8HSgOCB8j+Bwe+/h9HB8b+HwfGxt9DPz9tSk//d21KUAMj3wfEiPRECMaPZkUHxs4XQz8/B5BlB8SI9EgLzMYXPT8/ZlULxsYXQz8/B8Z4C8a+F0M/PwiQaAs+iAiQZwfG/kdKuQYAggMjB0A/Pz8HyAMj/wfGPgfIAyM3xv43yAMjL8gLIycHzAsj3wfIEyMfB8aSZ7NgPz/G/i+AZ0SnQPNOvvY3P/RMB8YORwfGBgdnimB6esX+ACsCp5r0Usb+L4BnRKdA9EwHxg5HB8YGB2dKYHp6B8YGB8VAOyz0TL4GL/8HeoAHyAYHxUArCDsk8lcHtSA/Pz8gPz8/B0qefe5Hvt4vcoH+AO4HvoV6B3p9vztQP/RyyA4Pr0AHxhsj5we+gw8afosHyBsjTwfI+yNXABEHvmsPvggvTwfGmMYANwC5mno/P8R/+FtKsgD94b5nAOEAHoHhcpdWf75feL5/TMgAN2ZZ9Fvhvvj94vNILn/hvvj9AvRLggA3QD8/P7dAPz8/B8z4F0QcQD8/B96PB8aKZx2SenoAtz89Pz/Df/QgB76230M/Pz/0RADGf2ZFB8a+F0M/PweQZ0SeeXp6yP43B8bCR0M/PwfEfwdKA4IHyP4HB77+H0cHxv4fB8bG30M/P21KT/93bUpQAyPfB8SI9EQIxo9mRQfGzhdDPz8HkGUHxIj0SAvMxhc9Pz9mVQvGxhdDPz8HxngLxr4XQz8/CJBoCz6ICJBnB8b+R0q5Bv2CAyMHQD8/PwfIAyP/B8Y+B8gDIzfG/jfIAyMvyAsjJwfMCyPfB8gTIx8HxpJnY5o/P8b+L4BnRKdA806+9jc/9EwHxg5HB8YGB2d6mnp6SrL+/eG+ZwLhAMSB9FLG/i+AZ0SnQPRMB8YORwfGBgdnNZp6egfGBgfFQDss9Ey+Bi//B3qAB8gGB8VAKwg7JPJcB7UgPz8/ID8/PwdKnn3uTL7eL3K37j8/P+HI/v0HvoV6B3p9vztQP/RyB8b7I++vQMgODwfGGyPnB76DDwAZfov/Dge+ay8HxpjGCDu+aD3zW75oQPNcvnhI81e+9jtM8xnF/gAr3qdqStR/Zj0tf8N/8wsHvv4fRwfG/h8Hxs7fQz8/A0qyB3cHxI30SwC3Pz0/PwfMDhdmRQvGvhdDPz8IkGcHxv5HB8wGDwfIAyMfZ2aKPz/Ef/Mpgf7/QGYnB8z+FwvGv0dDPz8MxH8LSgN/B77+H0cHxgYfxRB3AMdPgv4PQD8/PwfMBhevQAfG0EdDPz8HxI0HSgOQB8gOBwe+gy8WfouLiwfIGyNPB8jzI1cSB75rH4EAE0AHzPgXB74AH0cHxpgHxgAfA8YAO0qyEP0HxkhKsu93Z0iRenoHxspHQz8/w3/0KgvGBkcHzBMjL//H8yMvB8SIxwMjMAdKA4oIxkAL3v9HZ6iMPz/Ef/hPgf7/QGZFB8SIB0oDiuHIMAfGykdDPz+vQAfG8yP/B8SIgv4PQD8/PwdKA4oHyAYHB8YbIzcHvoMfGn6LiwfGgwfIF0cHyOdPB8jvVwfI9x8AEQe+ax8HxpgAxWfGCDsDxm1n7Xh6egfGhwfGbwe+aEDz+Qe+aEDzFwe+aD3zMwe+eEPzUmdqUz8/gj9RPz8/Z2NNPz8tf2hEQD8/xv4vB77+H0eAZ0OnQAfG/h8Hxvd3ZhvG/i8Hvv4fR4BnQ6dAB8b+H/NBB973d2b+xvd3ZjnG/i8Hvv4fR4BnQ6dAB8b+H/NCB0q693dmI0qy93dmWcb+Lwe+/h9HgGdDp0AHxv4f80IHSrn3d2ZDSrH3d8YGL8aAgGdDp0DzSQfEevhIB3Kavoj/yAYvvvY3P/xIgv43QD8/P2ZOB94ON75gcsgGLwfMBhdnMY56egfEevRDvt4vmoH+Ez8DxYwExoEHxoYHvnlH9EUHxpJnjZR6emZCxpJn3JN6esb+L4BnQqdA81y+9g8/80gHxgYHvzgv80kHegYHB8YGB4FAL3r+D69AB8YbIy8HxusjNwfG8yP/B8b7IwcHvoMfABl+iwfGgwfIF0cHyOdPB8jvVwfI9x8AEQe+ax8HxpgAxWfGCDsDxm1nbXJ6egfGhwfGbwe+aEDz+Qe+aEDzFwe+aD3zMwe+eEPzUmfqTj8/gj9RPz8/Z+NQPz8tf2hGQD8/xv4vB77+H0eAZ0OnQAfG/h8Hxvd3ZhvG/i8Hvv4fR4BnQ6dAB8b+H/NBB973d2b+xvd3ZjnG/i8Hvv4fR4BnQ6dAB8b+H/NCB0q693dmI0qy93dmWcb+Lwe+/h9HgGdDp0AHxv4f80IHSrn3d2ZDSrH3d8YGL8aAgGdDp0DzSQfEevhIB3Kavoj/yAYvvvY3P/xIgv43QD8/P2ZOB94ON75gcsgGLwfMBhdnGY16egfEevRDvt4vmoH+E0ADxYwExoEHxoYHvnlH9EUHxpJnXZN6emZCxpJnpI56esb+L4BnQqdA8x6+9g8/ty8/Pz/zSAfGBgfhOEDzSge+/gd5B8YGB+HIQHr+D69AB8YbIy8HxusjNwfG8yP/B8b7IwcHvoMfABl+i4uLB8gbI0cSB75rHwe+AB9HB8aYB8YAHwfG93dnZJw/P8R/9FNnS00/P4I/UT8/P2dATz8/LX9mA8YGO2cUcXp6B75nQPMmB75nQPNbB75nPfNKB753Q/SLB97+JwfIQmZUxv4nyEJmSUqy/ifhyEJmRMX+J8dCgf7/QK9AB8YbIy8HvoMfGn6Li/8OB75rHwe+AB9HB8aYB8YAHwPG/jcAvnd6B8YHd7d6enr6xg47A0oDfwfIBge+ZT3zW75lQPNcvnVI81e+9jtM8y/F/gAr3qdqStR/Zj0tf8N/81kHxIj0RgfMTPYxPj8HyAYHCN6Pgf4TQGdqjD8/ZlcHxIj0RgfMTOwxPj8HyAYHCN6PZ8SLPz/I/g+vQAe+gx8WfouLB8gbI0cHyPMjTxIHvmsfB74AH0cHxngHxgAfxvA3vnl6A8YAO0qyEP0Hxhd3t3p6evoHyBgHSgNvB8ZIZyqQenrDf/MgB8SW9EYHzFxuND4/B8gaBwfekQfGhoECE0Bn44w/P2YLB8SW9EYHzFxdND4/B8gaBwQuiMRx+S2/Nj/zLAfGAkdKsU4HxkcHxkAHzAZAA0qyQw8AwF8/vz8/B0oDhgB6gAfMGEADNon7iQDGgMgCD69AB8YbIy8HxvMjNwe+gx8afosHvmsnxgBTgGdLp0BKxMA/Pz9nKFo/PwvehwvMVJagQz8LzFyjX0M/DMaAAMwAPb53QPFWCMaACMaQB4B1Qb5fOgfMS38IxkOOB8xTh2Y+CMaNv/U4P/QiAMwAPb53QPFSCMZ/B4B3QQC+XzoIxkN+BsxLfwvMU4cAcf08QPNTZ4dKPz+CP1E/Pz9nvEw/Py1/Zj2vQAe+gyd+i4sHyBsjTwfI8yNXEge+aw8HxkQt2UM/By6DB8gDI/+/+BM/B8aYSsPRPz8/vvgPP0rJyz8/PwfG8AcuegfG/kcHzBMjMwNKskkHzAsjL77jIy8/B8zxPQC3QT8/PwfIAyMfZ3mHPz/Ef/QQA8YDIy8ExH/zAgvMzudDPz8Ixj0LzAYnxgdTgGhLcYBA80oIxj0HvvdHP/REBEBAZlEHzP5PCMaFB8wTIzMHyAMjH2dBPj8/eoI29g/0vWYCvgYnemYAA8YADwvM0OdDPz8Ixj0LzAgnB8YQB8YHU4BoS3GAQPNKCMY9B773Rz/0RARAQGZQB8z+TwjGhQfIAyMfZ7E9Pz+vQAfGCyP/By6LZ/oaenoHxhsj5wfG8yPvB76DDxp+i4uLB8gbI08HyOsjVxESABEHvmsvBC5xB8aYAzfwE0rExj8/PwM48A9KycA/Pz8HxvAHAMZ5C8YGRwfMCyMP4QPI8yMPB8aRCMZAC97/R2figT8/B95nxH/5CgfGvudDPz9KsgsjD8YPU4BlS3F9QPNMB8a+50M/Pws470fzUQfGzudDPz9nS/8/P7h6ej8/4TaA80R6/idmQ74GJ3oHPnR6gjb2D/TJZgG+Bid6Zv8DxgAPC8zQ50M/PwjGPQvMCCcHxhAHxgdTgGhLcYBA80kIxj0LOO9H9EQEQEBmUAfM/k8IxoUHyAMjH2faPT8/B8YbIxevQAfG6yPfB76DLwAZGhl+i4sHyBsjTwfI6yNXB8jzIx8SB75rLy5sB8aY/zfoE0rExj8/PzjoD0rJvT8/PwfG8AfGfAvGBkcHzAsj/+HI6yP/B8aRCMZAC97/R2fkhD8/C95/xH/5DQfGxudDPz9KshMj/wfGAEcHOABP9FD/N+hX80R6/idmJL4GJ3pmWnr+Jwd6AE8Hxr7nQz8/B8ZH4chQB8a+50M/Pwe+Pz0IPm96gjb2D/TLZiK+Bid6ZiADxv4PB8wATwfGDgcLzAgnB8CA50M/PwfIAyMfZ1g/Pz8HxhsjB69AB8brIw8HxvMjFwe+gy8afouLBMR/SsPWPz8/B8gbI0cHyOsjTwfI8yNXEgARABIHvmsfC8Z4CN5vB8ZICMZ4B8YARwc4AE/0UL/4Vz/zRABAMGYFAL5IemYDByYATwvGcQfGSAc2gQtK/W8GzFsxC8Z+Z8bXenoIxkIHQFcIxkILQO9PCMZCv/dXP/NDQDJmTAs2cfNEvkp6Zj4DQDIHxhsj/wfG6yMHB8bzIw8HvoMfABoAGRp+i4uLB8aDB8gXRwfI508HyO9XB8j3HwATABEAEge+ax8Lxvsj3wjGeAjeZwfGbQvGcAjGWgfElvRGZ7xGPz8HxpcIyEIDxh6+Hj8HPmlm7gjGQUq5UcYHU4BoS3GAQPNFCMZBB773Rz/zCcaFCMZRZ0q1Pz++d3r0OgjGQgfEf/RHZ/RGPz8IyEK+NyX0NgjGQcYHU4BoS3GAQPNFCMZBB773Rz/zTQjGUbg6Pz8/Z4+4Pz++d3rzQ3pCZj6+SnoHeoEHNnT0x2Y+vkp6vjY/9EcExGPzPgPIHgfGGyP/B8brIwcHxvMjDwfG+yMXB76DHwAaABkAG36Li4sHxoMHyBdHB8jnTwfI71cHyPcfABMAEQASB75rHwvG+yPfCMZ4DN5fB8ZtC8ZwCMZaB8SW9EZnhEU/PwfGlwjIQsYmCcwj4b4eP2b7CMZBSrJJxg9TgGVLcX1A80UIxkEHvvdHP/MRCMZRZ9g7Pz+4eno/P+E2gPQDCMZCB8R/9Edn9UU/PwjIQr43JfQECMZBxgdTgGhLcYBA80UIxkEHvvdHP/NSCMZRuDo/Pz9nFDs/P7h6ej8/4TaA80N6QmY+vkp6B76BPQg2c0rE9np6emY+vkp6vjY/9EHEbPM9yCYHxhsj/wfG6yMHB8bzIw8HxvsjFwe+gx8AGgAZABt+/xQHxmsHvmvfB8YELwfIBH8LyAxXC8gEJwfIFE8HyAwfB8SN9FRnlEg/P4I/UT8/P2eFQj8/vod6ZgUMxH/zYQfMBE8HyBSHB8gElwvMDIcHzARXB8gUjwfIBF8LzASXB8wEHwfIBGcHzBSPB8wEJwfIBG8HzAwvB8wEfwfIBHdn1oN6ege+g98cfov/FAfGawe+a98HxgQvB8gEfwvIDFcLyAQnB8gUTwfIDB8HxI30VGcISD8/gj9RPz8/ZzlCPz++h3pmBQzEf/NhB8wETwfIFIcHyASXC8wMhwfMBFcHyBSPB8gEXwvMBJcHzAQfB8gEZwfMFI8HzAQnB8gEbwfMDC8HzAR/B8gEd2eKfnp6B76D3xx+i/8UB8ZrB75r3wfGBC8HyAR/C8gMVwvIBCcHyBRPB8gMHwfEjfRUZ7xHPz+CP1E/Pz9nrUE/P76HemYFDMR/82EHzARPB8gUhwfIBJcLzAyHB8wEVwfIFI8HyARfC8wElwfMBB8HyARnB8wUjwfMBCcHyARvB8wMLwfMBH8HyAR3Zz5+enoHvoPfHH6LB8aDB8gXRwfI508HyO9XB8j3HwATABQAEge+ay8ELmwIxmgIxm8HxnULxmALOOsj70rDbD8/PwzEiPRRB8SN9FUMxH9KxJU/Pz8AxpxoYT8/PwfEekrDiD8/PwfEcUrDfz8/Pwe+hnpnakI/PwvGCyPvB8aSCMaLBzZ08TnGLwvMBEAHxsMjvz8/PwfIAyMnB8YDI/cHyAMjH2dcfnp6vnd59BxnrkI/P743HUrEvT8/P2ekQj8/yC9m+APGNwvGgQfGwyO/Pz8/B8gDIycHxgMj9wfIAyMfZ5p9enrhA8jr8nm+d3n0WAc2ZvRXZ+VCPz++Nx30AGffQj8/A8g3ZjLEf/hW4QPIKr53efQlZwhCPz+CPx0/Pz9nOUQ/P2ZXxpdmU2cuQj8/gj9RPz8/ZydEPz8HvoZ6B8brIxfGfgfGGyMPB8bzI98Hxvsj5we+gy8AGgAcABt+i4uLaCqDenqLi4sHyBsjRxIHvmsvLnoHxpUMxIjzOwfEjfMyDMR/8y0HxgMj5wfIAyMnB8YDI98HyAMjH2cgfXp6xH/4PuHINr53efQfZ69BPz+CPx0/Pz9mRmeeQT8/gj9RPz8/Z9dDPz++h3oHxhsj/we+gy8afouL/w4HvmsfLpYLxogHxIjzTAfEjfNHDMR/9FvhyFhn4UE/P7ZRPz8/yFdnFUM/P8Z+B76DHxZ+4ThY80UHvoA9B75lQPRwB8SN9EHhAMhYZowLJoAASrJDR+HIQAfMCD3hxH/zQQe+ZUD0aAfEjfS64QDIWGdPQT8/th0/Pz9mp4v/Dge+ax8ulgfEiPNMB8SN80cMxH/0W+HIWGdoRD8/tlE/Pz/IV2ecPj8/xn4HvoMfFn4LxogLJoD+SrJDR+EAyEAMzAg94cR/80EHvmVA9GcHxI30lOHIWGelRD8/th0/Pz9muouLiwfIGyNHEge+ax8ELo0IxpcLxpUMxIj0KwfEiPQrB8SN81Nn+EQ/P7ZRPz8/yFdn7D4/PwPGjgfGGyMvAMZ9B76DHxp+B8SI85gMxJbzkwzEiPRB4QPIUGacB8SW9EHhA8hQZrkHJpgHxpAMxn4IxngIvnh69FdKskNO4cg9B8wNPeHEf/MsCL5nQPRlZiRKskNO4cg9B8wNPeHEf/NLCL5nQPNBB75qQPRjB8R69EPhA8hNDMR/SsT1enp6CL54evRK4QHIExh5BMwPD2jkenp64QPIUGeBQz8/th0/Pz9oB3p6eoIDI08/Pz8/xgMjT2iutj8/i4uLaGa2Pz+Li4sHyBsjRwfI6yNPB8jzI1cSB75rLy5sB8Z4B8SI8zcHvoZ6B3p+4TgrGPRyB3p+B8xLVmeAenp6B8ZvB8R/81ILxoIHxo4HxodnBnl6esR/9FsHxoFmPS5/B8YbI/8HxusjBwfG8yMPB76DLxp+BC6IB8jrIx8ELn8ujS6IZ+o9Pz+Li4tofo4/P4uLiwfIGyNPB8jzI1cUEgARB8yrI092enoHwGtvRD8/B8ZEx81DPwcugwfIxF9DPz8AxnfGbcaYvnh680RnEN16ei6NB8wLI+8At9c/Pz9nDvx6ei6NB8wMTwC3j0M/P2f9/Hp6B8wDI+8HyAMjBwfMDE8HzARPB8gDIw96VBS5QD8LxrRHQD8/B8wTI/8IxokELn96VDS5QD8HxH/zMQe+4yM3PwfMCyMXB8YTI/8LxocHyAsjLwzGgQfMCyPfB8gLIycHzAxPB8gLIx8uiHpUXbxAPwfGxEdEPz8HyMRHQD8/B8zER0Q/Pwe+f0fI8yPvB8jEpz8/PwfGxEdEPz8HyAS/yPsj83pUgLRAPy6Ixnd6VJq0QD8HzAsjB3pUm7RAP8R/9E/EevRLvnZ680LGhmcb4Hp6B8bMX0M/Pwcui2ewDnp6C8zbI29EPz8IxhYnCMbuLwjGXgAZGhx+iwfITDCPQz9+B8gbI0cHyOsjTwfI8yNXEge+ay8AxpgIxncHxm0HxmhnerI/PwfEf/M8B8a/tz4/PwfEf/MwB8YTI98DxoYHyBMjHwvGggfGkQfGjHpU0bxAPwfGGyP/B8brIwcHxvMjDwe+gy8afgvGVJXPQz8DxoYAxoULxoILLlStikM/vmA6CI6FB8aRDMSN80oHxgsj3wjGfQfICyMfZqkHxgMj3wfGjAfIAyMfZw4/Pz+Li4sHvms3B77jIx8/BC6IBC5/Lo0uiGcyenp6B76DN36Liwe+azcHvuMjHz8ELogELn8ujS6IZ1J6enoHvuMjHz8ELogELn8ujS6IZz0/Pz+Liwe+aye4Uj8/P3pU+LNAP8R/80K4RD8/P4woALdAPz8/tVJDP38AzAdAZ+l8enp6VMuxQD8Hxoe1UkM/fwe+gycHeiTwsUA/i4uLi4uLi4uLB8gbI0cSB75rH748zpBDPz8H3pjM9kD0IMB6P0A/P/L3B8ZE99BDP0qyQxe+X0cHxhsjLwe+gx8afmdYtD8/B8wTIzcHxsfPPz8/B8gLIzcHxodnp7I/PwfGAyM3wHo/QD8/8lQHxkdKskMYvl9HB8YbIy8HvoMfGn6+90dA+VgELn/GhgDMD0dndY8/PwfGGyMvB76DHxp+B8YbIy8ufwe+gx8afouLLn8LzEx6JD4/CMaQA8z/RzZF8yZ6fwg+j753LO1tzABsvndQ8kG3TD8/P37AgAN6enq3UT8/P754SQBKAX9+AMYDgEN+i4uLB8gbI0cSB75rH8Z4Z460Pz8HxH/0SAfMROLKQz9mQwe+fyPIN2e1tD8/B8xcCspDPwfEf/NDB8wXH8aKZ/J6enrIPgfGGyMvB76DHxp+i4sHvmsnZ8a0Pz8HxH/0SAfMRFrKQz9mQwe+fyMHvoMnfge+aydn5rQ/PwfEf/RIB8xEdslDP2ZDB75/Hwe+gyd+C8aVC8aQBEqyPQzMDT0ASrJODMwWPQDM/7q+d1gEzAcfzP26BEoCh8wFH753WADGgEoChSaA9EQExIj0iH6Liwe+aye+PJiKQz8/9CwHxIj0VWfIenp6gj9RPz8/Z/l8enq3enp6+ge+gyd+B8SN82AHvoMnaMF6enoELn8HvoMnaD0/Pz+LiwfIGyNHB8jrI08HyPMjVxIAEQASB75r/wfGbQfGmAfEiPRVZy96enqCP1E/Pz9nJHx6erd6enr6aJA/Pz8HxHHzYAjGjwfMCyMfZ0C3enoHxhMjJwe+tTdAPz8/9E0HxpEHxoZnSnp6esZ3aMg/Pz8AuT9APz8LzDz2Az4/4QM4Lu5VSrFGAHEDCj1A80UHxr1PQD8/xUtASrGAZk1KskYHzBMjJ2eZij8/B8YTIycHvn49SrJnxnzhAzgx7lVKsUkAcQMKPUDzRQfGvU9APz/FS0BKsYBmTUqySQfMEyMnZ56KPz8HxhMjJwe+gT1Ksn8md/RDxGz0w7/7Izc/80sHxgMjH76fpz4/P3zGggfGGyPfB8brI+cHxvMj7we+g/8AGgAZGn6LB8aDB8gXRwfI508HyO9XB8j3HwARB75rH8ZE2IZDPy6Wuj4/Pz/Ef/RCtz89Pz9mRDaCSguCB96HtUc/Pz/IRPOGQz9nPo8/Py6IB8hE6YZDP2dgsz8/Bzhc3YZDP/QqtUc/Pz/IPAyGQz8HxopnmIo/Py6IB8hEA4ZDP2eysz8/BzhcN4ZDP/REvod6ZvQHxmYHzDSKy0M/C8w0r8tDPwjMCS8ELn+1n0o/P2eyjj8/B8ZER4ZDPwvMRHCMQz8HxpQHgHVBC8gzPgfGhL5fOgfMS38IxkOPB8YLhycHvoA9B754PfJBgkF5enp6B3qECL6BFwe+fkcHvoEXB75qQPTZLn8HxhsjLwfG6yM3B8bzI/8HxvsjBwe+gx8AGX6LxoAHzEwiy0M/B+Z/Fwc+gH6Li4v/Dge+ax9niEM/P2eflD8/LpYHxkzuhUM/B8ZLRmf9kT8/B8ZE3oVDPwfGSz4HvoAvelSMqUA/B75+Rwe+dlf0kAfGTAOFQz9nsq4/Pwe+JDKFQz8/B76DHxZ+iwe+gC8HeiS8sEA/iwe+gC8HeiSosEA/iwfIGyNHB8jzI08HyPsjVwATABEAEge+aw8HyOMj/wDFbwfGlQfGeAQuegfEiPQsZxN7enqCP1E/Pz9nCHV6ei5/C8wbIw8IxhYfCMbuJwjG9i8Ixl4AGgAZABt+B8SW84kLxnIuiGdMenp6B8aHZ/R6enrPLohnfHl6ei6IZ3F5enoHxodnBZI/PwC7eno/P+EANoP0UAzGcgvI+yM3/8NxSsSzPz8/B752evQzB8j7Ix/hvndF8x7hADaD81zhyEIHvoI9B8j7Ix8uiGeieXp6B8aHZ3aRPz9mkuEDyDpm9QfIGyMnB8ZyB8j7Iy/hvndF8y/hADaD8yUHxJbzUwd6hgfIGyMn4chBB76BPQfI8yMvLohnGXl6egfGh2etkT8/ZoUHxJb0KeEDyDpnEXZ6eoI/HT8/P2cGeHp6B8xUSz8/PwfGCyP/ZyXnQD/Pzy5/aGV5enrhA8g5LohnUXl6egfGh2fFeXp6CMaBaIp5enqLiwQuf2jDeXp6B8gbI0cLyAsjHxIHvmsfCMZ4CMaXB8ZFZwp5enrPB8YORwfGPgfGPwfEf/MVxgdTxoCAZ0ynQPMJxoAjPjs99ERxgH/0RUq1YEbtQ3o9ZjIHxv5Pvzc/9EoHxj4HxkfGAFOQZ6dA81oHxj4HxkdnJD0/P753evNHB8b+R3o/ZkIHxv5Xvkd6B8ZKZ2h8enoHxhsjLwe+gx8afouLB8gbI0cLyAsjHxESABEHvmvfCMZwCMZ3xkVnOJE/P88HxlyYgkM/B95EhYJDPwvMM34HyBsjNwg2mUrDxz8/PwfGPgfIAyMfB8ZSB8R/8yDGB1PGgIBnTKdA81TGgCM+Oz30RHGAf/RJSrVgRu1Hej0Hvn5HZrYHxhJPB8YKRwfGQgvMAyMfC8gDI/8HyAMjBwfICyMPB8gTIxcHxgMjHwfIAyMnB8gDIy8LzAsjJwvMAyP/B8wTIy8HzMsjxz8/P2fZeXp6ZqjGSWeclD8/B8bbI78/Pz8HvoPfABkaGX4HyBsjRwvICyMfEge+ax8IxpgIxncHxkVnjnt6es8HxkIHxkdnbj8/P8Z3B8ZGZ4h7enrGggfGGyMvB76DHxp+xwsjRxQHxmsHvmv/vuQnPwfMBCe+5B8/C8wMXwfIBGcLzARnB8wETwfIBG8HzBRjB8wEHwfIBHcHzAxXt0c/Pz/IBF/IBGNn03l6er/8Tz/GBB9KBAQnB76D/xx+i4uLB8gbI0cHyPMjTxIHvmsfB8aYxghTxoAjPjs99AZxgH/zAcY2JvZHvt5PPwfG7kcHyC7EevktB8aGZ6FCPz/GhwPGggfGkWfYmT8/NnfzRW++BlNPvod6ZlDG/lOAZz2nQPNEb77eU3wufwfGGyMvB8bzIzcHvoMfGn6Li/8OB75rHwfGmAfEiPRFB76DHxZoS3p6emfienp6xH/0IMb+U4BnRqdA804HxoZnNEI/P8aHZ1mUPz/Ef/RDLn9mPr6Hege+gx8WfouwQGiQeXp6iwe+azcHyAsjBwfEiPRCZ7x5enpmC8YQU8Z9Iz47PfREcX1/9EVKtV1G7UMuf2YtB8wDIwcHyAMjFwvMCyMPB8YDIwcLzAMjFwfMEyMfB8gDIw8HzAsj/wfIAyMfZyp5enoHvoM3fouLB8gbI0cLyAsjHxIHvmsfCMaYCMZ3xkVnw44/P88HxopnTj8/P8/GRmeCjj8/B8YbIy8HvoMfGn7/Dge+ax8Hxpi/PFeEQz8/SsTaPz8/t0A/Pz/CRHaDQz8HxkDGR8SI9DMHxkRixEM/xoe+YDoHxlReg0M/BzaP804HLn0HjocELn8ujS6IelTerUA/B8xMI4JDP2ZLvnhA9EwHzEwpgkM/Z9ifPz/PB8Y+vjc/9E4HzFRwrkA/B8xMfa5AP2fEnj8/B8xUaa5APwfMTJquQD9n7Z4/PwfG/ke+Nz/0SYFE9YNDP0AHxv5PgT9AB76DHxZ+Z9fUPz/Pi4uLLn/AeN7u7F9K039+B8gbI0cDyAMjV8gTI08UB8ZrB75rD8aYBMR/9AUuiHpUZqdAPwfEf/M8uAwVPz/hOEf0LgfeBzsHPofAOA8EPz/0I7dGPT8/4TgAV/RYvrjDPz8/SfFPvrh3Pz8/P/NCxoZnoD8/PwfMBFeBBCc/B8gEXwvMDJMHzAQfB8gEZwvMBF8HzAQnB8gEbwfMFJe3PT8/PwfMDI/IBJPIBJdnFHl6er78Hz/zRgfGGyPfB76DDxx+xoZnQD8/P4v/Dge+ax/GmGd6mj8/vndA8yfkB8ZDJN8/Pz/Gz7s/Pz+AZUdxfUD0UHpUlKVAPwfGh8aOelR9pUA/xoZnRj8/P8aGelTGpkA/i4uL/w4HvmsfB77jIzc/C8wDIzfGmAfMVAFbPj8uiHpU6aZAP8R/81oHxgsjNwfMVAFbPj96VFeoQD8HxH/zR8aGelTWr0A/B8YLIzcHxIjzQXpUdqhAPwe+gx8WfosHyExkfUM/frU9Pz8/LogDzP16aMN5enoujS6IA8z9QGjyeXp6i4uLBC5/AMwPPWjneXp6B75rJwvGRKS+Qz8HxpAAxn+4/z8/P75fOiaHCzhE0X1DP/RNB46FCC6PB8hUwn1DPwe+gyd+Z7TOPz+LBC5/Lo1oHXl6eouLB8gbI0cHyOsjTwfI8yNXEge+a/8ulgDGZwfGdQfGcAfEiPRYNxUn8z7HFScHyBVPB8gVVwfIFR9ovD8/P+E4WPQvBzgVV/QdNxUn8z7HFSdn9nN6ergdPz8/yEfHGicHyBpXxphozz8/PwfG/U/HV2Z9B8gbIzcAvoh6B8gbIy8LxoHIGyMnLo3GjAfIGyMfZ8qZPz8H3o/Ef/RRelRhokA/xodnsm56emcdc3p6xldmBwfGClcHNpDxRTcaJ/PPxxonZsYHxgJPAL6IegfIGyM3C8aBB8gbIy8ujcgLIyfGjAfIAyMfZzeZPz8H3ofEf/OoB3qIB8gKHwfG6yMXxn4HxhsjDwfG8yPfB76D/xp+i4uLC8abDge+aw+3Qz8/PwjIDocIyA6XLpYIyP6PCMwOhwjI/l8IyBZnxxsjB2e7eXp6B8YLI//EfwdKBIYHxoAHvoMPFn7/Dge+ax+4SD8/P2cPij8/z2dRPz8/xpe4SD8/P2fNij8/xn4HvoMfFn6LiwfIGyNHB8jzI08SB75r3wfGRInAQz8HLoMHyAMjD8ZUl39DPy6WB8w0kn9DP8z2QMSN8yIH3ky8f0M/xkPJPorITK1/Qz82hfRLyFynf0M/yFyhf0M/vnd69Etn05k/P8R/9B++h3oHxgsjDwcui2e3/np6B8YbI+8HxvMj9we+g98afgfMCyMnZ3mcPz8uiGdSmj8/zwvMAyMrxpIHzAsjN2f4mT8/xH9Kw30/Pz84GyMrSsO3Pz8/4Tj7IzdKxKc/Pz84GyM7SsPZPz8/SrIDIwHhxH/z3uHIAyMf4cgbIx16VBOnQD8Dxn8HzBMjIwfMCyMfZ9F5enoLxocHNoLtREqxGyMjCL54Pe3iB8aSA8ZEZLpDPwfIEyMvCDaQ7g5KsQtTIwjef8hLwQM+ggPIRIG6Qz8HPpJmmwfMCyM7Zzo/Pz8Lxn8HxH/zWkqxB0AH3lSjukM/B8Z9yEvRPpLIVNG6Qz8ASrFXZkdoJHp6er6GesYLIydnKpk/P8Z+aF55enrGEEtKtV1H7hUDSrIIRwvMVM5XPj8Ixn0ELn/hAzhH80oAen8Hvn9FAL53S+1sZuAI3n8HzEu/Bz6IcX0+80cIzP1HBz6AfnF9S/NBCMz9QWZwcX1P80EIzP1DZmEIzP09Zl9KsgBHcX0+8ycHzEOEQT8/PwfMTKxXPj8HPoDFR7+AH3GAmvRIBC5/Azf/QPQ9Ln9+B4BfPnF9S/NMB8xMw1c+Pwe+gENmkHF9T/OEB8xM7Vc+Pwe+gD1muge+aycHxIj0VGd5b3p6gj9RPz8/Z25penq+h3pmPsYAVwe+gyd+i4sHyBsjRwfI6yNPB8jzI1cSB75rH7UHPz8/zAV3Z5p9Pz8ucQfGlwfEf/MWB8ynP00/Pwc2hPMLB8z3LwfMCo8ELn+1n0o/P2ePgT8/B74Kd3oHzApJv+JMd8aBB8gyggJHPz9FRYECS0X/xzB6fwd6gL53RO1uB76CBwfMAo8HNoT0twfGbi6IZxqiPz8HxhsjLwfGgQfG8yP/B8brIzcHvoMfGn6Li4sHxIjzBQfIGyNHB8jzI08SB75rHwfMsD9NPz8HxpgHxngHNonzTQfGinpUVJ1APwe+ggcHNnn0aQfGhmdDoj8/B8YbIy8HxvMjNwe+gx8afgfIGyNHB8jzI08HyPsjVwASB75rL8ZwwHg/Hz8/7Shnh2p6erZIPz8/yFdnu2x6esZ+B8YbI/8HxvMjBwfG+yMPB76DLwAafi56zApCZ72GPz/PxprGRFCDQz8HyBsjHzZv+zELzDxAf0M/CDg7mvM9Zh1nz3l6egjIQ5oHxH/0RMz3S2ZTxkRffkM/vn//yESSfkM/B3p+ZoC4Qj8/P2fDhj8/xoJmxQfekAvMRLW6Qz8Hxn2+XToHgHdBB8xLjQjGQ38HzEuHB3okBKNAP4sHxoMHyBdHB8jnTwfI71cHyPcfABEHvmsfB96YB8Z1xIj35jZc7n5DP+7eB8Z+C8w04rpDP75fOgfGbgeAeUEHzCt/CMZDcQe++2cnevQ6Z/PVPz++d0D0J8SW81Eml/NGNpf0W7hzenp6Zku4dHp6emZEuHF6enoHxpJ6VMagQD8IxkNxB8j7Zycuf2ZRZ8hpenqCP0g/Pz9nGWl6er4fP76HegfGGyMvB8brIzcHxvMj/wfG+yMHB76DHwAZfosH3pALzESNuUM/B8Z9vl06B4B3QQfMS40IxkN/B8xLhwd6JBSeQD+LB8gbI0cHyPMjTwfI+yNXABMAEQASB75rL7hCPz8/Z3iIPz8Ivol6LpYLzCTDuUM/yBsjH8B2vz8/P0rMkj8/PwfedgjGM3sHxHH0NWd6e3p6CMhDewfEf0rDuD8/P75ECn1DP/+AXkHGhmfAeXp6B95+B4B3QQjGQ4OB/zdAA8ZuaNA/Pz8LzLk/TT8/B8Z5B8jzIycINnrz8XECN0DzPWZXB8aKelSwnUA/cQI3QPNTB8aKelTVnUA/B76CBwfI+yMnZo8HJnkHtzjJXjfJXjdJB3JqB4B1PQfGfQeAZzoHPo+AXkE+jgfefQvGfwiAd0G+XzoHzEt/BsZDg4EDhzdABsZDgwvI84cnA8ZtZkJ6fmhYenp6uEI/Pz9nCog/PwDGgQfGGyMPB8bzIxcHxvsj3we+gy8AGgAZABt+i4sHyBsjRwfI8yNPB8j7I1cAEQe+ax8H3pjEiPftNlwNgEM/7uUHxn4LzDQBvEM/vl86B8ZuB4B5QQfMO38IxkNxcQN3N0DzAge++3cnevM6ZwvXPz++d0D0IsSW81Eml/NGNpf0Vrhzenp6Zku4dHp6emZEuHF6enoujXpU49pAPwjGQ3EHvgt3J3ouf2ZRZ+BrenqCP0g/Pz9nMWt6er4fP76HegfGGyMvB8bzIzcHxvsj/we+gx8AGX6Liwe+aye+eHn0VGdFa3p6vh8/Zx1renqCP0g/Pz9mCcSI9y02TM9/Qz/uJQfeiAvMRMO7Qz8HxoC+YDoHgHdBB8xTiAjGQ39xA483QPNCB8YDjydmW2e6Znp6vh8/Z5JmenqCP0g/Pz9ni2h6ege+h3oHvoMnfouLiwe+aycHxIj0UmetZnp6gj9RPz8/Z6Joenq3UT8/P2ZFxkRNg0M/yEAufwe+gyd+iwe+ayfMwD9/enqoejp6evRNwHg/fz8/80XCTGh+Qz8uf2ZUZ+dmenqCP1E/Pz9nHGh6erdRPz8/B76DJ36Li4sHyBsjRwfI+yNPC8jzI1cH3oAHzDyytkM/C8aPALk/P0M/CIB1Qb5fOgnGS5ILzEN//kqxC4A3AsUbgDjGmMBevz8/P8B1P/8/P/MLwHU/vz8/8zXMvT8/enqoenp5evNYADaR9AO/iL/+xwuANwXGQ5L9gQN/OEBmL7+Iv/7HC4A3BcZDkv2BA384PWZbv2D6/scLgDdmTb+Iv/7HC4A3BcZLkv2BA4A4P8SW9EK3P78/P2ZYBMOW9EK3P/8/P2ZMAL92QLc/P0A/AEoDgQfGGyNHB8b7I08LxvMjV36Li/8OB75r/wfemAfMCyMfZxSeenrM/kA8P0A/P/JOB8YDIycHxkdKskMYJD+/Pz9mPS5/v/sjNz/zSwfGCyMfvqCnPj8/fAe+g/8Wfou1Rz8/P2hRkj8/i4vhyAsjRwe+axe3eno/P+E2h0rD2z8/PwfMCyMvZ2qdenpKshMj37c/QD8/4TaP7iVKsX0HzEy/Kj4/cUMAPfNUB8YDIzdKsY0HxsdXQD8/SrFTUGYHSrGNZv4HxgMjNwfGxzdAPz8HxIjzLQC4QD8/PwfMAyPvA8gLIycLzAMj37U/PT8/B8gDIx9ncJE/P0qyEyPfxH/zREqyEyPvv/sjBz/zSwfGCyMvvqCnPj8/fEqyfQe+gxd+Lo1oAHp6eosHyBsjRxIHvmsfBC6NB8aVC8aYDMSI9CsHxIj0KwfEjfNTZzBoenq2UT8/P8hXZyRienoDxo4HxhsjLwDGfQe+gx8afgzElvOYB8SW85MMxIjzRgzEf/RB4QPIUGaDCMZ44QM4UPNFB76APQe+ZUD0bwfEjfRB4QTITmahCL54evRbCyaAAEqyQ0fhyEAHzAg94cR/8zEHvmVA9GhmKQzEiPMfAEqyPwzM/z3hyEAHvoA94cR/80sHvmVA80EHvmpA9F8HxHr0Q+EDyFAHxI1KxOB6enoIvnh69ErhBMgTFnkDzA0PaAt6enrhBMhOZ+Rnenq2HT8/P2gqenp6i4uLDMR/9Fcuf35KskDhxH/zTuE2PfRJB76APQe+fT0IvmdA9GRKskBKskUmgH4HyPsjRwvGiAfGeC6IDMR/8ywHJpJKskM14chCB76CPeHEf/NBCL5nQPRlDMR/80oIvmdA80hKsoAIxofhbqYHxvsjRwjGgH4LxpULxpAMxH/0Pi5/fgBKskUMzA09AEqyTgzMFj3MALq+d1gDzAgfzP26A0oCiL53WMwFHwDGgEoChSaA9EYExIjzQQi+Z0D0g36LB75rJ748kLJDPz/0LAfEiPRVZ8BienqCP1E/Pz9n8WR6erd6enr6B76DJ34HxI3zYAe+gydo9Xp6egQuiAe+gydoPT8/P4uLB8aDB8gXRwfI508HyO9XB8j3HwATABEAEge+a/8IxncHxm0LxnAHxIj0VWcfYnp6gj9RPz8/Z1Rkenq3enp6+mhrPz8/B8Rx82AHxHr0Qi5/aJY/Pz8IxpAHzAsjH2dk2np6B8YTIycHvrU3QD8/P/RUC8aCB8aRCMaJZ2t5enrGl2jUPz8/ALo/QD8/C8wkGys+P+EEODnuVgBKsUkAcQMLPUDzRQfGvU9APz/FS0BKsYBmTgBKskkHzBMjJ2e8sj8/B8YTIycIvoE9SrJnxpzhAzg57lVKsUkAcQMLPUDzRQfGvU9APz/FS0BKsYBmTUqySQfMEyMnZ72yPz8HxhMjJwe+gT1Ksn8ml/RJxGzzRQe+akBKxPd6enq/+yM3P/NLB8YDIx++n6c+Pz98xn4Hxhsj3wfG6yPnB8bzI+8Hxvsj9we+g/8AGgAZABt+/xQAEQASB75r/wfM6yMvB8gcLwfI9DcHyPz/C8jkBwfGRO3zQz8HLoQHyAQ/BC5jDMZ3B8ZtB8Z4B8SI9FdnvGR6erZRPz8/yFdnsF56esZ+aPVAPz9nGJ0/Pwc2ge1B4QPIImaXCMZCB8bHN0A/PwfEiPMJA8jjIycAvoh6C8aCC8jjIx+1P0A/P2eXjT8/C95vxH/0NmfjZHp6uiU/Pz/IN2cXZHp6xj9oIEA/P8wAuuG+d1jyQuG+gB/hyEoHvoI9SrJK4cSI9GMuf2h5Pz8/CMaBCDZx7k7hA8giZ1xkenq2HT8/P2gWenp6Bz5/B8wHTwc2gAdWjQcekPMRB8B1P0M/P/IwB8z9Sgc2ffJFB7dvenp6enp6Sge+X29n2zl6egcmXwfMGyMvB8SW8yuCPouLPz9mUQfGhWdC2z8/B8aXB8R/80qCP5ycPz8Hvn5PZj4IxpsHxJb0U2fZY3p6gj9LPz8/Z85jenrGN2YCCMZKAL6IegPI8yMnC8aCtT9APz8HyBsjHwfGyDdAPz9njZA/P8R/800Lxn4HxpEHxopnD5l6esZ3ZktnCmN6erolPz8/yDcHxJbzUAfMBm/AOJycPz/0RGc11j8/xoIHxgw/By6MZ0M0enoHxhwvB8b0NwfG/P8LxuQHB8zkTwAaABkcfouL/w4HvmsfBC5/B8aYAzhEOLNDP/Q6B8SI9FNnaF56eoI/UT8/P2eZYHp6Ln9mLUqySAfGjmZSzAC64b53WPJC4b6AH+HIRQe+fT1KskXhxIj0Y2ZIB76FemdGPz8/B8Z+B76DHxZ+i4sHyBsjRxIHvmv/B8aVB8Z4CMaPB8wLIx9n9tt6egvMAyMnB8aOB8aKZ+58enq/+yM3P/NLB8YLIx++oKc+Pz98B8YbIw8HvoP/Gn6L/xQAEQASB75r/wfM6yMvB8gcLwfI9DcHyPz/C8jkBwfGRIHwQz8HLoQHyAQ/BC5jDMZ3B8ZtB8Z4B8SI9FdnUF56erZRPz8/yFdnRGB6esZ+aPVAPz9nrNo/Pwc2ge1B4QPIImaXCMZCB8bHN0A/PwfEiPMJA8jjIycAvoh6C8aCC8jjIx+1Pz0/P2crjz8/C95vxH/0Nme3XXp6uiU/Pz/IN2erXXp6xj9oIEA/P8wA2uG+d1jyQuG+aB/hyEoHvoI9SrJK4cSI9GMuf2h5Pz8/CMaBCDZx7k7hA8giZ/Bdenq2HT8/P2gWenp6Bz5/B8wHTwc2gAdWjQcekPMRB8B1P0M/P/IwB8z9Sgc2ffJFB7dvenp6enp6Sge+X29nbzZ6egcmXwfMGyMvB8SW8yuCPouLPz9mUQfGhWcW2D8/B8aXB8R/80qCP5ycPz8Hvn5PZj4IxpsHxJb0U2dtYHp6gj9LPz8/Z2JgenrGN2YCCMZKAL6IegPI8yMnC8aCtT89Pz8HyBsjHwfGyDdAPz9nIYo/P8R/800Lxn4HxpEHxopno5Z6esZ3ZktnnmB6erolPz8/yDcHxJbzUAfMBm/AOJycPz/0RGfJ1z8/xoIHxgw/By6MZxctenoHxhwvB8b0NwfG/P8LxuQHB8zkTwAaABkcfouL/w4HvmsfBC5/B8aYAzhEzLBDP/Q6B8SI9FNnPGB6eoI/UT8/P2ctmnp6Ln9mLUqySAfGjmZSzADa4b53WPJC4b5oH+HIRQe+fT1KskXhxIj0Y2ZIB76FemdGPz8/B8Z+B76DHxZ+i4sHyBsjRxIHvmv/B8aVB8Z4CMaPB8wLIx9nith6egvMAyMnB8aOB8aKZ+58enq/+yM3P/NLB8YLIx++oKc+Pz98B8YbIw8HvoP/Gn6LcYBD9FhxgEDzHnGAPfNNB7c/Pz8/Pz8/vwc2j/FKr0B+B7d6enp6enp6+mZrLX9+B8aDB8gXRwfI508HyO9XB8j3HwAUABEAEge+a/8HvjU/BMZvAEqxaAfGlfRUZwFfenqCP1E/Pz9nNpl6emiGQD8/BMRx80gAzP95vncd8pwHxpAHzAsjH2dO2Hp6C8Y2LnEASrE6A8zpRwjMAkBmSAfGPkqxNwd6fwvMAyMnB8g+AMaUxopn+E8/P8R/9GDGhL6MPf+/eixKBGfMApSnfPRLB8Y+/8U3B3p/B8g+AL6MegBygWp6enpKxNg/Pz/MAo87SPJI/0q5gr5/j2YezALaO1jySP9KuYK+f6hmTswCujtY8kj/SrmCvn+IZj4AxoTEf/NCt0U/Pz9mEAfGPsVPB8wHQAfIRsz9p6ea8yoExHG3Rz8/PwBKBIEHeogHyEYDxm/DjfMqN1DzJmcBmnp6gj9RPz8/ZzacenpmWP/FOAfMAEAHyD63Tz8/PwTEcQBKBIEDxm8ujQDGhABycQPGf8wKj794SPJI/0q5ir6Aj2YezALaO1jySP9KuYq+gKhmTswCujtY8kj/SrmKvoCIZj4AxowANozzLQA2ie4sADZv7Uz0QzaF8UK4Sz8/P2ZGAEqqcT5wuEc/Pz8Hxj7/xTcHen8HyD5GaGbUB8Y+B3qHB8g+/8N681T/NzfzT2fNmXp6gj9RPz8/Z8Kbenr/cYRH9Cu/+yM3PwvINvNLB8YDIx++n6c+Pz98B8YGRwfEiPNBB8Y+B8hALn9ofz8/P8Z8ALl6enr6vmJAALo/Pz+//3GEQ/RKxHrzBv9xhD3z/wA2cvH/vmQ9ZyKZenqCPx0/Pz/EevQ3AMZ0v/sjNz/zSwfGCyMfvqCnPj8/fAfG/kcHxH/zQQfGRgfIR8aBZhoANnHyf/9xhD3zinKZZobEbPMiv/sjNz/zSwfGCyMfvqCnPj8/fAfGDkcHxI3zQQfGRgfIRQDGgmYkv/sjNz/zSwfGCyMfvqCnPj8/fAfGDkcHxI3zQQfGRgfIRQDGgQfGGyPfB8brI+cHxvMj7wfG+yP3B76D/wAaABkAHH6LiwfIGyNHB8jrI1cREgATABEAEge+a/8ELmMASrFwBMZvB8Z1Czgd9FRnApx6eoI/UT8/P2c7lnp6aPhEPz8ExHHzSADM/3m+dx3ynAfGkAfMCyMfZ1PRenoLxjoAxmsLyPsj9wBKsloIzAI9ZkUHxkJKslcHvn89tUc/Pz8HyEJKsoZnaIg/P8R/9F3Ggbh8ej8/vok94b52LEoEb8z+lOHEgPRMB8ZCSrJXB75/PQfIQrdhSD8/AL6FerhPej8/td9BPz8Ati8/Pz8At29BPz8DzAe/AHKBanp6ekrE4D0/P+EANpZKvbJAPz/hvnY17kZKsn4AJn5ooEA/P+E2mEq+wkA/P+E2lUq900A/P7jlQT8/4TaY7kVKsn4mfWj2QD8/4QA2l0q98UA/P7h1QT8/4TaY7kZKsn4AJn9oG0A/P+EANphKvRJAPz+470g/P+E2mO5GSrJ+ACaAaDxAPz/hNpdKvThAPz+3b0g/P+E2l+5MSrJ+LGFIPz9oXEA/P7jhRT8/4TaYSr1TQD8/zABF4TaX7kVKsn4mgGh8Pz8/uGFFPz/hNphKvXM/Pz/MAEXhNpftX8wH8eE2mEq9Xz8/P8wAReE2l+2LuOFLPz/hNphKvYU/Pz/MAEXhNpftscwH8eE2mEq9sT8/P8wAReE2l+2dzAfx4TaYSr2dPz8/zABF4TaX7cm4D0k/P+E2mEq9yz8/P8wAReE2l0q983p6eswH8eE2mO33zABF4TaXSr3fenp6zAcB4TaY7ePMAEXhNpdKvQt6enq4/08/P+E2mO0JzABF4TaXSr0xenp6uF9SPz/hNpjtN8wAReE2l0q9H3p6ekqyfrhPVz8/4SaA4b53SPJWaEV6enq3VXo/P+E2l0q9e3l6er6Her53evQjSrKGzAC6zBDavndY8UW+dVjxRADGfWZLvnVYzABfSgKAvn+IxH/zQrdFPz8/ZuIHxkIAt5p6Pz9Ksk8HzAc9B8hKzP2n4QDEf/M7BMRxt0c/Pz8ASgSBB76AeQfISgPGb+HEjfM14ThQ8zRn3ZV6eoI/UT8/P2cSl3p6AL6FegC2Lz8/P2ZYSrJYB8wAPQfIQrdPPz8/BMRxAEoEgQPGby6NAMZ9AHJxALtPej8/ALrfQT8/A8aFA8Z/4QA2lkq9p0A/P+G+djXuRkqyhgAmhmjNQD8/4QA2m0q+7kA/P+EANppKvb5APz+35UE/P+E2l+5GSrKGACaKaOhAPz+3b0E/P+E2l0q930A/P8wHReE2mO5FSrKGJodoCEA/P7fhSD8/4TaXSr3/QD8/zAdF4TaY7V/MAPHhNpdKvStAPz/MB0XhNpjti8wA8eE2l0q9V0A/P8wHReE2mO23zADx4TaXSr1DQD8/zAdF4TaY7aPMAPHhNpdKvW8/Pz/MB0XhNpjtz7fhSz8/4TaXSr2VPz8/zAdF4TaYSr3xenp6zADx4TaXSr19Pz8/zAdF4TaYSr0Zenp6zADx4TaXSr2lPz8/zAdF4TaYSr0Benp6tw9JPz/hNpdKvc8/Pz/MB0XhNphKvSt6enrMAPHhNpft+8wHReE2mEq9V3p6eswAAeE2l+3nzAdF4TaYSr1Denp6t/9PPz/hNpftDcwHReE2mEq9aXl6erdfUj8/4TaX7TvMB0XhNphKvZd5enpKsn7MECHhJn3hvndI8iBKsoYmhWZUt1V6Pz/hNpfuR0qyhgAmi2Y+voh6vnh69CNKso7M/bq+d1jM/drxRb53WPFEAMaFZku+d1jMBV9KAoW+aDIANoXzMgA2ie4tADZn7Un0RAA2iPFCuEs/Pz9mRgBKqmk+aLhHPz8/B8ZCSrJXB75/PQfIQkZwaGl8enoHxkIELmMLxvsj9we+f3kHyELhxJbzVOE4V/NPZ2SSenqCP1E/Pz9nlZR6ev9xgUf0KwvIOgM34yM380sHxgMjH76fpz4/P3wHxgpHB8SI80EHxkIHyEAuf2h/Pz8/xpkAuXp6evq+XkAAuj8/P7//cYFD9ErElvMG/3GBPfP/ADZq8f++YT1n9ZJ6eoI/HT8/P8SW9De+jHoDN+MjN/NLB8YLIx++oKc+Pz98B8YSRwfEjfNBB8ZKB8hFxoRmGgA2afJ//3GBPfOKcpxmhsRx8yIDN+MjN/NLB8YLIx++oKc+Pz98B8YSRwfEjfNBB8ZKB8hFAMaCZiQDN+MjN/NLB8YLIx++oKc+Pz98B8YSRwfEjfNBB8ZKB8hFAMaBC8wbI/8IxhYvCMbm/wjGXgAaABkAGxoZfouLiwfIGyNHB8jrI1cREgATABEAEgfAa58/Pz8ELmMASrFwBMZvB8Z1Czgd9FRn25F6eoI/UT8/P2fQk3p6aCRBPz8ExHHzSADM/3m+dx3ynAfGkAfMCyP3Z+jKenoLxjoIxmsLyLsj1z8/PwBKsloIzAI9ZkUHxkJKslcHvn89tUc/Pz8HyEJKsoZnNn4/P8R/9F3Ggbh8ej8/vok94b52LEoEb8z+lOHEgPRMB8ZCSrJXB75/PQfIQoLDI5c/Pz/vRT8/t+FFPz+CAyMfYUU/P7hPej8/ggMjI29FPz+130E/P4IDIyfhRj8/ALYvPz8/ggMjK+9GPz8DzA+/ggMjL+FLPz8At29BPz+CAyMz70s/PwC44Ug/P4IDIzdhSz8/ggMjO29LPz+CAyP/4Uw/P4IDIwPvTD8/ggMjBw9JPz+CAyMLFUk/P4IDIw+PST8/ggMjE5VJPz+CAyMXH0o/P4IDIxslSj8/ggMj3/9PPz+CAyPjBU8/P4IDI+dfUj8/ggMj62VSPz+CAyPvT1c/P4IDI/NVej8/AHKBanp6ekrECz0/P+EANpZKvaFAPz/hvnY17kZKsn4AJn5oz0A/P+E2mEq++EA/P+E2lUq9vkA/P7jlQT8/4TaY7kVKsn4mfWjlQD8/4QA2l0q95EA/P7h1QT8/4TaY7kZKsn4AJn9oBkA/P+EANphKvQFAPz+470g/P+E2mO5GSrJ+ACaAaCtAPz/hADaVSr0iQD8/uG9IPz/hNpjuRkqyfgAmfWhMQD8/4TaXSr1IQD8/4TbbI5c/Pz/uTEqyfizhRT8/aGw/Pz/GCyMf4TaYSr1kPz8/4TYbIyPuRUqyfiaAaIo/Pz/GCyMn4TaYSr2CPz8/4TYbIyvtXcYLIy/hNphKva4/Pz/hNhsjM+2JxgsjN+E2mEq92j8/P+E2GyM77bXGCyP/4TaYSr3GPz8/4TYbIwPtocYLIwfhNpjt9uE2GyML7dHGCyMP4TaY7ebhNhsjE+3BxgsjF+E2mO0W4TYbIxtKve16enrGCyPf4TaY7QLhNhsj40q9GXp6esYLI+fhNpjtLuE2GyPrSr0Fenp6xgsj70qyfuEmgOG+d0jyV2g0enp64TYbI/NKvSV6enq+h3q+d3r0I0qyhswAuswQ2r53WPFFvnVY8US+h3pmS751WMwAX0oCgL5/iMR/80K3RT8/P2beB8ZCALeaej8/SrJPB8wHPQfISsz9p+EAxH/zNwTEcbdHPz8/AEoEgQe+gHkHyEoDxm/hxI3zMeE4UPMwZ0eOenqCP1E/Pz9nfI96egC2Lz8/P2ZYSrJYB8wAPQfIQrdPPz8/BMRxAEoEgQPGbwzeiS6NB76HegC7T3o/PwhycAC630E/PwvGjQvGf+EANpZKvZ9APz/hvnY17kZKsoYAJoZoxUA/P+EANptKvulAPz/hADaaSr32QD8/t+VBPz/hNpfuRkqyhgAmimjgQD8/t29BPz/hNpdKvRdAPz/MB0XhNpjuRUqyhiaHaABAPz+34Ug/P+E2l0q9N0A/P8wHReE2mO1fzADx4TaXSr0jQD8/zAdF4TaY7YvMAPHhNpdKvU9APz/hNtsjlz8/P+2xxgMjH+E2l0q9eD8/P+E2GyMj7Z3GAyMn4TaXSr1kPz8/4TYbIyvtycYDIy/hNpdKvZA/Pz/hNhsjM0q98Xp6esYDIzfhNpdKvbg/Pz/hNhsjO0q9GXp6esYDI//hNpdKvaA/Pz/hNhsjA0q9AXp6esYDIwfhNpdKvcg/Pz/hNhsjC0q9KXp6esYDIw/hNpft9OE2GyMTSr1Venp6xgMjF+E2l+3g4TYbIxtKvUF6enrGAyPf4TaX7QzhNhsj40q9bXl6esYDI+fhNpftOOE2GyPrSr2ZeXp6xhMj70qyfuEmfeG+d0jyWUqyhiaFZk3hNhsj8+5HSrKGACaLZj6+iHq+eHr0I0qyjsz9ur53WMz92vFFvndY8US+iHpmS753WMwFX0oChb5oMr54evMxADaJ7jC+iUcINmftSfRCxpAINo3xQr6JQ2ZIxpAISqpoBz5lB8ZCSrJXB75/PQfIQmhyfHp6B8ZCBC5jC8a7I9c/Pz8Hvn95B8hC4cSW81ThOFfzT2fQj3p6gj9RPz8/Z8GJenr/cYFH9CoLyDoDN6Mjzz8/P/NLB8YDI/e+n6c+Pz98B8YKRwfEiPNBB8ZCB8hALn9ouT8/PwfGlMaJZ9pqenrDf/P6ZzmPenqCPx0/Pz//cYFA9EEHvox6ZvD/cYE98zADN6Mjzz8/P/NLB8YDI/e+n6c+Pz98B8YKRwfEiPNBB8ZCB8hAB7c/Pz8/Pz8/v2bdAzejI88/Pz/zSwfGAyP3vp+nPj8/fAfGCkcHxIjzQQfGQgfIQAe3enp6enp6evpmMP9xgT3zPgdynAM3oyPPPz8/80sHxgsj976gpz4/P3wHxhJHB8SN80EHxkoHyEUHxoQLzNsjnz8/PwjGFi8Ixub/CMZeABoAGQAbGhl+i4uLB8gbI0cHyOsjTwfI8yNXEge+ax8H3ngulsZtzOpADMR/8ygIxj/AfD9APz/yRgfGP0qyQ/cefWYnvvdHQPlIxopnEdo/P2ZYLn9mVGdKoD8/wHw/QD8/8kFKslv3HpnGfgfGGyMvB8brIzcHxvMj/we+gx8afouLB75rNwe+4yMnPwfMEyMfB8gLIx8AsEAuiAC3RT8/P2fjcHp6B76DN36Li4sHyBsjTwfI8yNXB8j7Ix8AEQe+ay8Axm8HxpUHxngELnEHxIj0J2ekiXp6gj9RPz8/Z9WLenoufwfGGyMHB8bzIw8HxvsjFwe+gy8AGX4HxJbzjuEDOC3zjOEDODD0TGfriXp6gj9RPz8/ZoUHzAsj/2cFuz8/C8YLI/8MxIj0TGcGiXp6gj9XPz8/ZqgLyPMjHwPGgQfGjgfGimfDfz8/B8aXB8gDIx8HxJb0RQfGCyP/Z+C7Pz8Hxgsj/2f2kHp6B8Z+aOp6enqLi4sAt/8/Pz9oKHp6eosHyBsjTwfI6yNXERIAEQe+a/8HxkTyG0M/By6DB8gDIy/G/VMHxnVKsnCAZ0unQPNYvv1PeUrHRUA/PwfGPeHILwe+PT1oSUA/PwfGimfVm3p6B8wsChpDPwvMNFfZQz++d3rzNAfGimf6m3p6vnd58ycHxopn7Zt6egfelwfGigeAdkFn3pt6er5fOgfMS38IxkOZB8xTh2Y+B8aUxf04eYc7QErBzT8/PwfGimc1m3p6vnd68y4HxopnLJt6er53efMhB8aKZx+benoH3pcHxooHgHZBZ1Cbenq+XzoHzEt/CMZDmQfMK4culjccN/wGA0qyiQPM/kQHzBMjIwfMCyMfZ//HPz/Ef/QoOBsjH/kBB8zrIyNKuQw/B8aSZxz2Pz++d3rzTHp+B3qENhsjH/tjZh63eno/P2ZavgJPefhLB8aSxoln230/P2ZMB8ZC4cgvB75CPUqygQfGCyMvBy6LZ+9cenoHxhsj5wfG6yPvB76D/wAZGhl+iwfIGyMfEgfAa/8+Pz8HxkQ/FkM/By6DB8jDIy8+Pz8IxncHxpUMxH/zRAfEiPQlZweLenqCP1E/Pz9nPIV6egfG/lcHxH/zRQe+9k8/9D6BPz+3QD8/P2YrC8wDIx9nbD8/PwvGggfMEyMfxodnAVU/PwfGBlcHxIjzRQe+9k8/9D6BQD8HxssjLz4/Pwcui2eCW3p6B8bbI+c+Pz8HwIP/Pj8/Gn6LiwfIGyMfEgfAa/8+Pz8HxkQXFUM/By6DB8jDIy8+Pz8IxncHxpUMxH/zRAfEiPQlZ5+GenqCP1E/Pz9n1Ih6egfG/lcHxH/zRQe+9k8/9D6BPz+3QD8/P2YrC8wDIx9nBD8/PwvGggfMEyMfxodnSVY/PwfGBlcHxIjzRQe+9k8/9D6BQD8HxssjLz4/Pwcui2daW3p6B8bbI+c+Pz8HwIP/Pj8/Gn6LiwvIAyNXB8gLI0cOFBESABMAFAARABIHvmsXB8ZtBC56B8ZNB8SN80ELOPlX9FVneIV6eoI/UT8/P2dph3p6t0I/Pz9ohVA/PwC7eno/PwfG6U8HyOsjLwfMBEAHyAFPCzj5R/NLBzYBR/FBAEqymmZZB8b9Twc2/UfzUEqyVwe+fz0HyP1P4QA2m/Q+AMaaSrJ2ALxHPz8/SrKGZgIHxgFPB3p/B8gBTws4+UfzRgc2AUfxRADGemYkB8ZJB8YATwc2AEfzU0qyTwe+fz0HyABPSrJ14QA2k/RDAEqyekqymkqyigDGlOHI2yOnPz8/ZzOyPz/Ef/SkC8bbI68/Pz/hvnosStN/DMzORz4/PwDHPfNB4b56JvQIB8YBTwd6fwfIAU8LOPlH80sHNgFH8UEASrJ6ZiAHxkkHxgBPBzYAR/NQSrI3B75/PQfIAE/hADZ79D4AxnpKsprhyNsjpz8/P8wCsgC4mno/P+EAxIBKw8VPPz/MAq3hAMSASsPnTz8/t0A/Pz8Dx7sjpz8/PwTFaswPKuE2dUrEXj8/PwvGAU8IzP9AB8gBTws4+UfzSgc2AUfxSABKsopovz8/PwfGUQfG/U8HNv1H8+9KskcHvn89B8j9T+EANovzGswAp+EAxID0GAfGAU8AvEA/Pz8Hen8Dx6sjpz8/PwfIAU8LOPlH80sHNgFH8UEASrKaZiAHxkkHxgBPBzYAR/NQSrJXB75/PQfIAE/hADab9D4AxpoLyAMjLwjGhGYEAMaKB8YBTwd6hwfIAU8LOPlH80EHNgFH8iG3QD8/P7V8ej8/4SaH4TaF8lgHxkkHxgBPBzZA80cHvn95B8gAT7dAPz8/Lo0MzN5HC8jjI/8MxnsLyOMjN8Z1A8V9zAUv4TaY9BYDxX8AuHp6Pz8HxgFPB3p/B8gBTwc4EUfzQQc2AUfyNwfGSQfGAE8HNgBH8yFKsk8Hvn89B8gAT7gvPz8/4QA2kPNLSrKV4TaQ9E8ujWa1Lo1mRLgvPz8/SrKVAMWEvN9BPz9xlwC5T3o/P7dIPz8/ALxvQT8/BFaIyMMjtz8/PwC+YEEAtnp6Pz8DPocDzN93t2FIPz/MD7/hNphKvYxAPz/hvnY17kVKsn4mgGi3QD8/4QA2mUq+2EA/P+E2nEq9pUA/P7jlQT8/4TaY7kVKsn4mhGjQQD8/4QA2nEq9y0A/P7h1QT8/4TaY7kZKsn4AJoRo7UA/P+E2lUq96UA/P7jvSD8/4TaY7kVKsn4mfWgUQD8/4TaXSr0QQD8/t29IPz/hNpfuTEqyfixhSD8/aDRAPz+44UU/P+E2mEq9K0A/P8wAReE2l0q9GHp6eswH8eE2mEq9U0A/P8wAReE2l0q9AHp6eswH8eE2mEq9ez8/P8wAReE2l0q9KHp6erjhSz8/4TaYSr1dPz8/zABF4TaXSr1Kenp6zAfx4TaYSr2FPz8/zABF4TaXSr1yeXp6zAfx4TaYSr2tPz8/zABF4TaXSr2aeXp6uA9JPz/hNphKvdc/Pz/MAEXhNpdKvYR5enrMB/HhNphKvb8/Pz/MAEXhNpdKvax5enrMBwHhNpjt68wAReE2l0q92Hl6erj/Tz8/4TaY7RHMAEXhNpdKvb55enq4X1I/P+E2mO3/zABF4TaXSr3seXp6SrJ+uE9XPz/hJoC1SD8/P+E2ffJaaA55enq3VXo/P+E2l+5HSrJ+ACaBZj6+h3q+d3r0I0qyhswAuswQ2r53WPFFvnVY8US+h3pmS751WMwAX0oCgL5nMgA2gPIYBMWDDDZ180EAx0IMPnsHxgFPAD57B3p/Lo0HyAFPBzgRR/NGBzYBR/FESrKVZh8HxkkHxgBPBzYAR/NQSrJXB75/PQfIAE/hADaW9D3GlbgvPz8/aJ98enoLxrMjnz8/PwvG2yOvPz8/B8brIy8Dxasjpz8/PwjGQcj7IycMzN5HC8j7IzcHxsd3Pz8/B8ZASrlHSrJ+NoBKxDk+Pz8HxgFPBC5xB3p/B8gBTws48UfzSwc2AUfxQQBKspFmJAfGSQfGAE8HNgBH81RKsk8Hvn89B8gAT7d6ej8/4TaP9D4AxpFKspVKsoW3Lz8/Pww2e/Tt4TaP9Oy3QD8/PwPFfyZ3B8YBTwd6f8j7IycHyAFPCzjxR/NBBzYBR/IxB8ZRB8b9Twc2/UfzKUqyRwe+fz0HyP1Pt3p6Pz/hNofzWLcvPz8/SrKY4TaH9Fi3QD8/P2asAMaJZkMASrKJty8/Pz8ASrKZuk96Pz+8b0E/PwC2eno/PwC7QD8/PwC830E/P+E2h0q9qkA/P+G+eDXuRkqygL5nL2jYQD8/4TaKSr77QD8/4QA2jEq9xkA/P7flQT8/4TaH7kZKsoAAJoRo8EA/P+E2jEq97EA/P7d1QT8/4TaH7kVKsoAmhGgTQD8/teFIPz/hNoVKvQZAPz/M/UXhNofuRUqygCZ9aDNAPz+1YUg/P+E2hUq9JkA/P8z9ReE2h+1fzA/x4TaFSr1SQD8/zP1F4TaH7YvMD/HhNoVKvT5APz/M/UXhNoftt8wP8eE2hUq9aj8/P8z9ReE2h+2jteFLPz/hNoVKvZg/Pz/M/UXhNoftycwP8eE2hUq9hD8/P8z9ReE2h0q98Xp6eswP8eE2hUq9rD8/P8z9ReE2h0q9GXp6erUPST8/4TaFSr3OPz8/zP1F4TaHSr0Denp6zA/x4TaF7frM/UXhNodKvS96enrMDwHhNoXt5sz9ReE2h0q9W3p6erX/Tz8/4TaF7RTM/UXhNodKvUF6enq1X1I/P+E2he06zP1F4TaHSr1veXp6SrKAtU9XPz/hJn3hNsMjtz8/P/JZaJF5enq3VXo/P+E2h+5CSrKAJoJmPr6Her53evQjSrKGzAC6zBDavndY8UW+dVjxRL6HemZLvnVYzABfSgKAvmcyADaA8hgExYMMNnXzQQDHQgw+ewfGAU8Hen8HyAFPCzjxR/NLBzYBR/FBAEqyiWYgB8ZRB8b9Twc2/UfzUEqyRwe+fz0HyP1P4QA2hvQ+AMaJSrKYty8/Pz9ogXx6egfG6yMvC8bjI/8Dxasjpz8/PwvG2yOvPz8/C8j7IzdmPgQucQfGAU8AtUA/Pz8HxglHCCZ9B8gBTwTDf/QKB8SI80QHNoDyKOHElvMjALh6ej8/4QA2mPNXB8ZJC8YATws2QPNLCMz/eQfIAE8HxgFPBzZnSsTyQj8/BMNsSsOCcXp6tz0/Pz9o0Ec/PwfEiPNPB8gDIy8HxncHxpAHNoDyAgfIAyMvB8Z3B8aQvHp6Pz/hxJbzMgfIAyMv4Tac8ywLxkEHyAMjLwzGB08MNkfzWwjMAHkIyP9PB8b5TwfGEUcHyPsjL2ZEvHp6Pz8HzAJAB8gBTwfEjfNGBzZ98UEASrKRZh8HxkkHxgBPBzYAR/NPSrJPB75/PQfIAE/hNpT0PgDGkQDFgeG+dQTzUuG+dQ/zS+G+deTzRuG+de/0RgDFhGZBAMWEAC19A8jzIx8Exom2D1M/P8N/SsNeQT8/B8YBTwd6fwfIAU8LOPFH81MHNgFH8UkESrKZA8gbIyNowz8/PwfGSQfGAE8HNgBH8+0DSrJXB75/PQPIGyMjB8gAT+EDNpzzFgBKso7hAL52JvNGAEqyhuEAvnYs9A0HxgFPB3p/B8gBTws48UfzRgc2AUfxRADGiWYjB8ZJB8YATwc2AEfzTkqyTwe+fz0HyABPSrKF4TaU9EMASrKJSrKQZkwDyPMjIwBKsokASrKRty8/Pz8Dx7Mjtz8/P+E2h/TfA8fTI7c/Pz8HxgFPB3p/B8gBTws48UfzQQc2AUfyKwfGUQfG/U8HNv1H8yNKskcHvn89B8j9T+E2jPNTty8/Pz9KspDhNof0Uma8AMaJZkMASrKJAEqykbcvPz8/4TaHSr2cQD8/4b54Ne5LA0qygAMmf2iEQD8/t096Pz/hNodKvp5APz+330E/P+E2h0q9qkA/PwPM/0XhADaH7Ym3b0E/P+E2h0q90kA/PwPM/0XhADaH7bG34Ug/P+E2h0q9+kA/PwPM/0XhADaH7dkAzP/x4TaHSr3nQD8/A8z/ReEANoftwgDM//HhNodKvRBAPz8DzP9F4QA2h0q963p6egDM//HhNodKvTFAPz8DzP9F4QA2h0q9EHp6egDM//HhNodKvVZAPz8DzP9F4QA2h0q9MXp6erfhSz8/4TaHSr16Pz8/A8z/ReEANodKvVV6enoAzP/x4TaHSr1jPz8/A8z/ReEANodKvXp5enoAzP/x4TaHSr2IPz8/A8z/ReEANodKvWN5enq3D0k/P+E2h0q9rD8/PwPM/0XhADaHSr2HeXp6AMz/8eE2h0q9zT8/PwPM/0XhADaHSr2seXp6AMz/AeE2h+32A8z/ReEANodKvdF5enq3/08/P+E2h+3eA8z/ReEANodKvfl5enq3X1I/P+E2h+0GA8z/ReEANodKveF5enoAt09XPz9KsoDhACZ/ALdIPz8/4QA2f/Ijt09XPz9o/nl6egC3VXo/P+EANodKvS55enoAvod6AL53evQnSrKFzAC6vndYzADa8Ua+d1jxQQC+h3pmSr53WAPMAF8DSgKAAL5nMgC+d0Xu5f7MQ8gDx9Mjtz8/PwTMS/8DyAsjHwM2hvoEB8YBTwd6fwfIAU8LOPFH80sHNgFH8UEASrKJZh8HxlEHxv1PBzb9R/NPSrJHB75/PQfI/U/hNoz0PgDGiUqykGjHfHp6ALgQUz8/A8gLIx+6YUU/P7YvPz8/ALtPej8/ALzfQT8/ALZvQT8/ALXhSD8/ALhhSD8/A8z6v+E2jkq9h0A/P+G+dTXuRUqyfSZ+aK5APz/hADaTSr7TQD8/4QA2lEq9o0A/P7flQT8/4TaP7kZKsn0AJoRoxUA/P+EANo5KvcRAPz+3dUE/P+E2j+5GSrJ9ACZ+aOZAPz/hADaNSr3hQD8/t+9IPz/hNo/uRkqyfQAmfWgLQD8/4QA2kEq9AkA/P7dvSD8/4TaP7kZKsn0AJoBoLEA/P+EANpJKvSdAPz+370U/P+E2j+5GSrJ9ACaCaElAPz/hNpJKvUVAPz+3b0U/P+E2j+5FSrJ9JoJocD8/P7jhRj8/4TaQSr1nPz8/zABF4TaP7kVKsn0mgGiQPz8/uOFLPz/hNpBKvYc/Pz/MAEXhNo/tX8wH8eE2kEq9sz8/P8wAReE2j+2LzAfx4TaQSr2fPz8/zABF4TaP7be4D0k/P+E2kEq9xT8/P8wAReE2j+2dzAfx4TaQ7fXMAEXhNo/tzcwHAeE2kO3lzABF4TaP7b24/08/P+E2kO0XzABF4TaPSr3renp6uF9SPz/hNpDt/cwAReE2j0q9EXp6ekqyfbhPVz8/4SaAALdIPz8/4QA2f/JaaDV6enq3VXo/P+E2j+5HSrJ9ACaDZj6+h3q+d3r0IkqyhcwAugPMANq+d1jxRgC+d1jxRL6HemZMAL53WMwAX0oCgL5/iL53Re4IB8YBTwd6fwfIAU8LOPFH80oHNgFH8UgASrKRaF58enoHxkkHxgBPBzYAR/NTSrJPB75/PQfIAE/hNpRKxH18enoAxpFotXx6egPGCyMftg9TPz8DxhsjIwBymAfG+yMv4QC+diwLxvsjNwNKBAsjH7+7I7c/Pz8/C8bjI/8Dxasjpz8/P0rEvj8/PwfGAU8HeocHyAFPCzjxR/NBBzYBR/Id4cSN81zhNpTzVwfGUQvG/U8LNj3zSwjM/3kHyP1PB8YBTwc2d/NLB8YBVwPHL2gManp6B3p/B8gBTws48UfzSwc2AUfxQQBKspFmHwfGSQfGAE8HNgBH809Ksk8Hvn89B8gAT+E2lPQ+AMaRC8bbI68/Pz8AtUA/Pz8HxgFPB3qHB8gBTws48UfzQQc2AUfyHeEAJo23fHo/P+E2j/JTB8ZJB8YATwc2QPNHB75/eQfIAE8MNntKw3xyenoIzAJ6CMaKAzcv9EYLxncINoP0awM3LwdKBIAINoNKw5hyenoDNob6/7WvZnp6AzaF+yoAxYRxl1aIvmA+AD6FSqoLIycDPogDNob6WwM2hftPBCZ7BMhGBMj2QwBKsYRmMbdHPz8/Ziq3SD8/P2YnC8aEB8zLI6c/Pz8HxpFnsj0/P2ZOC8aEB8zLI6c/Pz8HxpFnTT8/Pwe+gxcAGgAZABwAGxoZHBZ+iwfGgwfIF0cHyOdPB8jvVwfI9x8AEQNKskgHzCznYnd6LnEESrKQA8aZCMaXB8Z4ALl6ej8/4QQ2yybnQkU/80rhBDbLJu9CRT9KxLU/Pz8Hxv1PB3p/B8j9Twc47UfzRgc2/UfxRAPGiWYiB8ZFB8YATwc2AEfzUQNKsj8Hvn89B8gATwRKsofhBDaB9EMDSrKJCL5+PeEDyEoESrKQCL52QfTQB8YFTwvG/UcHeogHyAVPDMR/80YLxpgIxn8INofyKQvGmAjGf+EExIjzHeEENonzWwvGRQzGEE8MNlDzTwjM/XkIyABPC8YVTwfG/UcIzAZAB8gFTwfEf/MaBzaH8RUDSrKBZvEHxv1PB3qHB8j9Twc47UfzQQc2/UfyHuEAeoW3fHo/P+EDNo/yUwfGRQfGAE8HNkDzRwe+f3kHyABP4cgyBzYVT/NCB8b9V//HL7dCPz8/aJE/Pz8HxkUHxgBPBzYAR/NNA0qyPwe+fz0HyABP4QQ2gfQ+A8aB4QPIQgvGiQBKsofhBDbDKPdCRT/zSuEENsMox0JFP0rEoT8/PwfG/U8Hen8HyP1PBzjtR/NFBzb9R/FDxolmIQfGRQfGAE8HNgBH81EDSrI/B75/PQfIAE8ASrKH4QQ2gfQ+SrKJCL6APeHISgNKsoAIvnhF9NMHxv1PB3qHB8j9Twc47UfzQQc2/UfyIOF6iLd8ej8/4TaH8lMHxkUHxgBPBzZA80cHvn95B8gAT7c+Pz8/B8YbI08HxusjVwfG8yMfB8b7IycAGX4Hxv1PB3qHB8j9Twc47UfzQQc2/UfyIOF6iLd8ej8/4TaH8lMHxkUHxgBPBzZA80cHvn95B8gAT+HIMgs2FU/znmi7eXp6B8aDB8gXRwfI508HyO9XB8j3HwARB75rHwfGlQvMXJRjd3pKslAuegNKsoUHxnADxpIAuXp6Pz/h/jbTVdNCRT/zSuH+NtNV20JFP0rErz8/PwfG/k8Hen8HyP5PBzj2R/NFBzb+R/FDxpJmIAfGRgfGAE8HNgBH81BKsk8Hvn89B8gAT+EANpH0Pkqykgi+fT3hyFEDSrKFCL51QfTYB8YGTwvG/kcHeogHyAZPDMR/80YHxmgIxn8INofyLAfGaAjGf+HEjfMd4QA2kfNbB8ZOC8YFTws2RfNPCMwAeQfI/U8HxuZPB8b+RwfMDEAHyAZPB8R/8xkHNofxGEqyimbzB8b+Twd6hwfI/k8HOPZH80EHNv5H8h7hAHqIt3x6Pz/hAzaH8lMHxkYHxgBPBzZA80cHvn95B8gAT+HIOQs2/k/zQgfG/lf/xze3Qj8/P2gePT8/B8ZOB8b9Twc2/UfzUEqyRwe+fz0HyP1P4QA2ifQ9xorhyEkHxg5PB8b+R+G+eCfzEgd6hQfIDk8HxH/zRAc2j/Igt3x6Pz/heojhNofyUwfGRgfGAE8HNkDzRwe+f3kHyABP4cg5BzbmT/NIB8b+V//HN2Y+/7JA/3GaVn++X3y+f0Jo1kA/PwfMBUAHyAZPB8R/80UHNofxREqyimYfB8ZOB8b9Twc2/UfzUEqyRwe+fz0HyP1P4QA2ifQ9xorhyEkHxo4HxolnQD0/P8N/8wQHxv5PSrJJB3qHB8j+Twc49kfzQQc2/kfyIOF6iLd8ej8/4TaH8lMHxkYHxgBPBzZA80cHvn95B8gAT7dEPz8/aExAPz8Hxo4HxolnXEA/P0qyUcN/8/0Hxv5PB3qHB8j+Twc49kfzQQc2/kfyIOF6hbd8ej8/4TaP8lMHxk4HxgVPBzZF80cHvoB5B8gFT7dBPz8/aLg/Pz9KsoXhvnUoSsOiPz8/A0qyfQBKso/hBMR/SsPKPz8/AEqyj8z9j753SPFSzP3avndY8UrM/bq+d1jxQuEAvnca9AkHxv5PB3p/B8j+Twc49kfzRQc2/kfxQ8aKZiMHxkYHxgBPBzYAR/NTSrJPB75/PQfIAE9KsoXhADaR9D5KsorhyEkDSrKA4b54KPMhZsAHxv5PB3qHB8j+Twc49kdKwy55enoHNv5HaCd5enrhvnUo9Ju3Qz8/PwfGGyMvB8brIzcHxvMj/wfG+yMHB76DHwAZfgfIGyNHSrJAB8xcFGB3egQufwvGjQTGhwvGmOEANsNYh0JFP/NG4QA2w1iPQkU/9BEIxv1PB3p/CMj9Tww4/UfzRgg2/UfxRADGf2YoCMZFB8YATwc2AEfzV0qyTwe+fz0HyABPt3p6Pz/hNo9Ksn30QwBKsn8IvoA94QDIPgi+eEf00gCvQAfGGyNHAMV/fgfIGyNHSrJAB8xchF93egQufwvGjQTGhwvGmOEANsNYp0JFP/NG4QA2w1i3QkU/9BEIxv1PB3p/CMj9Tww4/UfzRgg2/UfxRADGf2YoCMZFB8YATwc2AEfzV0qyTwe+fz0HyABPt3p6Pz/hNo9Ksn30QwBKsn8IvoA94QDIPgi+eEX00gCvQAfGGyNHAMV/fge+azcLxoW+eERKymE/Pz9Kw64/Pz/EiErDyj8/P75oQPPpvmhA8xO+aEDzJ754QErEI0A/P8W9Rz4/P3GXtz8/P79WiB6HwIB6enr6AMhHaE5APz/FvUc+Pz+1Pz+/+nGXtz8/P79WiB6HAMY/Hn0+hUaHwGA/P796ZpDFvUc+Pz9xl7c/Pz+/Vogehx6HZrsHzBMjHwvIAyMfCMaIgQMjJz9nFzQ/P2i8Pz8/B8wTIx8LyAMjHwjGiIEDIyc/Z2tRPz9ooD8/P8W9Rz4/P7U/P7/6cZe3Pz8/v1aIHocAxj8+hR59RofAYEA/v3q+iEBoEnp6er5oQfPhvmhA8xG+aEDzM754QPQPxb1HPj8/tT8/v/pxl7c/Pz+/VogehwDGPx59PoVGh7c+Pz8/wGA/P796AMhHZjDFvUc+Pz9xl7c/Pz+/Vogehx6Htz0/Pz8AyEdmUwC+Hz+3QD8/P2ZIAII/Pz9/ei5/B76DN36LB75rNwvGhb54RErKLEA/P0rDXj8/P8SISsO6Pz8/vmhASsPVPz8/vmhA8/e+aEDzMb54QErEyEA/P8W9Rz4/P3GXB7c/Pz8/Pz8/vwdWiAcehwe3enp6enp6evoHPocIyEdo70A/P8W9Rz4/Pwe1Pz8/Pz8/b/pxlwe3Pz8/Pz8/P78HVogHHocHtz8/Pz8/P296Bz6FBx6HCMY/Bx59B0aHZrbFvUc+Pz9xlwe3Pz8/Pz8/P78HVogHHocHHodm2QfMEyMfC8gDIx8IxoiBAyMnQGe3Lj8/aHs/Pz8HzBMjHwvIAyMfCMaIgQMjJ0BnC1Q/P2hfPz8/xb1HPj8/B7U/Pz8/Pz9v+nGXB7c/Pz8/Pz8/vwdWiAcehwe3QD8/Pz8/b3oHPoUHHocIxj8HHn0HRocHvohAaB16enq+aEFKw8M/Pz++aEDz875oQPMFvnhA9OnFvUc+Pz8HtT8/Pz8/P2/6cZcHtz8/Pz8/Pz+/B1aIBx6HB7c/Pz8/Pz9vegc+hQcehwjGPwcefQdGh7c+Pz8/CMhHZjrFvUc+Pz9xlwe3Pz8/Pz8/P78HVogHHocHHoe3PT8/PwjIR2ZVCL4fP7dAPz8/ZkoHtz8/Pz8/P3d6CMg/Ln8HvoM3fouLB8gbI0cHyOsjVwfI8yMfEgATABQAEQASB75r/wQuYwBKsXAExm8HxnULOB3zQQs43Vf0VGc2qXp6gj9RPz8/Zy+renpolUE/PwTEcfNIAMz/eb53HfKcB8aQB8wLIx9nR+J6egjGawvG+k8AvHp6Pz8LyPsj9wjMAkAHyAJPCzjiR/NBBzYCR/IWB8ZKB8YATwc2AEfzUEqyVwe+fz0HyABP4QA2nPQAAMabZjsHxgJPB3p/B8gCTws44kfzQQc2AkfyIAfGSgfGAE8HNgBH81NKsk8Hvn89B8gAT0qyleEANpT0QwBKspu1Rz8/P0qyhmf11T8/xH/0rsaBALV8ej8/vok94b52LEoEb8z+lOEAxH30OwfGAk8Hen8HyAJPCzjiR/NBBzYCR/IgB8ZKB8YATwc2AEfzU0qyTwe+fz0HyABPSrKV4QA2lPRDAEqymwi+hnq4Lz8/P7VPej8/t+FIPz8At99BPz8AuG9BPz8AcoFqenp6SsRrPT8/4TaYSr1/QD8/4b52Ne5FSrJ+JoBopkA/P+E2lUq+yUA/P+EANpdKvdxAPz+45UE/P+E2mO5GSrJ+ACZ/aL5APz/hADaYSr35QD8/uHVBPz/hNpjuRkqyfgAmgGjjQD8/4TaXSr3fQD8/t+9IPz/hNpfuTEqyfizhSD8/aANAPz+4YUg/P+E2mEq9NkA/P8wAReE2l0q99Hp6eswH8eE2mEq9HkA/P8wAReE2l0q9HHp6eswH8eE2mEq9RkA/P8wAReE2l0q9BHp6eswH8eE2mEq9bj8/P8wAReE2l0q9LHp6erjhSz8/4TaYSr2YPz8/zABF4TaXSr1Oenp6zAfx4TaYSr2APz8/zABF4TaXSr12eXp6zAfx4TaYSr2oPz8/zABF4TaXSr1eeXp6uA9JPz/hNphKvco/Pz/MAEXhNpdKvYh5enrMB/HhNpjt9swAReE2l0q9tHl6eswHAeE2mO3izABF4TaXSr2geXp6uP9PPz/hNpjtEMwAReE2l0q9xnl6erhfUj8/4TaY7TbMAEXhNpdKvfR5enpKsn64T1c/P+EmgOG+d0jyWWgaeXp6t1V6Pz/hNpfuQkqyfiZ9Zj4Axn4ANn70I0qyhswAuswQ2r53WPFFvnVY8US+h3pmS751WMwAX0oCgL5/iMR/81MExHG3RT8/PwBKBIEDxm9oYj8/PwfGEk8HxgpHB3p9B8gSTwfEiPNGBzaQ8UEESrKDZv8LxkIIxv9PCDb/R/NVA0qyRwe+fz0IyP9PB8YSTwfGCkfhBDaM9EQExoNmUwRKsoC3mno/P+EAvmgX4QPEh/P+BMRxt0c/Pz8ASgSBB3qFB8gSTwPGbwPGhwfEiPNEBzaQ8uThAHqH4QQ2ffIWB8ZKB8YATwc2QPMKB75/eQfIAE9mBATEcbdPPz8/AEoEgQd6fQfIEk8Dxm8HxIjzRAc2kPIgB8ZKB8YATwc2AEfzU0qyTwe+fz0HyABPSrKV4QA2lPRDAEqymwzeiS6NCMZ+ALovPz8/CHJwC8aNC8Z/4QA2mkq9nkA/P+G+djXuRkqyhgAmimjMQD8/t096Pz/hNpdKvulAPz+330E/P+E2l0q98UA/P8wHReE2mO5FSrKGJodoGkA/P7dvQT8/4TaXSr0RQD8/zAdF4TaY7V+34Ug/P+E2l0q9/0A/P8wHReE2mO2FzADx4TaXSr0rQD8/zAdF4TaY7bHMAPHhNpdKvVdAPz/MB0XhNpjtncwA8eE2l0q9Q0A/P8wHReE2mO3JzADx4TaXSr1vPz8/zAdF4TaYSr3xenp6t+FLPz/hNpdKvZE/Pz/MB0XhNphKvRt6enrMAPHhNpdKvbk/Pz/MB0XhNphKvQN6enrMAPHhNpdKvaE/Pz/MB0XhNphKvSt6enq3D0k/P+E2l0q9yz8/P8wHReE2mEq9TXp6eswA8eE2l+33zAdF4TaYSr15eXp6zAAB4TaX7ePMB0XhNphKvWV5enq3/08/P+E2l+0JzAdF4TaYSr2TeXp6t19SPz/hNpftN8wHReE2mEq9uXl6ekqyfswQIeEmfeG+d0jyXEqyhiaFZlC4VXo/P+E2mEq91Xl6egDGhgA2hvQjSrKOzP26vndYzP3a8UW+d1jxRL6IemZLvndYzAVfSgKFvmgyvnh68+UANonu5L6JRwg2Z+1J9ELGkAg2jfFCvolDZkjGkAhKqmgHPmUHxgJPB3p/B8gCTws44kfzSgc2AkfxSABKsptoYXx6egfGSgfGAE8HNgBH82VKsk8Hvn89B8gAT+EANpTzmEqylWh/fHp6B8YCTwvG+yP3B3qHB8gCTws44kfzQQc2AkfyIOF6hrd8ej8/4TaX8lMHxkoHxgBPBzZA80cHvn95B8gAT/9xgUf0OAs2+k/zQgfGAlcDxx8DN+MjN/NLB8YDIx++n6c+Pz98B8YCVwfEf/NICzjiT/Q+A8cfLn9ouT8/PwfGlMaJZ8GBenrDf/P6ZySienqCPx0/Pz//cYFA9EEHvox6ZvD/cYE98zADN+MjN/NLB8YDIx++n6c+Pz98B8YCVwfEf/NICzjiT/Q+A8cfB7c/Pz8/Pz8/v2bdAzfjIzfzSwfGAyMfvp+nPj8/fAfGAlcHxH/zSAs44k/0PgPHHwe3enp6enp6evpmMP9xgT3zPgdynAM34yM380sHxgsjH76gpz4/P3wHxgpXB8SI80gLOOJP9D4DxyAHxoQLzBsj/wjGFi8Ixub/CMbuBwjGXgAaABkAHAAbGn4LxpsIyBZXEge+a/8HzABHgQMjD0AIyP6XDMz+TwfGAP8IzA6XCMj+XwfGeAfGCN8IzP5HShJ/CMj+by6WbkpQAyMXCMgWZ2fTmHp6NxsjD/M5vndA8zg3GjvzQ69AZi0HvgLnRwfGAucHxgd3B8SI9E1nZKR6eoI/UT8/P2eVnnp6ZkfGAyMXrkDIQMV+Zj0tfwfGGyPfB76D/xp+i4uLC8abCMgWVxIHvmv/B8wAR4EDIw9ACMj+lwzM/k8HxgD/CMwOlwjI/l8HxngHxgjfCMz+R0oSfwjI/m8ulm1KUAMjFwjIFmdn25h6ejcbIw/z/753QPM2Nxo780OvQGYzB74C50cHxgLnB8YHdwfEiPRNZwSkenqCP1E/Pz9nNZ56emZFB8YDIxeuQAfIQMV+Zj0tfwfGGyPfB76D/xp+iwfIGyNPFBESABMAFAARABIHvmsvLnEDxl0Hxpj/N/A79AYHvgDnRwfGAOcHxu93B8Rx9CJnXqN6eoI/UT8/P2eXnXp6LX8Hxhsj9we+gy8AGgAZABwAGxoZHH5xQEDzTAe+f0cHyADnxvd3ZkMHvop6B8R69CJxQEPzVAfGAFcHNgBP80cHvn89B8gAV4FBP2fCo3p6gj9LPz8/ZqILxuj/C8ZyB8izI8c/Pz8HyPsj7wTEY/NKB756evNIC8zyegvI8yPvBC56uHp6Pz8MxGzzSAw2fErDiD8/PwfG/lcHNv5PSsPUPz8/SrInB75/PQfI/lfhNmhKw8U/Pz8AxosExGPzKL5oQPNUvnhC9O4HzAYXSrKUZ5g1Pz/Df2ZMzARy4b53Q/EV4b58H/MTv/Y7P/QuDMRx8zEHzAMj7+HI6yMnC8zLI8c/Pz8HyAMjHwvGggfGkQfGhmdJNj8/w3/z/QvG8yPvCHqCaBh6enoHvnp6SsNSenp6aEp6enrGaGZEuHp6Pz8Hxv5XBzb+R/NOBzb+T/RE4TZo80cHvn95B8j+VwzEekrD0nl6egTEY/RJDDZ880hxPkNKw8N5enq/9js/9E8ExGPzRgfGyyPHPz8/gUA/r0Bo6Hl6eouLiwfIGyNPB8jrI1cHyPMjHxIAEwAUABEAEge+ax8DxnUHxpgujcZtNxA79A4HvgDnRwfGAOcHxu93B8Rx9CpndZ16eoI/UT8/P2dqn3p6LX8HxhsjFwfG6yPfB8bzI+cHvoMfABoAGQAcABsafnFAQPNMB75/RwfIAOfG93dmQwe+inoHxHr0InFAQ/NUB8YAVwc2AE/zRwe+fz0HyABX4chRZ9GdenqCP0s/Pz9m2gfGAP8LxmkHyAMjDwvGYgTEevNFB756evNDC8ziegvGbbh6ej8/B8R/80gLNm9Kw6I/Pz8Hxv5XBzb+T/PtSrInB75/PQfI/lfhNmjz5gDGigTEevMmvmhA81K+eEL0EwfMBhdKspRndTc/Py6Nw39mTMwEcuG+d0PxOOG+fB/zLjcOO/RQDMRj81HhAMjsPwi+hD0IeosHxgMjDwh6gWa/B756ekrDB3p6emj/enp6xmhmRLh6ej8/B8b+Vwc2/kfzTgc2/k/0ROE2aPNHB75/eQfI/lcHxgMjDwzEcUrDtnl6egTEevRJCzZv80hxPkNKw6d5eno3Djv0RQTEevNE4QDIFD+vQGjTeXp6iwfIGyNHB8jzI08SB75rHwfGeLl6ej8/B8YCTwc2AkfzHkqyVwe+fz0HyAJP4TaZ81S1Rz8/P0qyhmc5yT8/xH/zQ2aOxpkHxvMjN0qyfgfGGyMvB76DHxp+i4uLB8gbI0cHyPMjTxIHvmsfLnEHxpg48E/0KAfGAEcHyPBT/8fwWwfI8B/I8Cf/x/AryPAvSrJH4cSI9FiC/lNAPz8/LX8HxhsjLwfG8yM3B76DHxp+tUc/Pz9nfcw/PwfGBkfEf/Mluj0/Pz/I9lNKskhmRgdA9kcHxv5HSrJHtUc/Pz9n18w/P8R/9GKvQGaz4b44JErElD8/PwfMED3hvjUkSsOCPz8/t0M/Pz8HyA5HyP5T4b41JfRLB8z9PYH+W0AHyP5HB8aGZ3kvPz/Df0rD63p6egfGhmcZLj8/B8YGR0qyQOG+d/L0RQfMAD0HyP5HZh7hvmf+uGp6Pz/hxIDzSb72J0bzSsU+j2cjQGY+/8WBw3/zQ4H+K0AHxoZnhyk/P8N/SsNRenp6B97+LwfMS/8H3v4nB8xTxwfMRBCUPT//NzM9SsQ6enp6B4L+T1E/Pz/I7lf/x+5bB8juH8juJ//H7ivI7i9ojnl6eoL+Uz4/Pz9KskDhyP5Xt0M/Pz/hvjgkzPd5SgSCBz6AB8j+R2hzeXp6B75rN7/4Rz/zRwfGQAe+gzd+B77jIx8/C8xE7I49PwC42kA/PwfMVI+OPT8HzEwokz0/Z6PcenqLi4uLB75rN7/4Rz/0RwfGQAe+gzd+B77jIx8/C8xEMI49PwC4pEA/PwfMVFOTPT8HzEzskz0/Z+fcenqLi4uLB8gbI1fIEyNPFBESABMAFAARABIHvmsvvuMj7z+3enp6egBKsW8ExZADxpUHxpgHNofxUgfGgAeAZx9KvIfzQ3qAZj0uiL6AH2ZGSryG80N6gGY9LogLxrsjzz8/PwDGdgDFEkfFfXGXxX0EVnEAvmFcAL6BVwMmcAAmeXGXBFZ/AMBfvz4/PwC+f/oANndKyhI9Pz/FfQi7Pz+/enp6Sj9xl1aIwGC/e3p6voC9NnhKzAVAPz8EzAZ6AMZ3BD6HcpoDyAsj7wTEiErIJ0A/PwTGaLxAPz8/AHKcAL58/+1CLpZovD8/PwDGjAfGhAeOXwDMDHoHHn4HyAMjHwfGhAeOXwvGXwseXgTDjfNMB3qHB8R+9EQELXpmPgPFfAzEY/REBMN68xhnTtE/P8R/8yQ8P0A/P/NYA8YLI+8Dxhsj9zw/PT8/9Df/xYH/LYRmLf/FgWZUDMRj81sEw3r0Rwe++yMfP/NK/8WEA8YLI+8Dxhsj92ZLA8YLI+8Dxhsj9y1/C8a7I88/Pz8AxowHjmYIuz8/v3p6eko/SrF/Bz6XAMUSRwfElvQjCMZKw43zSwfGgQeAXzoHyEBmQsaBgF9ayEC3PT8/P2i4QD8/xX1xlwdWiAgeiwfAgHp6+j8HNphKwf9APz8AxnYAJngAJnkmfGgvQD8/AMaIaCRAPz8ExHFKyFJAPz8AcpkAvnn/7UIulmjWPz8/vEA/Pz8AxokDxmzGhAiOZADMCXoHjl8LHmYLxl8LHl4Ew43zTAd6hwfEfvREBC16Zj4DxXwMxGP0RATDevM3Z17TPz/Ef/NWPD9APz/zSjw/PT8/9CD/xYH/LYRmVv/FgWZRDMRj80oEw3r0RAzEbPNE/8WEZj0tfwvGuyPPPz8/AMaJB45mCLs/P796enpKP0qxfwc+lwDFEkfFfXGXB7c/Pz96enpaPwdWiAcehwfAgHp6ej8HNpjxEweQZsV9eoJxl1aIwGC/Pj8/voD6Nnj5OwzGQsON81gHxoEHuD8/Pz8/P2/6B4BfOgdGgAjIP2ZMxoGAX1pMPz+/+gDIP7c+Pz8/ZuL5QQDGiQeOXgzGSsV9cZcMVn8MHoMIwH96evo/Cx5+w43zHczKej4/PwfGgcBgekI/PweAX0YHRocHgGAzCEaHCMhIZh/MCvrGgYBgUgDAX3p6+j/AYD8/v/qAX1pGhwBGhwDISC5/B8bbI78/Pz8HvoMvABoAGQAcABsaGRx+iwfIGyNHB8jrI1cHyPMjHxIAEwAUABEAEgfG6yMPxnUAvP8/Pz8ExXcLxpjFBEdxl1aNBC6Nvl1cvn1SADZ88igDOFDxRMYAQ2Y+AMZ9vjhA8UMDxhBHAMaFAL9wQAeAYB8HPodokz8/PwPGgoBqRMzyeQPG47BDzAJ6xhvAQwPGcQCAYUQAvl9a9DEHgF4fAD6RCD6bAL9wQADGdcRxSsPOPz8/xooExn0ASrGABDgTxkMDSgN/eoIExYc2efRkZvEEJmcAxocEPm+3QD8/PwM+bY5fAMYTtkN6hwDMDF/GdwcekgeOXgDGjAeOXQDGhwc+lcaPco0IHpMHjmUHPpUEw4j0Qq9AA8Ri8z4AxX0AxoXEcfNWA8aABMaFSrF/AjgTvkMDSgOHeoAAxYA2ifRkA8WHAMaRB8aGBMWCB8jrIw8HxhsjLwfG6yP/B8bzIwcAGgAZABwAGxpoQHZ6eosHyBsjVxQREgATABQAEQASB8yrI890enoHwGvvRj8/B8ZEwSdDPwcugwfIxN9FPz/F/UcHzFwVh3d6A8ZQcZcLxogHyBMj38YQQ1Z/vl9cB8gLIxe+f1gELpYExI3IAyMPDMwARwPI3B8+Pz8ESgeOBMZuAzaNAMz2IQDGfQTGdkr+fQTGZgMmj8aHCz6AA8gTIy8IzABHC8gDI/cHPn0MzBBHB8gDI+8AJn/IAyP/DDaPSsMCQT8/AL58SErEaT8/PwTEcfP1BMZ+BMaGAMaQAHqAxsPUIz4/Pwfohz+F1TYAxn8HPocLxoDIy9QjPj8/CIBnHwQ2ifSOBMR/8zG+vB8+Pz/u7iDGxB8+Pz8DyMPEIz4/PwPGtB8+Pz8AeoEDyLQfPj8/Zk4Exm4DyNwfPj8/ZkIDxrQfPj8/C8YDI/cExHrz4wDGjgTEcfMoxoV6fQTGesbDzCM+Pz8LPncDyLvMIz4/PwPGtB8+Pz8IgGofADaR9JIExHrzKQC+ee7uWQDGgQPIu8QjPj8/A8a0Hz4/PwB6gQPItB8+Pz9mRQTGbgPI3B8+Pz8ExnYExmYASrE9/sxLugB6hAh6fQPMOwcMNo9KxGx5enoExGxKwyZEPz+3jIuLiwByZMZ9gGc+yAMjNwPGX8gDIzvEf0rDYz4/PwDGgwM2YkoCgi6NyAMjM3qHxndKscu+fUNFP0qxs75+Q0U/xpgHgF49C8Z+zENJB8zMg0E/P8jEf0E/P2fqUHp6B8xMF4F3egeAYT1KssO4f0NFPwfM0K92SD8HzMyDQT8/C8aBBz6GB8xTvWd6Hnp6A8bUf0E/PwC+dUBKwrA/Pz/GxINBPz8ELpbEf/RKBMZuA8jcHz4/P2hbPj8/vndASsNOPj8/BMRxSsNFPj8/BMZ+BMaGC8aPAMaQAHqAAMZ/xsvUIz4/PwhKqoUHPocLxoDIy9QjPj8/CIBnHwQ2ifSRBMR/8zq+vB8+Pz/u7iPGxB8+Pz8DyMPEIz4/PwPGtB8+Pz8AeoEDyLQfPj8/aKQ9Pz8Exm4DyNwfPj8/AMV+aNQ9Pz8DxrQfPj8/aMI9Pz8AvnlASsKzPz8/xtwjPj8/DMZ9CIBfPQQulgPI1B8+Pz8Exm0MxH/z/reLQD8/B8zMIz4/Pws2f/JJB8zUg0E/P2dyHXp6ZlULxn8ujWcmT3p6Z9HRenqCPx0/Pz9nxtN6egPGtB8+Pz8ELpbElkrDZ3l6er52QErDRT0/PwTEcUrDQD0/PwTGfgTGhgvGjgDGkAB6gADGf8bL1CM+Pz8ISqqFBz6HC8aAyMvUIz4/PwiAZx8ENon0kWhteXp6BDaRB8zUIz4/PwTGYQfMzINBPz8HSv6FC8zEg0E/PwRK/V0HyAsj50rNfwfM1CM+Pz8ISv6PBC6Ww38HyBMjBwPI3G9DPz8ExoYESgSRBMZuBMRjSsNTQD8/AMaAxjPAxHH0IAQ2iUrEdD8/PwTM8EADyNvEc0M/PwPItG9DPz9onD8/PwTGgATEjUrDtT8/PwDGeHKaAL537vMcAMaXBDaB9E2+o9xzQz8/PwDM/0DIxG9DPz/9zENCAHp/xlO9AMZ+B0qqkQc+j8bD3HNDPz8HPo/9zENCC8aVyNPcc0M/PwPGtG9DPz8IgGYfADZ980IHxhMjB2bcBMSW8wwAvnfuSsPEQD8/AMaPBDaB9E2+o9RzQz8/PwDM/0DIxG9DPz/Gw9RzQz8/AHp/AMaGBz6HyMvUc0M/PwPGtG9DPz8HgGgfA8aYxIj0rgQulgC+d+5KwzdAPz8Hxgsj5wfGEyMHAHqABDaLSsRreXp6BMaBCIBfPQPItB8+Pz8MxH/z/reLQD8/B8zMIz4/Pws2f/JJB8zUc0M/P2dgH3p6ZlULxn8ujWdUSXp6Z7/TenqCPx0/Pz9n9M16egPGtB8+Pz8ELpYDxuMjO69AB8xcnH13esN/SsO8Pz8/AybjIzO6IT8/PwPI4yM7SsQfe3p6xgMjN8xDvz5/AyZnSsOfPz8/AMwEesbDvhdERT/Ef0rDvj8/P753QErDwz8/PwTEcfP6BMZ+BMaGA8aPAMaQAHqAAMZ/xsvUIz4/PwhKqoUHPocLxoDIy9QjPj8/CIBnHwQ2ifSRBMR/8yW+vB8+Pz/u7jPGxB8+Pz8DyMPEIz4/PwPGtB8+Pz8AeoEDyLQfPj8/ZlwDxrQfPj8/ZlMELpYHzFxXfXd6BMZuA8jcHz4/PwTEevPqBMZ+BMRx8ywAxocAen8AxpLGw8wjPj8/Bz6PyNPMIz4/PwPGtB8+Pz8HgGUfA8Z1BDaB9I4ExHrzNLohPz8/AL557u5ZAMaBA8i7xCM+Pz8DxrQfPj8/AHqBA8i0Hz4/P2ZQBMZuA8jcHz4/P2ZEuiE/Pz/GCyMvxIhKwylEPz+3jIuLi3Jgxn2AZz7IAyMzA8Z3yAMjO8R/SsOWPj8/ZkIHzFzggHd6AzZ6BMZqA0oCai6NA8jrIzcAzAR6SrHLvn1DRT9KsbO+fkNFP8aYxncHgF49C8Z+zENJB8zMg0E/P8jEf0E/P2crS3p6B8xMVIB3egeAYT1KssO4f0NFPwfM0K92SD8HzMyDQT8/C8aBBz6GB8xTvWe7WXp6A8bUf0E/PwC+dUBKwrA/Pz/GxINBPz8ELpbEf/RKBMZuA8jcHz4/P2hGPj8/vndASsM9Pj8/BMRxSsN4PT8/BMZ+BMaGC8aPAMaQAHqAAMZ/xsvUIz4/PwhKqoUHPocLxoDIy9QjPj8/CIBnHwQ2ifSRBMR/8zq+vB8+Pz/u7iPGxB8+Pz8DyMPEIz4/PwPGtB8+Pz8AeoEDyLQfPj8/aNM9Pz8Exm4DyNwfPj8/AMV+aMM9Pz8DxrQfPj8/aPE9Pz8AvnlASsKxPz8/xtwjPj8/DMZ9CIBfPQQulgPI1B8+Pz8Exm0MxH/zBAfMzCM+Pz8IwHeLQD8/8kkHzNSDQT8/Z7RcenpmXC6NALeLQD8/Z2FFenpnENB6eoI/HT8/P2cBynp6A8a0Hz4/PwQulsSWSsNheXp6vnZASsNyQD8/BMRxSsNpQD8/BMZ+BMaGC8aOAMaQAHqAAMZ/xsvUIz4/PwhKqoUHPocLxoDIy9QjPj8/CIBnHwQ2ifSRaG95enoENpEHzMwjPj8/BMZ5C8ykg0E/PwtK/mALzKwjPj8/BEr9dQfMzINBPz8LSv5oSs1/BC6Ww38DyNxvQz8/BMaGBEoEkQTGbgTEekrDQUA/PwDGgADGM8PEcfQgBDaJSsRhPz8/BMzwQAPI28RzQz8/A8i0b0M/P2iJPz8/BMaABMSNSsO0Pz8/AMaYcpYAvnfu8xcAxncENoH0Tb6jvHNDPz8/AMz/QMjEb0M/P/3MQz4Aen8AxhPEPwDGfgdKqpEHPo/Gw7xzQz8/Bz6P/cxDPgvGlcjTvHNDPz8DxrRvQz8/CIBmHwA2ffSdBMSW8wwAvnfuSsPLQD8/AMaPBDaB9E2+o9RzQz8/PwDM/0DIxG9DPz/Gw9RzQz8/AHp/AMaGBz6HyMvUc0M/PwPGtG9DPz8HgGgfA8aYxIj0rgQulgC+d+5KwzpAPz8AeoAENopKxHV5enoExoEIgF89A8i0Hz4/PwzEf/P+t4tAPz8HzMwjPj8/CzZ/8kkHzNRzQz8/Z7NWenpmVQvGfy6NZ2dHenpnDsp6eoI/HT8/P2cHzHp6A8a0Hz4/PwQulgPG+yM7A8brIzevQMN/SsOIPz8/BCZ8uiE/Pz8DyPsjO0rEKnt6esYDIzPGCyMvzEO/Pn8mh0rDIkA/P3qIB8xE+Lx3esbDxxdERT/Ef/RKBMZuA8jcHz4/P2hIQD8/vndASsN2Pz8/BMRxSsNyPz8/BMZ+BMaGC8aPAMaQAHqAAMZ/xsvUIz4/PwhKqoUHPocLxoDIy9QjPj8/CIBnHwQ2ifSRBMR/SsOqPz8/vrwfPj8/7u4ixsQfPj8/A8jDxCM+Pz8DxrQfPj8/AHqBA8i0Hz4/P2jIPz8/BC6WB8YTI98HxgMjFwvGPcW/Rz4/PwM3FUfzNXGXB7U/Pz8/Pz8/vwe3Pz8/Pz8/b3oHVogHHoUHtT8/Pz8/P2/6Bz6FBx6HCMY/Bx59B0aHCMhHZh1xl7U/Pz+/AMY/VogehbU/P7/6PoUefUaHwGA/P796AMhHtz4/Pz9oblA/PwPGtB8+Pz8ExHH0RADGhmZaAMwJegPIGyMHSrzDzCM+Pz/zQ3p/Zj4Axn6AYEQ+h8YDI//ICyM7NgsjD0q+wlA/P8R/SsPAUD8/B8YbI/cExnYHxvsj7wTGXgPI3A9APz8ExmYHNppKw0xCPz8AvnxISsQ5QD8/BMR6SsPUPz8/BMZ+BMaGAMaQAHqAxsPUE0A/Pwfohz+F1TYAxn8HPocLxoDIy9QTQD8/CIBnHwQ2ivSOBMR/8xG+vA9APz/u7iDGxA9APz8DyMPEE0A/PwPGvA9APz8AeoIDyLwPQD8/Zi4ELogDyNzPRz8/C8zE00c/PwPI3A9APz+1i0A/PwfMzBNAPz9nAiE/PwQulgPGvA9APz8ExGNKw9A/Pz8Exn4ExHrzLADGjwB6fwDGg8bL1BNAPz8HPocLxmDIy9QTQD8/A8a8D0A/PwiAax8ENoL0jgTEY/MSAL567u5ZAMaCA8ijxBNAPz8DxrwPQD8/AHqCA8i8D0A/P2YuBC6IA8jcz0c/PwvMxNNHPz8DyNwPQD8/tYtAPz8HzMwTQD8/Z6wkPz8DxrwPQD8/BC6WBMZeBMZmSrE+/sxLowB6hAd6fgPMIwcHNppKxNl5enoExGxKw51EPz+3jIuLiwByZMZ9gGc+yAMjB8aHyAMjM8R/SsOWPj8/xoC1IT8/PzaFSgJ9Lo3IAyM3zPd6B8xECrV3ekqxy7d9Q0U/SrGzt35DRT/GmAeAXj0Lxn7MQ0kHzMyDQT8/yMR/QT8/ZzBEenoHzExVtXd6B4BhPUqyw7h/Q0U/B8zQr3ZIPwfMzINBPz8LxoEHPoYHzFO9Z4BSenoDxtR/QT8/AL51QErCkj8/P8bEg0E/Py6WxH/0Vsjcz0c/P8jcD0A/PwQuiAvMxNNHPz9oaT0/P753QErDfD0/PwTEekrDcz0/PwPGfgPGhgvGjwDGkAB6gADGf8bL1BNAPz8ISqqFBz6HC8aAyMvUE0A/PwiAZx8ENor0kQTEf0rDsD0/P768D0A/P+7uI8bED0A/PwPIw8QTQD8/A8a8D0A/PwB6ggPIvA9APz9oxj0/PwQuiMjcz0c/PwvMxNNHPz/I3A9APz+1i0A/PwfMzBNAPz9nQiM/P8V+A8a8D0A/P2gXPT8/C8zEg0E/PwfMzBNAPz8AvnpASsKBPz8/xtwTQD8/DMaFCIBgPbWLQD8/A8jUD0A/P2d+Hj8/LnrElvRQyLzPRz8/yLwPQD8/aHN5enoDxrwPQD8/vnZASsN4QD8/BMR6SsNvQD8/A8aCA8aKC8aOAMaQAHqAAMZ/xsvUE0A/PwhKqoUHPocLxoDIy9QTQD8/CIBnHwQ2ivSRBMR/SsOsQD8/vrwPQD8/7kq9d3l6egQuiMi8z0c/PwvMxNNHPz/IvA9APz+1i0A/PwfMzBNAPz9nHh4/P//FgmhRenp6BDaSB8zUg0E/PwDGmgdK/pAASv2VSs1/B8gTI+cHzMwTQD8/yBsjLwhK/ofDfwRKBJIufwQuiMjEb0M/P8SWSsNCQD8/C8Z4/cYzxcRx9B8DNodKxGI/Pz/9ILPMc0M/PwDMAEDIxG9DPz9ojz8/PwQulgTGgATEjUrDrT8/PwDGmHKWAL537vMRAMZ3AzZ/9E2+o7xzQz8/PwDM/0DIxG9DPz/9zEM+AHp/AMZTwsbDvHNDPz8HSqqRBz6PAMZ+Bz6P/cxDPgvGlcjTvHNDPz8IgGYfADZ9xsRvQz8/9KMExJbzBwC+d+7z/QDGjwM2f/RNvqPUc0M/Pz8AzP9AyMRvQz8/xsvUc0M/PwB6fwDGfgc+h8jL1HNDPz/GxG9DPz8HgGgfA8aYxIj0t8YbIy8AvnfuSsM/QD8/B8YTI+cAeoADNoZKxHt5enoDxocLzMRzQz8/CIBgPcjED0A/P7WLQD8/B8zME0A/P2elID8/A8a8D0A/P69ABC6Ww39Kw3A/Pz/GCyMzJgsjN8gLIzNKxCh7enrGAyMHzEO/Pn8DJmdKwz9APz8AzAx6B8xE8rF3esbDxxdERT/Ef0rDrj8/P753QErDnD8/PwTEekrDkz8/PwTGfgTGhgPGjwDGkAB6gADGf8bL1BNAPz8ISqqFBz6HC8aAyMvUE0A/PwiAZx8ENor0kQTEf0rD0D8/P768D0A/P+7uG8bED0A/PwPIw8QTQD8/A8a8D0A/PwB6ggPIvA9APz9m6b6kz0c/Pz8LzMTTRz8/vqQPQD8/PwfMzBNAPz8ELoi1i0A/P2eyHz8/A8a8D0A/PwQulgDFfmhCenp6BC6IA8jcz0c/PwvMxNNHPz8DyNwPQD8/tYtAPz8HzMwTQD8/Z/sfPz8ELpYDxrwPQD8/BMRjSsPQPz8/BMZ+BMR68ywAxocAen8AxoPG08wTQD8/Bz6PyNPME0A/PwPGvA9APz8HgGUfA8ZdBDaC9I4ExGPzEgC+eu7uWQDGggPIo8QTQD8/A8a8D0A/PwB6ggPIvA9APz9mLgQuiAPI3M9HPz8LzMTTRz8/A8jcD0A/P7WLQD8/B8zME0A/P2ddWj8/A8a8D0A/PwQulgfGAyMXALxAPz8/A8bjI/8HgsRzQz8/QD8/PwPI6yMvAyYfAzhXt4yLi4sDyKxvQz8/A0oM4yP/AHJjxn2AZz7IAyM3xofIAyMzxH9KwzhDPz/GgLUhPz8/NoVKAn0ujcgDIwfM93oHzET1s3d6SrHLt31DRT9KsbO3fkNFP8aYB4BePQvGfsxDSQfMzNNHPz/IxM9HPz9nG3p5egfMTASzd3oHgGE9SrLDuH9DRT8HzNCvdkg/B8zM00c/PwvGgQc+hgfMU71na1B6egPG1M9HPz8AvnVASsJwPz8/xsTTRz8/LpbEf/Q6BC6IyNx/QT8/C8zEg0E/P8jcb0M/P7WLQD8/B8zMc0M/P2eHWT8/A8asb0M/PwPI6yMvr0C5i0A/P2j9Pj8/vndA82oExGzzZQPGfgPGhgvGjwDGkAB6gADGf8bL1HNDPz8ISqqFBz6HC8aAyMvUc0M/PwiAZx8ENoz0kQTEf/OhvrxvQz8/7u4gxsRvQz8/A8jDxHNDPz8DxqxvQz8/AHqEA8isb0M/P2a+BC6IyNzPRz8/C8zE00c/P8jcb0M/P7WLQD8/B8zMc0M/P2dcWT8/A8asb0M/P8V+A8jrIy9oD3p6egvMxNNHPz8HzMxzQz8/AL58QErCQEA/P8bcc0M/PwzGhbmLQD8/CIBgPcaRA8jUb0M/P2eNXD8/LnrElvRWyLzPRz8/C8zE00c/P8i8b0M/PwQuiGghPT8/A8asb0M/PwPI6yMvvnZASsMrPT8/BMRsSsMePT8/A8aCA8aKC8aOAMaQAHqAAMZ/xsvUc0M/PwhKqoUHPocLxoDIy9RzQz8/CIBnHwQ2jPSRBMR/SsOWQD8/vrxvQz8/7u4jxsRvQz8/A8jDxHNDPz8DxqxvQz8/AHqEA8isb0M/P2i0QD8/BC6IyLzPRz8/C8zE00c/P8i8b0M/PwfGkQfMzHNDPz9nRFw/PwPGrG9DPz//xYIDyOsjL2i+QD8/BDaUB8zU00c/PwDGnAdK/pAASv2VSs1/B8gTI+cHzMxzQz8/yBsjLwhK/ofDfwRKBJQufwQuiMjEf0E/P8SWSsNHQD8/C8Zo/cYzxcRx9B8DNodKxGc/Pz/9ILPMg0E/PwDMAEDIxH9BPz9okD8/PwQulgTGgATEjUrDrj8/PwDGmHKWAL537vMSAMZ3AzZ/9E2+o7yDQT8/PwDM/0DIxH9BPz/9zEM+AHp/AMYTxD8Axn4HSqqRBz6PxsO8g0E/Pwc+j/3MQz4LxpXI07yDQT8/CIBmHwA2fcbEf0E/P/SeBMSW8wcAvnfu8/0Axo8DNn/0Tb6j1INBPz8/AMz/QMjEf0E/P8bD1INBPz8Aen8AxoYHPofIy9SDQT8/xsR/QT8/B4BoHwPGmMSI9LfGGyMvAL537krDjz8/PwfGEyPnAHqAAzaGSsR2eXp6A8aHC8zEg0E/PwiAYD25i0A/P8jEb0M/PwfGkQfMzHNDPz9n+1Y/PwPGrG9DPz8DyOsjL69ABC6Ww39Kw7U/Pz/GCyMzJgsjB8gLIzNKxIZ2enrGAyM3zEO/Pn8DJl/zBQDMCyN6B8xEAq93esbDxxdERT/Ef0rEwz8/PwQuiAPIHL8LzATDA8jcb0M/P7WLQD8/B8zMc0M/P2dEVj8/A8asb0M/PwPI6yMvBC6WBMR6SsQ0QD8/AMaOaAtAPz++5L8/C8wEw76kb0M/Pz8HzMxzQz8/uYtAPz8ELojGkWd/VT8/A8asb0M/PwQulgDFfgPI6yMvaDl6enoHxpFm9753QPOhBMRs86AExn4ExoYLxo8AxpAAeoAAxn/Gy9RzQz8/CEqqhQc+hwvGgMjL1HNDPz8IgGcfBDaM9JEExH9Kwxh6enq+vG9DPz/u7iPGxG9DPz8DyMPEc0M/PwPGrG9DPz8AeoQDyKxvQz8/aC56enq1i0A/PwQuiAPIHL8LzATDA8jcb0M/PwfMzHNDPz9nSVU/PwfGAyMXxddHPj8/B8YDI98Hxoe/90c/81pnc196enGWB7U/Pz8/Pz8/vwdWiAcehQcehQfIR2ZTZ1BgenpxlrU/Pz+/VogehR6FyEe3PT8/P2gYQz8/AMwSegPIGyMHSrzD1BNAPz/zQ3p/Zj4Axn6AXUQ+jwTEbPREAMaGZloAzAx6A8gbIwdKvMPMc0M/P/NDen9mPgDGfoBgRD6HxoAAt3p6enomfQC7Hz8/PzaQVpYel8gbI/9KwQ9APz8AxoMDyBsjM8ZuAMz7I2C+YVoDxn4mgQCAZ0TGh8gDIwcHjmJ6isaCco/IAyM3AMwCekq8y8QTQD8/80N6gGY+AMaG/sxDN7537vEtBC6IA8gcvwvMBMMDyNwPQD8/tYtAPz8HzMwTQD8/Z2BXPz8DxrwPQD8/BC6WaIs/Pz8Axo4AxoMmgDZvStJ9AD6PAD6SyBMjM7517vKtAMz/egPMFXoDNpfz+cYbIwcEzN96xhMjNwC8enp6egDGfgAmf8wHegA2gu5FA8bTxBNAPz9mPgQujQA2iu5FA8bLzBNAPz9mPgQuiAMehcaGAI5oAx6SxokAjl0ERoUByMvcE0A/PwQ+nAQ2m/NIA8a8D0A/P2aiA8brIy8Aux8/Pz/GEyMzxhsj/wQulgDGhgTEf/NQxoB6gAPI28QTQD8/ADaH9GoDxnXI1A9APz8At3p6enrGAyMPxvsjOyaCyAMjDwPGj8R681Y2l/FTB8YTI98AsEAHyBMjH8aSaBs9Pz8DJo4ENnzyOu5DsEBmOwDMEnoANo/zL8bD1HNDPz84w9QTQD8/9EcAPo8ANo/0ZwA2j/NOxsPUc0M/PzjD1BNAPz9K0YBmPgDFhsOIA8gbIzfM/kAExoVKBJcExmsAvl1aAIBoRAQmZcgbI/8Axoy5QD8/PweOYXqJxoFyj8gDIwcAzAJ6SrzLxBNAPz/zQ3qAZj4Axob+zEM4vnfu8ScELogDyBy/C8wEwwPI3A9APz+1i0A/PwfMzBNAPz9nUFI/P2ivPz8/AyZgAMaOBDaTStJ9AD6QAD6SyBMjN7517vK8BMzgegPMFXoENpvz68YbIwe1enp6egDGfgAmgMwHegA2gu5IxrvEE0A/P2Y9LnoANoruRQPGw8wTQD8/Zj4ELn8DHn4AxowAjmceeQDGhY5iA0aCAcjD3BNAPz8DPpUENpvzSAPGvA9APz9mqMYTIzfGGyP/xvsjOy6IBMSI80q+o8wTQD8/P3qAADaI9HDI1A9APz8HzNRvQz8/B8zMD0A/P2eIQD8/vrwPQD8/PwfGj7d6enp6AErTgAc2j/FSB8aFB4BoH0q8iPNDeoBmPS6IvoAfZkZKvIXzQ3qAZj0uiMbzIw82ifEdJokEw4jzVLdAPz8/B45fB3qHB8R99EQAsEBmPgQtiAeOZQQulswCeQTEccaJco4DSgTcIz4/PwQufwC+eUADSgLEJz4/P8R6BMaPSgSXCIBdHwDGfgs+jwfGAyMXCI5dA8W/Rz4/PwXMS00HxhMj3wfIEyMfxo5nQpx6emYlxH8HxhMj3wBK1IAHyBMjH8aQB8YDIxcHzMwfPj8/A8W/Rz4/P2f2X3p6B8bM30U/Pwcui2d/i3l6B8bbI39GPz8HwIPvRj8/ABoAGQAcABsaGRx+iwfIGyNHEge+ay8DxQVHB8aYAMWALohxlwfGdcb+QwvMFkcEVo0LzP5HAL5dXAs+lwC+fVIDPk4MNn7zMQBxmAe3Pz8/enp6Wj8HVo0HHo8HwH16eno/BzaF8lIASrE/AL5lQweAYEMIen8HPocMNn70YwCwQGZQBMOI81AAxT8Ien/DfwBK04AMNn70ZQPFvkc+Pz8Axo0HyPsjH2dKm3p6B8YbI/8HvoMvGn6Li4uLi4uLiwfIEyNPDhQREgATABEAEgfAax89Pz8DxlALxm0HxnAExI1Kw2w+Pz/GNcR6SsNePj8/AHqFzAJ6xH9KxF0/Pz8Dxt1DLmwAvntA9CHGGEMLzAMjAwe+gEPIKQQuiMjrI/+1i0A/P2dUUz8/xn5opD4/PwTEjfQxxhhDC8wDIwPIKAQuiAe+gEPI6yP/tYtAPz9nZU4/Py6Nxn4AcnPEjcgRQ/9K1ITIKWjlPj8/ALp6enp6B8Z8C8Z0BDaS8ycIxov9xgPRQy6NCIBhHwQ+kghGgQeAYh8HcnDGfwvGbQc+dwQ2kvSWBC6IyOsj/wvMAyMDyCm1i0A/PwfMCUNn+U4/PwjGiQPI8UMHgGgfB8aCxIjICUf/StSEeoTIKWh0PT8/ADZ9SsJlPT8/BMZ9CN6NAyZ/BMaFCN6XBzaO+wgHvoBDB8xD3D8/Pz8MxpkLJpcLJpkHzEvQxkAAOENG9FAAeogHeoUHvmhDBzaO/GhmUgDGgAAmfwfejwjegMYLwUMAOAvRQ+4+AHp/BMR/SsPAPT8/zAJ6th8/Pz8ExgvBQ8wCeQDG68FDAEq8gMirI989Pz/zRgC2Wj8/PwMml2Y+A8aWACaWA8jbI+89Pz/IGyMfBMSW8zIAxoDGlMaGjmUAxoaOXwPGhY5kA0aHyKsj3z0/P756PfFUzAJ8xoYAxgPBQ45nRmfIqyPfPT8/LmwEzO96A8ZkBMRxSse6QD8/xn4Aunp6enoAxpgLyKsjVz0/PwTMKzkHyBsjNwfIAyMvBDZl8kL9xhOpQ2Y9xpQAzAR6yNMj9z0/P8YLwUMAzAR5A8YbwUMHyAsjJ8gTIyvG0yPvPT8/xI3zMwfGCyMvBMZ+B8YDIycIjmfGhQeOXwtGfwCOXgC+fD7tV8YLIx8AzAR8xgPBQ45nA0aXZkQLxgMjJy6NCMZ/B3JuA8Z9C8aHCDaC8VIHt0A/Pz96enp6CD6ADMaKB0qqfgs+fww2gvIlxtMj3z0/P8Z9CEqqgAjGhweAYB8IRoYHNoDxSQh6iAcmfQs+fgw2gvFeDMSISsOlPz8/C8aUA8acxHrzCQfG2yPnPT8/B75+Q0paP8Y+B8wWQwhKqoALPo/+zEMuBMZ9xocIgGUfxgPBQwjGjQh6fQA2fwtK/o0AJn8Aen7IA8lDAzaa7YEHxhsjN8bDI/c9Pz8INn3u/QPGlMR68zcLxtsj5z0/PwvGhAi+fkP+zEMtAHp9xgvBQwfMU8EAxj4MzBZDCz5/Cz6AA8j9QwiAZx8DNpLtkgh6iATMFHoIgGMfAHqMAMaACz5fAL5pQErI5Xl6egvGqyNXPT8/AMwNQMaFNlHuTeFKWgM/P8aAeoDI68FDNkntc8hRxI3zSXqFOOvRQ/RByFHEjfRtCMaDZj0ufwfAgx89Pz8AGgAZABsaGRwWfouLiwfIGyNHEge+ax8HxlAHxngHxI30IrVAPz8/uD8fPz9nmwc/PwfGSgfGl2e8LD8/LogHyFpnriw/PwfGUgfMvT8fPz8HxoUHNn0MVn8Ico8AwF8/Hz8/BzaP8k9xUAd6gAfGgAcmfQg2f/RvB8YbIy8HvoMfGn6Li8YALwQuf8R/91u+d0D59gDMD0e+d0H5JL53QvNLNn3z6L53SPNSLn9+xgAnxH/zEL53PvMQNn0ISgSPZgjGCCe+eET6LPM6xIjzMb5oQPNWvmhA80q+aEDzIr54QPMiCMaPZh21PT8/P2ZWtUA/Pz9mU75oQfNKvmhA80W+aD1mkrVDPz8/B8Z9fsUAK3GXB1Z/B3KXB3p/fouLiwfIGyNHEge+ax8HxgBXB8aYB8R/80EHNgBP8VdnqvR6eoI/UT8/P2ej7np6vod6aKY/Pz8HvvgnP/ROZ8/0enq+inqCP1E/Pz9oxT8/Pwe+gB9mTwfGhmdrPT8/w3/zTAfMBh9n/pN6esN/9GIHvvbvP8b27/QJvvYzQPMHB8YGVwc2Bk/0Rbd6ej8/SrKPZldKslAHzAA9B8aHB8j+V7d6ej8/4TaP9D6+inoHNgZH804HNgZP9EThNo/zRwfMAHkHyP5XcT5A807GFi/ElvNLZ3XzenrIV2du7Xp6xoIHxhsjLwe+gx8afouLB8gbI0cSB75rH8YQDwfGmL51RErKwj8/P/P5LnrEjfM6vmVA8ya+ZUDzHb5lQPNMvnVA9PrMEkdokD8/P7VFPz8/ALdAPz8/aIM/Pz8ujWZwtUA/Pz9ngD0/P2ixPz8/B76AH2dKeXp6B75nQPNUB753QPRaBC5/Lo0HxoZnIZB6emZMBC5/Lo0HxoZnMop6ev/Fd//Fgmb8tUU/Pz9m6b5lQfPjvmVA8xe+ZUDzJ751QPNDLX9mGS56/zf4O/NEzAJAZhAHxhBXByYQRweQdWdGSz8/ZjoHvoAfZ9d8enoHvmdA804HvndA80MuemajBC5/AMwPR2bABC5/AMwPR2bCZ1w/Pz9mTLVPPz8/BC5/Z8E/Pz8HxhsjLwe+gx8afouLiwfIGyNHEge+ax8HxhDfB8aYB76AR2chjXp6SrKHB8b+Vwc2/kfzVwc2/k/0RbV6ej8/4TaF80cHvn95B8j+VwfMBh9nS3x6ege+d0PzUwe+d0fzQy1/Zk0HxoZno4x6emZHB8aGZ3WLenoHxhsjLwe+gx8afouLiwfIGyNPB8jrI1cHyPMjHxIHvmv/xmUHzPhHB8YQ3wfGmAfGigDFb2fbkHp6SrKHB8YCTwc2QvNXBzYCR/RFtXp6Pz/hNoXzRwe+f3kHyAJPB8b+/wfMEyMfB8YG3wPFiQfIAyMnA8aEB8j7Ix8HzAMjDy56B8gDIzcHyPsjL4EDIw9AZwuDenr/N/sjD/RDLX9mVP839jvzQ69AZkYHxo8HxoZn20U/PwfGGyMXB8brI98HxvMj5we+g/8afouLiwfIGyNHEge+ax8HxpjGCDO+aD3z6L5oQPMsvnhA9BYHxoZn/Hx6esWHLX/DiPNTvvYPSPNJN/479Ei3QD8/PwdA/u/FgGbpB8b+Vwc2/k/zKEqyT7h6ej8/B75/PQfI/lfhNpDzU+E2DjfzAwc2/kfzRwe+f3kHyP5XLX9mMgfGDt8HzAZHZ/yPenpKso8Hxv5XBzb+R/NXBzb+T/RFuHp6Pz/hNpDzRwe+f3kHyP5Xt0A/Pz8HxhsjLwe+gx8afgfIGyNHB8jzI08SB75rH8ZtB8aYvnVA9C0HxhDfB76AR2cdj3p6SrKHB8b+Vwc2/kfzVwc2/k/0RbV6ej8/4TaF80cHvn95B8j+VwfMBh9nR3Z6ege+Z0DzWAe+d0DzQy1/ZlsELn/GkQfGhmdWiXp6ZkwELn/GkQfGhmcri3p6B8YbIy8HxvMjNwe+gx8afgvGAEcHxpDhAL4340rCSUA/P0rDez8/P+EAvjcO8hJKwxBAPz/hAL43AErD1kA/P+EAvjf+897hAL43A/FR4QC+NwJKwb1APz/hAL43CErD6UA/Py5/B4IAT1E/Pz/IAFfHAFsHyAAfyAAnxwAryAAvaOFAPz/hAL43F0rDXj8/P+EAvjcW8xThAL434ErDN0A/P+EAvjfe9LUufwc4AB/0RweCAB9APz8/A8YIJwC+eD30PscAKwDMCHxygHV6enr0RQC+eELzQ4H9K0AIzAc9yP0vB8gFR2h8Pz8/xggnvng99EQuf8f9K8wAfKh1enp69Ei+eELzQ4H9K0AIzP89gv0vRz8/PwfGhQfI/Udo20M/P4IALz4/Pz9orT8/P+EAvjfiSsGfPz8/4QC+N+hKw8s/Pz/hAL436fP74QC+N+rz6+EAvjfv8xvhAL437vMj4QC+N/TzU+EAvjf3SsRveXp6ggAvQT8/P2bkggAvRD8/P2Ybxggnvng99EQuf8f9K8wAfKh1enp69Ei+eELzQ4H9K0AIzP89gv0vQD8/PwfI/UdmLoIAJ0U/Pz9ms4IAL0M/Pz9mWIIAL0g/Pz9mT4IALz0/Pz9mQoIAL0I/Pz8IzP89B8gAR69AfouLiwfIGyNPEge+ax8LxghHB8aYuC8/Pz8DzACY4QA4SEq9gEA/P+EAvjg17kYASrJAJoBopUA/P7hPej8/4QA4SEq+yEA/P7jfQT8/4QA4SEq90EA/P8wAReEAOEDtibhvQT8/4QA4SEq9+EA/P8wAReEAOEDtsbjhSD8/4QA4SEq94EA/P8wAReEAOEDt2cwH8eEAOEhKvQZAPz/MAEXhADhA7cfMB/HhADhISr00QD8/zABF4QA4QEq96Xp6eswH8eEAOEhKvVZAPz/MAEXhADhASr0Tenp6zAfx4QA4SEq9QEA/P8wAReEAOEBKvTV6enq44Us/P+EAOEhKvWQ/Pz/MAEXhADhASr1Zenp6zAfx4QA4SEq9hj8/P8wAReEAOEBKvUN6enrMB/HhADhISr2wPz8/zABF4QA4QEq9ZXl6ergPST8/4QA4SEq91D8/P8wAReEAOEBKvYl5enrMB/HhADhI7frMAEXhADhASr23eXp6zAcB4QA4SO3ozABF4QA4QEq9nXl6erj/Tz8/4QA4SO0QzABF4QA4QEq9xXl6erhfUj8/4QA4SO04zABF4QA4QEq97Xl6eswHIQBKskDhJoDhADZ/8ltoHHl6erdVej8/4QA4QEq9CXl6er6Her53evQkAEqySMwAuswQ2r53WPFFvnVY8US+h3pmS751WMwAX0oCgL5/iAA2f/FDr0BmEC56B8wTIy8IxogHyPsjLwPMAkVnLCQ/PwfEf/NUB8YLIy8HNgZH80UHyP4fB8gGR2aFB4L+T1E/Pz8tf8j2V//H9lsHyPYfyPYn/8f2K8j2LwfGGyM3B76DHxp+iwvGAEcHxpDhAL43CErDaD8/P+EAvjcLSsOJPz8/4QC+NxNKw64/Pz/hAL435/P64QC+N+Xz5+EAvjfr8y3hAL438/NW4QC+N/VKxElAPz8IzP89ggAnQT8/PwfIAEd+CMz/PYIAJ0I/Pz8HyABHfgBKsgc9ALhDPz8/4b546wDGgATMEHkASgR94b5o6wg+f+FymAfI/UdWfwA+gGY4CMz/PYIAJ0Q/Pz8HyABHfgBKsgc9ALhDPz8/4b545wTMEHkESgSFLn8MPofhvnjnC8gFR0rUf3p/yP0nfgjM/z2CACdGPz8/B8gAR34IzP89ggAnRz8/PwfIAEd+CMwHPUqyQOG+dy70V+EAvvdDLfQnCMz/QYL9J0g/Pz8HyP1HfuG+dzH0TeEAvvdDM/RFCMz/QQfI/UdmWeG+Zxfhvncf8lYIt0BPvR9APz8/CEqef+5GB8gFR4L9J0U/Pz9+i4sHyBsjTwfI6yNXB8jzIx8SABMAFAARABIHvmsfB8zwNwfGeAfGSQQubLw/Hz8/ALlAPz8/B8SI9AkAxpHGjGfgPD8/B8ZJB8aXZ/0dPz8uiAfIWWc3HT8/B8ZJB8SI9CIHggJPSz8/PwPI6lcDx+pbLX8LyOofA8jqJwPH6isDyOovaA9APz8LxoQujWfCY3l6B8YaRwfGhgNKsjbhA8j7Iw8ASrKC4QC+ehn0SQe+fj0HyBpHB8aGSrI+vBw/Pz/hNoT0WwfM/j3GlAfGiQfIAkdnXEA/PwfGGkcHxoZKsj4MxmThNoRKw7Q/Pz8Hxo4MxnnhxH9Kw9U/Pz/hvncs9OgHzAV5CDaL898HNo7zFkqy5T0Atxw/Pz/hADZn8wcDSrIwC8zdPeEDNnThA0oBdOEEPnLhOCjhSgEo4QA2afMxBMzno0qylAfGiWeePz8/4QA+bOEANmn0ZgQubADM7BwEzPxAZk4AxmdKso8Hxoln+T8/P2Y+AMZnB8YKRwe+gD0HyApHB8aQSrJA4TaESsQcenp6A0qy+yMPALlAPz8/4QM4KPRQvuJXPweCAk9RPz8/aK55enrhAL56GfRLB8aJZ5ttenoHxgpHB76APQDFgQfICkcHxhsjFwfG6yPfB8bzI+cHvoMfABoAGQAcABsafgfIGyNHB8jzI08SB75rHwvGQAfGeEqybQzEf/QhAMwPQLg/Hz8/Z8Q2Pz8HxkoHxpdn4R8/Py6IB8haZxsfPz8LxkIHxhsjLwfGkQeAZT7GgQfG8yM3vl9C/UqxSz1KpoD9x0s9B76DHxp+iwfIGyNHB8jrI08HyPMjVxIHvmsfC8ZAB8Z4SrJluUA/Pz8MxH/0I8aRuD8fPz9nUDY/PwfGSgfGl2dtWj8/LogHyFpnZ1o/PwvGQgfGGyMvB8aExowHgGc+B8brIze+YEKOYf3DMz8HxvMj/0rUfwe+gx8afouLiwfGgwfIF0cHyO9PEge+ay++31c/B8wHVwjGmANKsgsj5wfGbQfGTgi+d3r0LAC3RD8/P2eHHj8/xH/zS753UfMOvncd8wlmNQfeCyMPB8YDI98HQEYHKEdmJwfG+yPfC8ZCZ9gePz++dx30QoFBPy1/ZlAH3gMjD8R/+UEHQD4HKEKvQAfGGyP/B8bzIwcHvoMvGn4HvuMjHz8ELogELn8ujS6IZxLhenqLi4sHyBsjRxIHvmsfB74A50cHxnUHxgDnB8YXdwfElvRTZ1/ienqCP1E/Pz9nlOR6ei1/ZjMHvoAfZxtwenoHvmdA8x8HvmdA81QHvmc980YHvndD9JYHyDZmS8g2ZkfhyDZmPv/HNq9AB8YbIy8HvoMfGn6LiwfGgwfIF0cHyO9PB8j3VxQAEQASB8znsAfAa38/Pz8ELnoIxnAHxnULxnAHxI30V2cW4np6gj9RPz8/Zw/kenq+hnpo2D8/PwfEcfNeCMaPB8aKZ2sePz8HxhTyB8wMUgfGl2cfH3p6B8xDGgvI9NIHyASiB8wM0gfMBFoHyPzaB8gEcgfGBPoHyAR6B8j8qgvI9LIHyPS6C8j8ggvI/GoDyPyKA8f8jgvI/JIDyPyaA8f8XgPI/GILyPxCZ3pvenoHxgxqxpdni1w/PwvI/GoDN/wq80YHxgxSvqCnPj8/fAvM2yN/Pz8/xn4IxhYfCMbuJwjG9i8Ixl4AGgAZHH4HyBsjRwfI8yNPEge+ax8IxpgIxm8HxnUMxIj0Qy5/ZhEHxIj0VGfk4Xp6tlE/Pz/IV2cY43p6xn5mOwfEcfNNBzZ27UwLxn4HxpFnz215emaGC8aCLo1ng5p5egfEcfOEBzZ27ktnJOF6erYdPz8/Zrm3UT8/PwfGGyMvB8bzIzcHvoMfGn6LB8gbI0cSB75rHwfGmAfEiPRUZ3DkenqCP1E/Pz9nYd56er6HemYQxgBTvop6gGdMp0DzNWea63p6B8aGxndnLDo/PwfGhmew83p6xodn5Rk/P8R/+ES+inpmTgfGBicHxIjzRWeiWz8/B77eJz8HxoZnlQ4/P8aCB8YbIy8HvoMfGn6LB8gbI08HyAsjRxIHvmsfB8aYB8SI9Fln5+R6eoI/UT8/P2cc3np6vod6B8YbIzcHvoMfGn7GAFOAZ0unQPNCZ8cOPz9mYGfY53p6zwfGhmcnenp6xncHxoZnzed6esaCZoeLi/8OB75rHwfGmAfEiPRKelSDV0A/xod6VENVQD+LZ3FXPz8HyNd/Pj8/Z7EJPz++dz30T8wHemesOz8/xH9K03/H/h8HxgZHB8Y+elRHH0A/xodnYD0/P8/Gh2fc6np6zwe+gx8WfouL/w4HvmsfB8aYB8SI9Ep6VBtXQD/Gh3pU21hAP4tnyVc/PwfI138+Pz9nCQk/P753PfRPzAd6ZwQ7Pz/Ef0rTf8f+HwfGBkcHxj56VJ9aQD8uiGf4PT8/z8aHZzTqenrPB76DHxZ+i4sHyBsjRxIHvmsfxnhnrlg/PwfEf/P9B8bXfz4/PwfElvMxv/YfP/NEZyY7Pz8HxgZPB8wAege+d3zyQXpUSldAPwfGBlcHzAB6B753fPJIxpJ6VHhRQD+Lxop6VG9XQD+Li4uLB8gbI0cHyPMjTxIHvmsfB8ZtB8Z4tSc/Pz/MBZhnYTQ/Py6IB8aXZ4dVPz8ufwfElvNVC8z+VwfINgfGkgfI7kfMB0N6VMVYQD8Hxn4HxhsjLwfG8yM3B76DHxp+i4uLB8gbI08SB75rL8Z1B8SI9Fhn8d56eoI/UT8/P2fm4Hp6B76Hemi+Pz8/CMaPZ+l6enoHxpcHxH/zAL7jI/8/B8wDI/8HyAMjJwvMRMN5enoHxpKCAyMfQz8/PwvGhi6IelThVEA/B8Z3B8R/9AV6VI9RQD/Gh2eg3Xp6B76KegfElvMhB8YGTwfEiPNBelR4UUA/B8YGVwfEiPNBelTNUkA/B8aGZ2VYPz8HxoIHxhsjBwe+gy8afgfGhwfI/k96VLpUQD++d3rzoy6WZrCLiwfIGyNHB8jzI08SB75rL8Z1B8ZwDMR/9FJn2d16eoI/UT8/P2fO33p6Ln9ovz8/PwjGkAjGh2fUeXp6B8aXB8R/8zwHzAMjDwfGkgfIAyMnC8xEBHx6esYDI98LxoYHxonIAyMfelTQU0A/B8Z3B8R/9Ax6VHZUQD/Gh2eL4Hp6LnoHxJbzIQfGBk8HxIjzQXpUIVFAPwfGBlcHxIjzQXpUulFAPwfGhmdSWD8/B8aCB8YbI/8HxvMjBwe+gy8afgfGCyPnB8SI80HGAyMPyEAulmapB75rJ2fKfHp6i4uLaG4uPz+Li4sELo0Lxn3hAzhQB8aA8ygMxofhBDhP81EASrJP4ThP81IIvoA9AEqyUOHEjfRpB75/PeEDOE9mlAcmgAeQd36LB8hMFCpDP37/Dge+ax8HxphnHT8/PwfEf/NTB8aGelSnW0A/xH/zQrdAPz8/Zj0ufwe+gx8Wfov/Dge+ax8uiGcyPD8/zwfGXJpqPj/Ghr5gOgcuXD4qQz8HjoYuiGfsPD8/B8Z+B76DHxZ+B75rJ2dSVD8/B8b/VwfEf/NHelQHW0A/Zj9nqEo/P88HyBsjRwfI6yNPB8jzI1cSB75rHwfGbcZ4ZxlRPz8ELogHxpcHxH9KwzlAPz8HxkcHxoALzMB/Pz8/CDaH80w4N/NLB75/Twg2f/RuCMaAB8R/SsNOQD8/C8b/RwzEf0rDQUA/Pwi+d0T0TAvIB0cAzP97aHQ/Pz8IvndA9Ee+h3poYj8/PwfG5kcHyO5HvvdDR0rEtT8/Pwe+gC8HzNDPPz8/ZkcLyAhHB76ATwc2hfRuwDfMPz9/xvZP8/XAN8k/P3/z5sA3yj8/f/MbwDfPPz9/8wzAN9A/P3/zOcA3zT8/f/MqwDfOPz9/8x/AN7M9P3/zUMA3tD0/f8aS9P+1zD8/P2Yxtck/Pz9mKrXEPz8/Zie1xT8/P2YgtcM/Pz9mVbXAPz8/Zk61wT8/P2ZLtb4/Pz9mRLW9Pz8/yA5PuEc/Pz8Ixn96VG5VQD/I9k9mT8YHQwvIB0cIxn96VJlVQD8HyOZHaE56enoufwfGGyMvB8brIzcHxvMj/we+gx8afouLB8aDB8gXRwfI708HyPdXC8jfHwASC8YTIy8ucQjGmAjILQiCQEA/Pz8HxI3zQgvIPQe+fUcDxYkAux0/Pz/hAzgg9FAEw4gASrKDAErTgAe+gD1mWgh6PQzEf/NGSrJA4QDIPwi+fz1KskAHvoA94cR/81wEw4j0hOG+dx/zQeG+d0j0uAzEf/NG4QDI73lmQwe+aD3/xXkAuhs/Pz9KskDhxH9Kw5M/Pz/hvncf80HhvndI9EgHvoA9SrJAZmbhxH9Kw7E/Pz8HxI3zQgvIPQe+fUcHej4AtkA/Pz/GgWZBB76APXp/A0qySOEENorzb+EENov0MgDDfvRb/8N680zhAzjgPfRBB76APWZF/8N6A8aZ/0rTgpBnZk16hwzEf/NH4QTINwi+fz0Iej3Ef/RlSrJA4cR/8yr/w3r0S+G+dx/zI+G+d0jzWQTElvNPDMR/80fhAMg/CL5/PQh6PQe+gD1o6Xp6egzEf/NH4QDILwi+fz0Iej1oH3p6egfEjfM+B8gtB3o+B8YbI08HxvMjVwfG+yMfC8bjIycAGn7/Dge+ax8Ht3p6enp6enpaC8aFBzaH7jwujQe+h3oIcm8LNofuKgeAYD4MSqqHB8aAB3KPCDaA8VsIPoi1QD8/P2e1Kj8/LogHxpdn21M/PwfGfmY9Ln8HvoMfFn6Li4sHyBsjRxQREgARABIHxmsHvmsvLnoDxnDEiErDCkA/P8wAer53QPFRZxIcenrMGlHIV2cMFnp6xnZoMEA/PwfMXEomQz8At0NAPz8Hxo4uiHpUsU1APwfGNGo0Qz8HyFx/NEM/B8Rx80ThODn0PgfGbgfMBAcHyPz/C8wM/wfIAyMfBC5/B8j8By6NB8aJZ+x8enoLxvz/ALc9Pz8/B8YUBwjGimdyeXp6B8aXB8R/9FdniRt6erZLPz8/LojIV2eHTj8/aOl6enoJzEN3B8aOB8wEBwfGiQvMDP8HyAMjH2dWfHp6AL55QPRRxgT/eocHyFwENEM/yEQqNEM/Lohm6AfMFDcHyPw3B8aGZ8IcPz/Gb8R/81gHxgw3Z+tOPz8HxoYHyPw3Z99OPz/GeWY6B8YUNwfGigfGfQc4NfNLB8z/Rwd6gAc4N/RzyEyWM0M/LogHyPw3B8hUmTNDP2coTj8/B8aGB8j8N2dcTj8/B8YbI9/Ggge+gy8AGgAZGhkcfouLB8gbI0cSB75rHy56Bzg8lCZDP/NDLn9m/mdd4j8/B8aXB8R/9ES+inpmIgfGhmc0Pz8/B8R/9ES+inpmSQfIRKsmQz8HyETcJkM/LohnsU0/PwfGhmepTT8/xoIHxhsjLwe+gx8afosHyBsjRwfI6yNPB8jzI1cSABEAEge+ay8LxnAuccaJDMaBAEqyUWYo4b51PAfMAEAHSgOAB8aHB76Hegd6f+EAODP/9HEMzEP/CL5/PQBKsk/hxI30jQd6gLVHPz8/ZxAsPz8HxpcHxH/z7QvGdwBKskHhxH/z3ge+jHoHeoThADgz6fRxB3qE4b53PPM0tT0/Pz8HxoxnWCw/PwfGdwfEf/MhDMaBB8aUB8aHZ5oTenouiMR/9AgIyDoIvoJHZ5xQPz8MzDPpZqQHxoZn/j8/Py6IZ4dQPz9mPgfGbi6IZ7tQPz8HxhsjDwfGgQfG8yPfB8brIxcHvoMvABoAGRp+BC6IB8jzIx8ELn8ujWeRF3p6i4sHxIjzNgfIGyNHEge+ax8HxkAHxpgHxnhmSgfGh2flUD8/B8z6RwfGQgfEf/RrB8aGZxFQPz8HxhsjLwe+gx8afouLiwe+aycHxkgHNkwlJUM/80Rnonp6ege+gyd+i4sHvmsnB8ZIBzZMQSVDP/NEZ8Z6enoHvoMnfouLB75rJwfMTJwoQz9nt3p6egfMTJgoQz9nh3p6egfGTJwoQz9nG3p6egfGTIgoQz8HvoMnaAt6enpohnx6eouLiwfIGyNHC8gLIx8SB75rHwjGmAjGd8ZFZ9M0Pz/PB8aKZw4/Pz/Gd8ZGZ5E0Pz/GggfGGyMvB76DHxp+iwfIGyNHC8gLIx8SB75rHwjGmAjGd8ZFZxc0Pz/PB8aKZ4JAPz/Gd8ZGZ9U0Pz/GggfGGyMvB76DHxp+iwfIGyNPB8jrI1cHyPMjHxIAEQASB75rHwfGQC5sC8Z4B8ZXB8SWSsPnQD8/C8ZUtGI+PwvGBkcIxm0HLi4MLoUHxhZPAMaFvmA6CC6VB46GB46JCI6ICzaGSsSiPz8/ByaZtz89Pz8HgHY+BzaXB8Z2B0oCd8wEHwc+dgdKA3cHNnbtWQPMBEcHxpIHxolntEI/Py6IC8ZvZ7ZKPz8MxHH0JwfM9kMAt0c/Pz8HxpIHxoln0EI/Py6IC8ZvZ9JKPz8MxHFKw4U/Pz8LxlRSYj4/DMxLmQjMW3kIxnEHxoYIJogHvoBCB4BoPgs2hgdKAowHxIjzTwjGfQjGeG4HpgvGVF1hPj8At/8/Pz8IzPhHAMaHAMZ9vl86JocIxgJHB8ZPAMZ/B46FCC6NCMhQB8ZUrmE+P8aFvmA6JoDFhwjGQgeOiQcubQfGRwfIMADGhwfGVNBhPj/Gfb5fOiaHCMZCB46KBy51B8ZPB8j1RwfGVO5hPj/Gfb5fOgMmfwjGQgDFhweOhgculQfGRy5/B8gYT2Y+vod6B8YbIwcHxusjDwfG8yMXB76DHwAaABkafgfIGyNHB8jrI08HyPMjVxIAEQASB75rHwfGQAfGcAfGVwfElvRHvod6aIo/Pz8LxkQ+YT4/AMaHCMZ3By42vmA6B8YWRweOiggulweOhgfMAnoHvnd8SsLaPz8/AMaHDMZvvmA6C8Z6B8ZmB75mRwc2mu0UB8Y+CDaB82oILn8LyC4Hjod6VAxNQD8LxkShZD4/B8ZBAMaHvmA6B8ZPC8ZFB8b9RwwuhwgufwiOiAeOhww2ivREBzaE868MxngIxngHxmcHxpdmnQe+enrzSgfGimeQTD8/C8ZEFWQ+PwfGQQfGRwvIQAfGQQfGRwvIAEcHxkEHxkcLyABPLn8Hxhsj/wfG6yMHB8bzIw8HvoMfABoAGRp+i4sHxpAHzEz5IUM/aOQ/Pz+LC8abCMgGRwe+azcIzP5HCMj+ZwzMBle3PT8/PwzM/mcIzA4fyAMjDwjMBk/IAyMXZ7J7enoHvoM3fouLB8SI9EO+h3p+B8YATwc4QPRNB8ZEtmM+PwfIQAfIAEcHyABPLn9+iwfIEyNPB8gLI0cUB8ZrB75r/wfMBE8HyARnC8wMJwfMBFcHyARvC8wEZ7c9Pz8/B8wUXwfMDB/IBCfIBF9nRXt6ege+g/8cfgfMRERhPj8HyERJIUM/r0B+i4uLB75rJwfMTKwkQz9n63p6egfMTLgkQz9n33p6eq9AB76DJ36LB75rJ2e+dnp6r0AHvoMnfv8OB75rHwfGXEpjPj8HxoZnsg16egfGhmeObnp6B8aGZxbePz8HxoZnLkA/PwfGhmc+33p6r0AHvoMfFn6Li4suiGgsaHl6i/8OB75rHwfGTLosQz++h3pvSoBAvndA9FoHxkyrLEM/B8xcJGI+Pwc2hvNLZ05LPz8HyFzTLEM/r0AHvoMfFn4HvmsnB8ZMGCRDP2dzRj8/B8ZMFCRDPwe+JAQkQz8/Z19GPz8HxkzALEM/B74kOCRDPz9ni0Y/PwfGTPQsQz8HviTkLEM/P2e3Rj8/B74k3yxDPz+vQAe+gyd+iwfMVJjLPT8HzEyNxj0/aBTgPz+LB75rJ8OI81EHvjxLHUM/P/NEZwwbenqvQAe+gyd+B8xUoss9PwfMTJ/GPT8HvoMnaNrgPz+Li4vGRPkjQz9+i8hM8SNDP36LB8ZUlF0+P8aFBy5U6yNDP75gOgeOhQfEjUrUf36Li4sHyEwUI0M/fgfGVKxdPj8LxoDGhQcuVAAjQz++YDoHjoUHxI30Pi5/fgjGhwfGfQd6JCFKQD+LiwvGRPxdPj8LxogAxo+4/z8/P75dOiaFCI6IDC6HC8hMPyNDP36Li4sHxkTEK0M/B8xMcR5DPwQufwfEfwDFjwdKBIdKskDhvncf8kjhxH/zIsON81Dhvncd9ETDjUrTfQe+gD1mnOG+dx/ySwe+gD1KskDhxH/0aQfGgH4HyBsjRwfI6yNPB8jzI1cSB75rHy5sB8Z1ByZ4B8aYB76CQsZ0B4BqPgc2hQdKAnwHxHrzVQfGPgfEf/NBelTkSUA/B75+Rwd6gQc2cvRhB8YbIy8HxusjNwfG8yP/B76DHxp+B8gbI0cSB75rHwfGdQfGmAc2hfNWB8Y+B8R/80V6VCBJQD/Ef/RGB75+Rwc2mmZeLn8HxhsjLwe+gx8afouLiwfIGyNHB8jzI08LyAsjHxIHvmsvCMZ4xkVn0Sk/P88HzFxxHUM/B8w0ml0+PwfIGyMfB8xEZh1DPwc2l/NYBzgu80kHxpEHxoZnseg/PwfIPge+fkdmkcZKZ6UpPz8Hxhsj/wfG8yMHB76DLxp+i4u3QD8/P8JE1B1DP34LxpsHvmsnt0M/Pz8MzAZPDMz+R8gDIzcIzA5XyAMj/wjMBkdnFnp6ege+gyd+i4v/Dge+ax/GmGdGQT8/A8a/pz4/PwDGj79dPXGVVoi+dnrzMcSW8zi+dkDzH752PfNUZ2UQenqCP1E/Pz9nmgp6er6HemZcAL5ffGZDAL6HPQPIv6c+Pz9mQr5Mr2g+P3rMAD0HvoMfFn6Li4vGRHEgQz9+iwe+aye+eEDxVGfZEHp6gj9RPz8/Z84Kenq+h3pmR8JMjyBDP8aAB76DJ36LB8xEhCBDP36+5U9ASsehAT8/B8Y9x0cHej1KsYB+i4sHvmsnZx4aPz8HxH/zRbhRPz8/Z+MaPz9xROhgPj898yW4Uj8/P3pUS0NAP8R/80K4Qj8/P4woALdAPz8/tVQ/P/8AzAc9Z0AMenq4Pj8/P2diFnp6i4uLB8gbI0cHyOsjTwfI8yNXEge+ax8IxmcHxpUHxnAHxI3zXC6NB8z9Xwdybgg2f+5KZ44PenqCP0s/Pz8uf2YAB8Rx80VnGuc/PwfGd2Y9LnoHSqqcB8aJB8aOZxQfPz8Hxm8HxH/zUQc2du5QByaaB8xLNwvGfi6NZ1aFeXoHxoEHxhsjLwfG6yM3B8bzI/8HvoMfGn6Li4v/Dge+ax8ulgfEiPNLB8SN80IMxH/0VsdYZw0Penq2UT8/P8hXZwEJenrGfge+gx8WfgvGiAsmgP7FQ0cAx0AIeoDDf/NBB75lQPRrB8SN9JjHWGdXD3p6th0/Pz9mg4uLi4uLi4vh4Upawz8/Pz8/ByaQDMR/8+VygEI/Pz/zXEqxQDVDRfQcB3qACHqH8w3Df/MJB3KAQj8/P/ReCLa/v7+/v7+/vwi1enl5eXl5eXnMQ0Ukeko/Pzx3Sj8/8n8HxkAHNkNF9LIHvoBHCL5nR/FKDMxLPQdyjwgegAjEfvOKLn9+B1Z/B76HQH6Li4sHyBsjRwvICyMfEge+ax8IxpgIxnfGRWcLJj8/zwfGQgfGRwfGwMc/Pz9vej/GRmfHJj8/B8YbIy8HvoMfGn6LB8gbI0cLyAsjHxIHvmsfCMaYCMZ3xkVnSyY/P88HxkoujQfGSGehPT8/z8ZGZwUmPz8HxhsjLwe+gx8afouLiwfIGyNHC8gLIx8SB75rHwjGmAjGd8ZFZ4slPz/PB8YCRwfGTwfGSgfGTQfGSGcZPT8/z8ZGZz0mPz8HxhsjLwe+gx8afouLiwfIGyNHC8gLIx8SB75rHwjGmAjGd8ZFZ8MlPz/PB8ZCB8ZHB8bIxz8/PwfEiPNZvod6b0qAQL53QPRNB8xEwV8+Pwc2h/NBZ/NEPz/PxkZnnyU/PwfGGyMvB76DHxp+i/8UB8ZrB75rDwfIDJcHzASXB8gEZwvMDB+1QD8/PwvMBGe3RD8/P8gEH8gEJwfMBJcHyARvB8wEXwfIBHe3Qz8/P8gEj8gEkwfMRBhZQz8HyARfyBAnB8xMFsM9PwfGBJcHyEcHzEx8mj4/B8YEl8jPpz4/PwfGBJcHyMfHPz8/zAX9B8YElwfMFCfhyMe7Pz8/B8YEl+HIx31APz8HzAxXB8YElwe+n58+Pz8/ZyF5enoLzAyPC8wEbwfMFJMHzAxXZ9B5enoHvoMPHH6Li4sHxIjzVQ4HvmsfB8aYZ0k/Pz8HxoZn8UM/Pwe+gx8Wfv8UB8ZrB75r/wfMBGcHyAxnB8gEbwfMVKu+PT+3RD8/P8gEH8gEJwfMBGcHyAR3t0M/Pz/IBF/IBGMHxkAHNn3zSwfGh2chQz8/B8YMZwfGCO9nWEM/PwfGDGcHxggXZ0tDPz8HxgxnB8YI32d6Pj8/B8YMZwfGCOdnbT4/PwfGDGcHxggHZ2Q+Pz8HxgxnB8YID2eXPj8/B8YMZwfGCPdnhj4/PwfGDGcHxsi/Pz8/Z7Y+Pz8HxgxnB8bIfz4/P2emPj8/C8wMHwvMBG8HzBQnB8wMV2eRfHp6C8wMXwvMBHcHzBRjB8wMV2c4fHp6B76D/xx+i4uLB8gbI0cSB75rHwfGeAfGlQfGyM8/Pz8HxIjzK2fq3T8/B8bKzz8/Pwc2TNBbQz/zUgfMRPebPj8HNofzRr74Tz/0RGcH3z8/B8jazz8/PwfElvNHB8aGZ6caPz8HxhsjLwe+gx8afosHyBsjRwfI8yNPEge+ax96VKZ6Pz/GTFybPj/Gl754evNaZ/wgPz8HxncHxH/zSwe+d3r07i56LnFm78ZMcpY+Pwe+hXpnnSA/P8R/82K1hz4/P7hAPz8/Z4JcPz/GTJSWPj8HxncHxH/0Ty6NZ/UgPz8uiGfSPT8/ZrUHxpJn6CA/P8R/9E3GTKaWPj8ujWcXID8/B8aKZpYHxopnSnx6ei6IZ+c9Pz8HxnLGhnpU9Ho/PwdymgdWfwcegfNPB8YbIy8HxvMjNwe+gx8afmeUeHp6i/8OB75rH8ZMF5Y+P754evNWZ7UfPz8HxpcHxH/zRwe+d3rz/Gbsxkw3lj4/B76FemdeHz8/xH/z57WHPj8/uEA/Pz9nR1w/P8ZMUZY+PwfGlwfEf/RPLo1nth8/Py6IZ5dAPz9mNgfGjmelHz8/xH/0TcZMa5U+Py6NZ9gfPz8HxoZmlgfGhmcPe3p6LohnqEA/PwfElvNIB8Z+B76DHxZ+Zyl4enqLiwfIGyNHB8jzI08SB75rH3pUKnk/P8ZMoJU+P8aXvnh681pnQB8/PwfGdwfEf/NLB753evTuLnoucWbvxkz2lT4/B76FemchHz8/xH/zYrWHPj8/uEA/Pz9nBls/P8ZMGJU+PwfGdwfEf/RPLo1neVo/Py6IZ1ZAPz9mtQfGkmdsWj8/xH/0TcZMKpU+Py6NZ5taPz8HxopmlgfGimfOdnp6Lohnaz8/PwfGcsaGelR4fD8/B8YbIy8HcpoHVn8HHoEHxvMjNwe+gx8afge+aycHzEwse3p6Z7tZPz/IRJWYPj++d3r0Qy1/ZlRnT3p6egfEf/RILohnSz8/P2Zor0AHvoMnfouLiwe+ayfGTKWYPj++eHrzS2eDWT8/vkzYmD4/eq9AB76DJ36Li/8OB75rHwfGRJ5YQz8HxpUHOD3zUcbApz4/P8REKmA+P/RHZz/fPz8HyD4HvoMfFn6Li4v/Dge+ax8HxkSqIEM/B8aVBzg981HGwKc+Pz/ERHZfPj/0R2enED8/B8g+B76DHxZ+i4uLB8SI8zIOB75rHwvGgC6NB8ZMrSBDP3pUg3U/P8R/9FJnjgd6egfGl3pUvXs/P8aHZ0YHenrIPge+gx8WfouLi/8OB75rHwfGmAe+eF/yOwfEiLdAPz8/B0oDl2ZUZ11xenrEf/MkB8aGZ3lhenrEf/NYB8ZMCiBDPwvGfi6NelQLdT8/B8R/85NmTGfnB3p6gj9LPz8/Ln8HvoMfFn6Liwe+azcHyAsjHwfIEyMnB8SN8z4HyEUAsEAHzBMjHy6IZ7bienoHvoM3fouLB75rNwfICyMfB8gTIycHxI3zPgfIRQCwQAfMEyMfLohnzuV6ege+gzd+i4sHvms3B8gLIx8HyBMjJwfEjfM+B8hFBC6IB8wTIx8uiGdK8Hp6B76DN36LiwfIGyNHB8jrI08HyPMjVxIHvmsPLmwIxm8HxnUHxpgHxI1KwzdAPz8MxH9KwypAPz//NyX0UAfEiErDJ0A/P+HIKGgfQD8/CMaQB8wLIy9n9z96egfGAyM3wPdLaHw/P/QdC8xMflJDPwvGgQfGkgfGhmc4Gj8/B8aHvod6xIhKB4dmWAc4pzdAPz/0JQfElvNBSrFC4cg+uEA/Pz//N+sjB/NLB8YDIy++n6c+Pz98xoBorT8/P0qxSgfMEyM3Z58benrEf/MNB8YLIzcDxghHAL54QPkqADZw+yXGCEvGhAfElgvGgrVIPz8/StR/yAMjJwfIGyMfZ/YNPz8HxgsjN8R/9EoH3gBHBzZv7Tn/N+pA8zfGCEdmvsaEALhAPz8/B8SWC8aCStR/yAMjJwDMEEcHxgMjNwfIGyMfxgdLZy4NPz/Ef0rEBnp6eme9AXp6voh6gj8lPz8/aDx6enoHyCyEUUM/Ln8Hxhsj3wfG6yPnB8bzI+8HvoMPGn6LiwQuiGj3eXp6B8gbI0fhA8gLIx8UERIHxmsHvmvfCMZvB8Z1B8aYB8SN9E4MxH/zSQfEiPM9IFAuf2i6Pz8/B8SW8z6+SHoHwHl6enr68VFnPwF6erZRPz8/yFdnc/56emjRPz8/B8YU/wfMDF9nlXl5egfGBGfGB0vAeGh8Pz/0KUqyFDcLzAQnB77kJz8HxopnCRo/PwfElvM9yD6+d0NKybk/Pz9nqAR6esZXZjYHvrc3QD8/P/TsSrIEN7h6Pz8/4TaA8QEHxHrzTQfEcfNMC8aBLo0HxopnQbp5emfwBHp6tiU/Pz/IV7/8dz/zRgfGDF++oKc+Pz98xn4Hxtsjvz8/Pwe+g98aGRx+B8R680IHxHHz8sdCB8SW8wGCPkA/Pz9mOb7kJz8HzAQnB8gDIzcLzAQ3B77jIy8/ALhAPz8/yPMjJy6NB8j7Ix9nFCo/P8R/81C+/Cc/9MAHxJbzPcg+LpZmvXpU2Xc/P7539UrE4np6egfEevNNB8Rx80wLxoEujQfGimcRuXl6Z4ADenq2HT8/P8hXZ7T9enpoAXp6ege+azcHvuMjHz9nFHl6ege+gzd+xkQBjj4/C8aIvndESsvOPz8/C8aAtx8/Pz8Avl9aCCZ/CHKXDFaNCx6PCMaACDaNC0r9jQg+hQs2iPNMvzc/80cHen8HNoD0bgfGhwgmiAg2hUrEcz8/PwvGfQfGhwwmfQi+X18LPn8INn/zW4RwaoiEdPNIhHySgMR/hHfy9EgHvoAfCDaH9GMIzENQZku/OD9Kw7A/Pz8HeoAHNof0amijPz8/vndASsvEPz8/vmBKt08/Pz8HJoAHcpgMVo0LHo8IxoAINo0LSv2NBsxLRQs2iPNMvzc/80cHen8HNoD0bgfGhwgmiAg2hfQaC8Z9B8aHDCZ9ShKICL5fbws+fwg2f/NY4UrqgOFK80DhSpJ/xH/0SAe+gE8INof0YgjMQ1BmR784P/MfB3qABzaH9G5mUQfMQ1ALNofzTL84P/NHB3qABzaH9G4IJogHxoB+xkRxkD4/C8aNC8aAvndESsuLPz8/AHF/QPMoB8xDEAfGkAc2h0rDoEA/Py6I4ThFSsPRQD8/B759PQc2j/RpaMdAPz++YFq3Hz8/PwcmgAjGjwdymAxWlgselwiQZgw2jgxK/ZUuiAbMQxcLNn/zSeE4RfNIB759PQc2j/RtCCaPB5B1CDaOSsQEQD8/DMxLDwjGfQgmfge+X18HPn0IzFP/CzaF81yEcGqIg4D09EiEfJKAxH+Ed/L0SAi+gB8LNoX0XgbMQw9mReEAOEjzSAi+gD0LNof0cAjGkGhmPz8/vndASsuBPz8/AHF/QPMoB8xDEAjGjws2f0rDiz8/Py6I4ThFSsOAPz8/B759PQc2j/RpaK4/Pz++YEq3Tz8/PwcmgAjGjwdymAxWlgselwiQZgw2jgxK/ZUuiAbMQxcLNn/zSeE4RfNIB759PQc2j/RtCCaPB5B1CDaO9PMIxn0MzEsPCCZ+ShKIB75fbwc+fQjMU/9mVOFK6oDhAEr0QOFKkn/Ef/RICL6ATws2hfRhBsxDD2ZJ4QA4SErDMnp6egi+gD0LNof0bGgoenp6B8xDEAjGjws2f/NPLojhOEXzSAe+fT0HNo/0bQgmjweQdQfGfX6LiwvGmwjIFkcIyOZPCMjuVxIAEwAUABEAEge+a+/GwyOHPz8/BC5xxH8Dxy0HxpULxngHxtMjXz8/PwjMBrcAxnkIxmhKCHcIxm9nWXV5eswCRgfehwc2cPJUZ1EAenoAzPkdyDdnRjp6emiaPT8/CMZKtXpCPz8HxoAHgGczBx59BzZ9SsTAPz8/xsMjZz8/PwvGjMgDIwcLxoHGwyOXPz8/B8aOC8jzI/8IxorIAyM3B8bDI38/Pz8Dx/MjL8j7IycHyAMjH2e0PT8/xnfEf/NHA8cuaPM9Pz+15D8/PwfGhmeptnl6B8R/SsMWPT8/xcsjjz8/P79wQH9gRL+AD8dHA8fvPmj/PT8/tyw/Pz8HxIj4R8c+B3p+CMZKxcMjjz8/PwfM5kAzQAC7ej4/PwNKsWcAuC8/Pz8AxnQHtz8/Pz8/P2/6gGFECLV6enp6enpKP76BQgfEh/RXA8dGCMZCCB59B3KXDFZjAMBjeT4/P2Y+gT4wLpYLzPRAxHr0Q8V+ZlAHxgMjFwfGx3c/Pz8HxkDFP8cEPwzEUkrB0D8/PwRKsoAHtT8/Pz8/P0o/xHr5KgjGQgDFhwcefQgefQeOZ+EAPoDhvnc48T7hPoEAx0F6igh6gQeAZUPhAL5/e/iM4QTEf/cFA8bLI2c/Pz8Ixopne0E/PwC4Lz8/P8N/8y8IzAl6xVDM/bWnmvRHA8dIB3qIZmoHNozzTr91OPRB/7+BNWY+zO1A/8cwZj55AHrEevlUA8aCAMWQCMaJxppnubd5egs+bi6WNxw/CEoEaQB/ZEQAv4QPA8fsPwvMDD0IxkIHgGczJHpCPz/GhwgmiwfGkPhBCMaLByaHtyY/Pz8ELnEHxI0MxoDMDz1KB33HBEAAgUAvB8B4Zz4/P/sqB7eKcg5epNaDHwzMAEAHcmgHgHVCB8Z9B4BnOgc+j8z9LwDHQAfofVd7enoHPocMNoD0QQe+eOP7KQe3RpKe7zxFkp4HcmgHPpAHgHVBB8Z9B4BnOgc+j8z9LwDHPwh6fwfmfdsHPocMNoD0QQe+eEX7Jge34uHh4eHh4eEHcmgHgHU9B8Z9B4BnOgc+j8z9LwDHPwh6fwfmfXEHPoe/gC8Ax0cEx+9AAMZ5AzfzI+fzSwfGCyMPvqCnPj8/fAvMGyPvxoIIxhYvCMbmNwjG7v8Ixl4AGgAZABwAGxp+C8abCMgWRwjI5k8IyO5XEge+aw/GqyPHPz8/CMZvB8bDI78/Pz8MzP5nB8ZIB8Z1A8wUPQh6fcwUQAs2jwhK/X0IyP6HZwUYPz8ELn8Dxoe++yP/LAfGkcbDI6c/Pz8AStN/yAMjJy6IA8gLIx/EbAvMCyP/StqAByaQCCaPB755egdKA5EIPocHPooDzARAZ54SPz/Ef/NEgUI/ZjwHxsMjnz8/PwPGhAPFyyPPPz8/B8aRB8gDIzcHxooHzAMj/4EDIy8/B8gDIyfGwyPXPz8/yAMjH2dUPz8/B8YbI98Hxusj5wfG8yPvB76DDxp+B8aDB8gXRwfI508HyO9XB8j3HwASB75rDy5/CN6XBMR/BMV4B8ZlB8Z4Sgp+vn9IB9cHNo/yKWeHO3p6th0/Pz/IV2e7NXp6xn4Hxhsj3wfG6yPnB8bzI+8Hxvsj9we+gw8AGn4HxtMj1z8/PwfMCyMvZ8R0eXq/uyPPPz8/PwfGsyPHPz8/8ygujb45LErTfQc+ksSW+VUIvod6CHp//b87PT/0cQh6fwfMBUBnnYd5er45LAfGkvRCgUIsB8wSQMSW+VbF/UDHPQd6fQfGAyM3B8bHdz8/PwfGQMVHx0VKscsjzz8/PwvMRKD2PT8HPpUHvnBABz6YByZ2B8aGB758egfMUyoHSgOUZ8NmenrEf0rEoz8/PwfMBj0Ew3rzPoE+BAfGAUe/Ny/zEgPGAUMAvmdA+EIAcpeB/kAsAL534/tWt1rEZhAAcmeAdUTGfYBnWj6PPw495n3bAz5/AL53RftWt+Lh4eEAcmeAdT3GfYBnWj6PPw4+5n1xAz5/Az/+Q767I78/Pz899FO/OC/0SgfMEEAAtz4/Pz9nrYJ5er/7Iwc/80sHxgMjL76fpz4/P3wuf2jJeXp6B77jIx8/BC6IBC5/Lo0uiGe+OHp6i4uLB8aDB8gXRwfI508HyO9XB8j3HwARB75r/wfGEyP3B8aYB8wHlwzGcADGb2d3bnl6v/sj7z8I3glD81XMAHo2gfROLn8AvjksStN/Bz5+4YIDQHovPwC+OSz0QYE+LAd6fgjeAUMHvop6xH/6CPRMCMYBR783L/RDr0BmPS1/v/sj7z/zRcN/80EHzOZAZloHzOZAC8aCCHp//b87Pj/0cQh6fwfGjgfGjGeNgXl6gT4vB8acZj4HPpfEcfn3B8zmQAvGggh6f/2/Oz4/9HEIen8Hxo4Hxoxno4F5egfGAyMnB8bHdz8/PwfGQMVHx0YAxgFDxH/4OXKXv/sj7z/0QzaB/D3Gb8Rx81YHeoK/Oyo/9HIH3okLzAJABz6MB8aUZxaBeXoL3oG1Lz8/PwfGjGfGrnl6v/sjNz/zSwfGAyMfvp+nPj8/fAfGGyMPLn8HxusjFwfG8yPfB8b7I+cHvoP/ABl+i4uLC8abCMgWRwjI5k8IyPZXABEHvmsPB8bDI78/Pz8IxmcHxkgMzP5nB8Z1CMj+h8bTI8c/Pz9KEn9KUAMj/2chFD8/A8bzIwMELn+++yP/LAPGh8bDI58/Pz8HxpQAStN/yAMjJwgmjwPICyMfAHqJC8wLI/8Hvnx6CMxbNwPGwyPHPz8/B0oDlAfGhmf7Dj8/xH/zR4FCP2jOPz8/xgMjA3qHvnd7+wE2wyPHPz8//DwDNm/8S8U+B3p+w3/0csf+eQfGwyOnPz8/C8wLI/8DxsMjxz8/PwfGlAfIAyMnB8aKgQMjH0BnrHx6emb9B8bDI6c/Pz8HxpQDxcsjzz8/PwfGigPGwyPHPz8/B8gDIzcHzAMj/4EDIy9AB8gDIyfGwyPXPz8/yAMjH2fUdnp6B8YbI98Hxusj5wfG+yPvB76DDwAZfouLiwfGgwfIF0cHyOdPB8jvVwfI9x8AEwARABIHvmsfB8ZYCLt6enp6enpKPwcelQRKum8IHpsHxngAxokELnoHjmYHxmUExIj0S+G+dkdKzn9onj8/P2cOLz8/xH/07QvGQgDGiQjGfwcehAgegweOZ+G+d0fxQrVAPz8/ZgruRADFkmYHtUA/Pz/GfQeOXwcmfQgefwjEg/QuAL55L/NYCIBnQwe3enp6enp6Pz8LHoQLHn8IjmdmUAe3Pz8/Pz8/b/oLxH8AStR/AB2PxX1mJzw/PT8/9EvhxJbzngs4OvvZZs48P0A/P/RL4cSW888LODr8xma/LX8Hxhsj/wfG6yMHB8bzIw8HxvsjFwe+gx8AGgAZABt+i4sHxoMHyBdHB8jnTwfI71cHyPcfABEHvmvfDMaQCMZ3B8aVC8ZwB8SN9FdnODJ6erZRPz8/yFdnLDR6esZ+aIM9Pz8HxHrzXgzEjfOZC8bLI88/Pz8MxIjzkMbLI9c/Pz++eADzTMwAtr53PfFEBC2WZj4ArkALxsMjpz8/PwBxf0dKxF4/Pz8IxlG5ekI/PwfGfQeAZzMHHoEHNoFKxIc/Pz8HuHp6enp6eko/B8Z9ALdLPz8/Bx6A9EMuiGYsB7g/Pz8/Pz9HPwfEjfhFBzaA9EQIxodmUwfGfQcegAdylwdWiAe+YHsHvoBHB4BlOgfM/UMHNnfuRIE+P2bkCL6FesON81CBPiwHen6BPj8INnXzPgd6igBKsY4LzExC9D0/vm1APo3GfQc+gAzGQ4AIen3+vztPP/RxLn8INnVK0X8DzEM9B8aSCz6AB8aGCsZDgGegZHp6xH9KxH1APz8ELn8Axn9o20A/PwjGjwC/Xx8HgGVDvl1AvoU9AHGXVnEesyO3Pz8/vmgASsM2QD8/vmhDSsN0Pz8/vmhA8xu+aEDzUr5oVUrDWkA/P75oQ0rDmD8/P754QPP/B8bDI68/Pz8LxoIHyAMjBwjGicbDI58/Pz/I8yP/yBMjNwfGjgPHGyMvyAMjJwvICyMfDMaFZ6Z2enpoS0A/P8arI58/Pz8LzAMjDwjGSUoSfwvICyMfxpQMxoVKUAMjD2dnDz8/A8YDIxMELoi++yMPLAfGksjzIycAStOAyAMjHwgmkAM+hAi+hXoINnUIzEtYB0oDkgvMCyMPZxAKPz/Ef/NHgT4/aNo/Pz8HxsMjrz8/PwvMCyMPB8gDIycDxoQHxpKBAyMfPwfGhmereHp6ZvcHxsMjrz8/PwvGgsjzIwcIxokHyAMj/8bDI58/Pz/IEyM3B8aOA8cbIy/IAyMnC8gLIx8MxoVnpnF6emY2B8bDI68/Pz8LxoLI8yMHCMaJB8gDI//GwyOfPz8/yBMjNwfGjgPHGyMvyAMjJwvICyMfDMaFZ2ltenoLzBsj3wjGFk8IxuZXCMbuHwjG9icIxl4AGX4HvuMjHz8ELogELn8ujS6IZ70tenqLiwfGTIB9Pj8ufwe+iEAHOEz7Q0M/StN/fv8OB75rHwfGmLg9Pz8/Z3QxenoHNpfzIbhAPz8/Z2ExenoHNpf0TgfGhmec/Xp6xodngeA/P8R/9EMtf2Y9r0AHvoMfFn6LiwfIGyNHEge+ax8HxphnoXp6esN/SsOgPz8/uEA/Pz9n2zF6egc2l/RIB8w8R0NDP2ZRuD0/Pz9nwzF6egc2l/T1B8w8dz5DP3pEVUBDP8b+U6h/Qz8/9N5vwAZTvT0/PwfGQgfEf/Q4uD9PPz9noWV6ei6IB8hCZxtlenoHxkIHxH/0XAfMBluC/k89Pz8/B8gGRwfIRoL+Hz0/Pz+vQGZbB8j+RwfGQgfIPoL+Tz9PPz+C/h8/Tz8/Zl0tfwfGGyMvB76DHxp+w4jzMw4Hvmsfxv1TB8aVgGdIp0DzXAfGhWd1OHp6b8DeU/p8enq+3h8/B77eRz8Hvh4/B76DHxZ+i4uLB8aDB8gXRwfI508HyO9XB8j3HwARB8Brzz8/PwfMB8d6VBFkPz8ELnHhAzjzI91Kw9U/Pz8HxgMj5wfEf0rDyz8/PwfeVwfM70O6Px8/Pwc+mTg3Sgs3xopnvf16ejY8Z0FDP0oKPGBBQz/EevPfAMZpB742evMCB742efMAcUFA8ztxQUf0TAfGRnpUfmQ/P8R/8yUHxoQLzESsPUM/B8aMB4B4Qb5fOgjGS4cHzFN/B8Y+B8gDkCfFQccDkDcHeoQHeoEHvn5HB75qQPSeC8zbI88/Pz8IxhZPCMbmVwjG7h8IxvYnCMZeABl+i4uLB8aDB8gXRwfI508HyO9XB8j3HwARB75rHy5xBC5xB96JB8w8Mz1DPwfGgL5gOgeAd0EHzFuIB8Y7ggfGA5onB75/PQe+d0DxRb8Lmje/aMo/Pz+BA5o3wMaJxHHzUb5oQPNFvnhAuHN6enpmS7h0enp6ZkS4cXp6enpURGI/PwfGZwfMB0AHvnhA8UYHxod6VIpjPz9mPS5/xH/zH0qxhwfI65onvng99EK/C5o3/2Ywvng+9Cu/C5o3R2YkvwuaN/8HggOaJ3l6enoHxkTVeT4/B8R/80YIxkNBgv9XeXp6enqBCL6BR755PkrELHp6egfGGyMvB8brIzcHxvMj/wfG+yMHB76DHwAZfv8OB75rH7hCPz8/Z6dLPz8uli6IZ4b/enrEf/RLZ118enpnjHl6eq5AuEI/Pz9nmEs/P8V+B76DHxZ+iwfIGyNHEge+ax8ulgfMPEBAQz8Hxks2B8SI80VnMv96ege+IzY/B75+RwfAdj9DPz/tmAfGGyMvr0AHvoMfGn4HyBsjRxIHvmsfB8aVB8Z4B8SI9EUHxoVn+mJ6emZaB8SW9EJnLmJ6emZQB752X/EsZ1kvenqCP0s/Pz8ufwfGGyMvB76DHxp+Zw2ZenrEf/OaB8aGZ+mJenrEf/OOB8ZMukdDPwvGhgvGgi6NelSAYD8/B8R/85Bmg4uLB8gbI0cHyPMjTwfI+yNXFAfGawfAa78/Pz8HxkQKuT4/By6DB8gEb8ZtB954CMaPB8wMh2fSZ3l6zAJALpY8P0A/P/JMB8YEjwfGR0qyQ/hm+gfGFI/GgoB3RwC1QD8/P0qxhwfGPeE4Wwf8T8cMfwTMBUD/x/yAxxx9ZkX/x/x/BMaFxxyALn8DyBMjL8gEZwvMBH/hyARrB8wMj8b9SwDGjcgDIycHzARnB8gDIx9nNig/P8R/9FM3HF/zRgfGBIe+n6c+Pz98Ln9mUUqyBGcegTccX/NGB8YMh76gpz4/P3wHxgxvBy6LZ4j6eXoLzNsjvz8/PwjGFk8Ixu5XCMb2HwjGXhx+4cgLI0cHvmsXt3p6Pz/hNodKw9o/Pz8HzAsjL2eiYnl6SrITI98AtT9APz/hADaN7iVKsX0HzEwx8z0/cUMAQPNUB8YDIzdKsY0HxsdPQD8/SrFTUGYISrGNZgMHxgMjNwfGxzdAPz8HxIjzLgfMAyPvggMjJ0A/Pz8AuEA/Pz8HyAMjHwvMAyPfAMaNZ6FWPz9KshMj38R/80RKshMj77/7Iwc/80sHxgsjL76gpz4/P3xKsn0HvoMXfosHvmsnZz5denoHzBMjLwfGx88/Pz8HyAsjLwfGh2fNY3p6B8YDIy8Hxj8HvoMnfov/Dge+ax8Lxn0HxpgHxIjzSS6NB8z9Xwdybgg2f+3+CEqql7dAPz8/B8SWB0oDl2ZUZ3WWenrEf/MnB8aGZ1GLenrEf/NbB8ZM4kFDPwvGfrVHPz8/elTgmj8/B8R/85BmTGf8LHp6gj9LPz8/Ln8HvoMfFn6Li4sHyBsjRwfI6yNPB8jzI1cSABMAFAARABIHvmsfA8Z4C8w0gRZ3egzGYAjGZwvGZQbGy3mvoUY/C8ZUgbY+Pwe+inoAxn0Ixo0HLpC+XzrFhweOhQc2kkrDFkA/PwfEjfNHB8Z9aA9APz8MNoNKw5g/Pz/G9D8IxttxT6FGPwfElvNJBzaaSsOrPz8/aJ0/Pz8MxrNxL1hFPy6NCMaJALc/Rz8/elSOXz8/B8aXB8R/9Ap6VOxfPz++dxL0/cwXrwjGiQPGfgfMVNcIPT9n/gN6esR/8ygDxn4HzFQ0+D0/CMaJZywDenrEf/NOBC5/Lo0Ixol6VL5fPz8HxpdmPS6WC8w0ZBV3egfElvRMB8aCCMLDcU+hRj9mWQfGfgjCw3FPoUY/B8R/80gHxoZ6VF1fPz8HxJb0FAe+hEMINmtKxCl6enoLxlS4tT4/LpYHxJbzBQjGlAfGhnpUsZo/PwfEf/MtC8ZE1bU+P7X/Pz8/AMaHvmA6JpDFhQfGjweOhQgujwbC03mvoUY/ZiwLxlTwtT4/ZrcLxlTntT4/AMZ9uP8/Pz++XzomhweOiggudQbCu3mvoUY/Ln8HxhsjDwfG6yMXB8bzI98HvoMfABoAGQAcABsafouL/w4HvmsfB8aYC8xMt/c9P7hbPz8/C8xEp/c9PwfMVKj3PT9nP3l6egfEf/NRB8aOB4KAdXp6ege+gx8WB3okyGE/P7ckPT9/B76DHxZ+i4v/Dge+ax8HxpgLzEzX9z0/uFw/Pz8LzETH9z0/B8xUyPc9P2evfHp6B8R/81EHxo4HgoB1enp6B76DHxYHeiQ4YT8/tyQ9P38HvoMfFn6Li/8OB75rHwfGmAvMTKPyPT+4Pj8/PwvMRM/yPT8HzFTgJD0/Z998enoHxH/zSgfGhge+gx8WB3okb2Q/Pwe+gx8WB3oko5o/P/8OB75rH8aYC8xM5PI9P7hDPz8/C8xEEPI9PwfMVCUkPT9nWHx6esaGB8R/80sHvoMfFgd6JKVkPz8HvoMfFgd6JKGZPz+Li/8OB75rH8aYC8xMJPI9P7hEPz8/C8xEUPI9PwfMVGUjPT9nkHt6esaGB8R/80sHvoMfFgd6JN1kPz8HvoMfFgd6JNmaPz+LiwfIGyNHEge+ax8HxpULzExf8T0/xngHzFSyIz0/uEE/Pz8LzER+8T0/Z717enoHxo7GigfEf/NHelRRZD8/ZkF6VIGZPz8HxhsjLwe+gx8afouLiwfIGyNHB8jzI08SB75rHwDGbwvMTMrxPT/GlQvMRPnxPT8HxngHzFTjIz0/uE0/Pz9nIXt6esaOB8aKB8R/80YDxoF6VLJjPz9mQXpUAps/PwfGGyMvB8bzIzcHvoMfGn6Li4sHyBsjRwfI6yNPB8jzI1cSB75rDwDGmAjGd8ZtC8xMKPE9PwfGaAvMRFLxPT8HzFQHIj0/uFM/Pz9ntXZ6egfEf/MNC8bDI58/Pz8DxoYHxssj1z8/P8aRC8gDI/8LxoIHyAsjNwfGyyPPPz8/B8gLIy/GyyPHPz8/yAsjJwfGyyO/Pz8/B8gLIx8Hxox6VEhjPz9mLS6NB8aMZzw/Pz/GhwPGhsbDI8c/Pz8LxoLIAyMnxpEHxsMjvz8/PwfIAyMfelSklj8/B8YbI98Hxusj5wfG8yPvB76DDxp+B8gbI0cSB75rH8Z1C8xM5PQ9PwfGmAfMVBb0PT+4UT8/PwvMRAL0PT9naXV6egfGhgfEf/NFxpJ6VL1ePz9mRGfCET8/B8YbIy8HvoMfGn7/Dge+ax/GmAvMTDD0PT+4VT8/PwvMRCD0PT8HzFRZ9D0/Z6R1enoHxH/zScaGB76DHxYHeiQxXj8/B76DHxZ+B75rJwvMTEj0PT+4Vj8/PwvMRHjzPT8HzFR18z0/Z+h1enoHxH/zQXpUPV4/Pwe+gyd+iwfI+yNHB8w8Z3s+PwfMRHB8Pj8HNoIHxkQ6sT4/B1aIB3KQvmAdbgemB8b7I0evQH6Li4v/Dge+ax/DiPQqB8xcSns+PwfGRgfEiPNPB754evNBelROmz8/B74ePwe+fkcHzETLez4/BzaX9JevQAe+gx8WfouLiwfIGyNHEge+ay++4yMfP7hHPz8/Z1Y+Pz/Ptj4/Pz/IGyMjNlymcz4/8+wH3nYHxkSicz4/B8ZLdwfEiPQ9ZhPGAFOAZ0ynQPNYB8ZMxnM+PwfGS3hn6YB6er53evNDegMjHwfGRO1zPj8Hxkt3B76AL3pUm5c/PwfGTBxzPj8Hxkt4Z4ucenoHxkQMcz4/B74jdz96fmbCuEc/Pz9nYT0/P8YDIx8Hxhsj/we+gy8afouLi/8OB75rH8YAUwfGmIBnTKdA8yLGAFOAZ0GnQPNcB8YIR2f1nHp6b8DeU7p5enoufwfI/kcHyD7I/k8HvoMfFn7/DhQREgATB75rH8YAUwfGeIBnSwvMJLxxPj+5QD8/PwfMLGCyPj//w4H07mdWNHp6vnd68zQHxopnSTR6er53efMnB8aKZ0A0enoH3pcHxooHgHZBZ20zenq+XzoHzEt/CMZDmwfMU4dmPgfGlL/1OD/zJgfMGyMPB8aKZ+pAPz++d3rz9sc+Bz6ZB8wDIw0HNpf0Y0qyAyMPaHg/Pz/GAlOAZ0v/w4FKxH0/Pz8Hxopn0TN6er53evMuB8aKZ8gzenq+d3nzIQfGimf7M3p6B96XB8aKB4B2QWfsM3p6vl86B8xLfwjGQ5sHzCuHv/w3P/z7B8aKZ3M/Pz++d3r0Rbd6ej8/aMw/Pz/HAyPfZy9yenpKsQsj3+G+Owc//CQHxopnhz8/P753evRKSrkLI98HxpJnbVs/P2aExwMj4Lk9Pz8/C8aBB8wTI98HzAsjF2esmXp6vnd69ExnciN6eoI/JT8/P2bXSrIDIxdmJ8YCT7k9Pz8/NoH7U75/ecgCTwfGSkqyQAc+iQfISmZHB8aKZ4MRPz8HvoMfABsaGRwWfotoEnl6eouLiwe+aycHxpAHxIj0VGfWI3p6gj9RPz8/Z88denq+h3pmXL7oT0D4SAe+gydoUxQ/PwfGQEqxRwd6fwfIPcaAB76DJ36LaLJ6enqLi4v/Dge+ax8ulgfMVNB1Pj8ELn8HzEvWB8xLhbWfSj8/Z/N1enrEf/NQekSdez4/en6+dkntjq9AZkguiGcjPz8/LX8HvoMfFn4H3oAHzEu/B8xEBXU+PwfMS4cHeiQimD8/i4uL/w4Hvmsfxlzfez4/ZlwHzEQidT4/eoYHzEvWB8xLh3pUmpQ/P3pMAHs+P8SW9JqvQAe+gx8WfosH3oAHzEu/B8xEcXg+PwfMS4cHeiSGlz8/i4uLB8gbI0cLyAsjHxIHvmsfCMZ4CMaXxkVnBzN6es8Hxj4H3kcHxpAHxoAHgHdBC8xEc24+P75dOgfMU40IxkN/cQOPN0DzI2ckMnp6B8aHelTjkT8/LpbEf/RZZygeenoHxpd6VHeRPz/IPmc4Hnp6gj9IPz8/voZ6xkpnjDN6esZ+B8YbIy8HvoMfGn7ICyNHB75rNwfekL51efRMZ0IeenqCP0g/Pz9m68SI9xc2VPRyPj/uDwfGhQvMROhuPj++YDoHxn0HgHdBB8xLiAjGQ39xA4c3QPMsB8wDI//IEyMPyBMjFwvMCyMPB8wTIxcHyAMjHwvMAyMfB8wLIwdnfHl6emZOZ9kdenqCP0g/Pz9nzh96er6Hege+gzd+i4uLB8gbI0cUERIAEwAUABEAEgfM6yOYB8BrP0A/PwfGRHyvPj8HLoMHyARSB95tDMZ3B8aBB8gMcgfIBGoHzEyBD3d6vl86BMZoDD5nC8gEmgvGYQvI7KoIgHtBC8wzfwXGw2A/nUY/BcYDbycHyASyelQmlD8/Lo0HzAsjD8gEomd7lXl6B8YLIxcELpYDyBzSAMaWyBzWCMZ6xhBLAMaGyAsj/8gUpgw2fEq+XT4/PwfGgQjGcgeAd0EHyARixUoAukA/Pz/HCyMDA8gbIwfAdWh8Pz9KxO9APz8LzDwiD3d6AMaODMbLgj+dRj8Ixm4GzENwAzcbLznzRnp9B3qBB755RPtpB8RxSslfPz8/BsbDYj+dRj8LxgSqCyaC/UqxC285AUq5uzi/6EY/AHqCBMZqAyZlDN6UDDaPSsr3PT8/B8wEegjGjgsmhwrMQ3AHzAx6Bz6FB3p9/cUDQDnHQAc2kftlBMRs+VQHzAx6DMZ9Bz6JB8aSZxuseXoELpYIxo4LzET6Cnd6BsbLXz+dRj8HPoUHen0BxxtwOQc2kftnB8wEegvIHLoHyASCC8wMugDGfgfMFIIAvnpDB8wLIwdK0396fwPGfwPGd2eKNz8/B753ekrDkj8/PwDMBHoLxuyqB95vBz5yaGE/Pz9KsUIIxpQHJpIFSrmzN7/oRj/MCUAH3oAHNn1KymNAPz++eEMLyByKAMZ+B8j8kkrTfwvMDIp6fwfMFJIDxn8HzAsjB8aXZ+I3Pz8Hvnd68+4HPnIDxnZoxT8/PwfMRLIJd3oFxtNfP51GP/3FC208cYBD81b9xQNtOb9gdscEQsVC/ccLbTwHzBRCxwRHZlpncHB6ekqxSi6N4ThTB/wsB3qBCDZ0Sr6tQD8/B8aSALc9Pz8/B8wLIwdnwph6er53evQdv/zKP2jGQD8/DMaCB8wLIwcHxpJn6Jh6er53ekrDqkA/P8YMogfMBEoulgvMAyMHB8gbIzcHzPlAB8gbIy8ExoqCAyMnRD8/Py6NB8gDIx9nlEg/P8ZvxH9Kw41APz8HxgyyC8wLIwsDxn8HyBsjHwfMFEp6VKOTPz8ELpbEf0rDnkA/PwPG+yP/xpomHJoAPprIHNY48yMLSr1wPz8/v/sjA0X0CAfGDLIAzP5MC8wLIwvhyAMjAwTM/kALyBsjHwfMEyMDelQNkz8/BC6WxH9Kw3A/Pz+++yMLQEq9qT8/PwB6gnp+A8j7I//IHNYHxnIINnxKvl8/Pz8HxgRixhSmaEN8enoAxo4MxH/5LAcmeQfMXDwMd3rFQzJ6fQXGy14/nUY/Bz6JB3qB/ccDcDkH3n0INn/7X8Yc1gA+l2YLBMaGB8SN+f0LxuxqDMZ+DMaUAL5kOgiAdUEJzFtsPz8/Pww+nADFQzcAeoAGxsuSP51GPwg+hwh6f/3HA5g5CN6ABzZ9+5kELpY+lcgc1gM3HMrGCyP/ZgjFQgvMRK4Ld3oGxstfP51GP3p+yBzW/ccDcDkGxsNfP51GP/2/C288QzcUymaLelR/kD8/yATSxgsj/7/8yj9mR8YLI/8DNxzK80sHxgMjD76fpz4/P3wHxgRybUpPBNJtSlA/yAdHB8YMUgcui2eo6Xl6B8bbI/9APz8HwIM/QD8/ABoAGQAcABsaGRx+elTfkD8/yATSxgsj/zccymaoB8gbI0cHyOsjVxESABG3D1M/P2cD8nl6ByZfB8ZETas+PwcugwfIwyP/Uz8/C96NB8Z4CMZ9AMZoB4B3QQfMTJdsPj8Avl06CD5nCMZvB8ZDgAbMU40LxvOPJy5/B8hCyAJHCzaE7uoHzBsj/wc2dO4jxUEHeoE7RfRIegJHgT5MB3p+xz4Hen4HzMMjOlM/Pwc2l+2SB77jIx8/B8wDI/8mlwvMCyMvA8Z+B8wTI/8Ixol6VCaNPz/Ef/NNxgMjL0ACQzZ+7UoHNnTt1mZHelT6jz8/yEIHxoIHxssj/1M/Pwcui2fN7Hl6C8zbIw9TPz8IxhYfCMbmLwjGXgAZGhl+i4sHyBsjRwfI6yNXERIAEbcPUz8/Z//xeXoHJl8HxkRJpj4/By6DB8jDI/9TPz8L3o0HxngIxn0AxmgHgHdBB8xMk2s+PwC+XToIPmcIxm8HxkOABsxTjQvG848nLn8HyELIAkcLNoRKvr0/Pz8HzBsj/wc2dO4wSrJBB76BPeG+d0X0T74CRz24TD8/P+HIRge+fj3hyD4Hvn49B8zDIzlTPz8HNpfthQe+4yMfPwfMAyP/ByaXC8wLIy8HkHYHzBMj/z6WCMaJA8Z+elRPkD8/xH/zTcYDIy9AAkM2fu1KBzZ07cdmR3pU44o/P8hCB8aCB8bLI/9TPz8HLotn8ut5egvM2yMPUz8/CMYWHwjG5i8Ixl4AGRoZfouLiwfIGyNHB8jrI1cREgATABEAErfvUz8/Zx/0eXoHJl8HxkRpqD4/By6DB8jDI99TPz8L3o0HxpgIxn0ExnAHgHdBB8xMs2Y+PwC+XToMPm8MxncIxncHxkOABsxTjQvG448nLn8HyD4MNoHI/kdKvok/Pz8HzAMjDwg2ee4sSrJKB76CPeG+eEX0S7VMPz8/4chPB75/PeHIRwe+fz0HzMsjd0E/Pwc2gO2JB77jIzc/B8wLIw8HvuMjLz8LzAMjDwcmgIIDIycUTD8/B8zLIz9CPz8HkHcHyAsjHwPGh7hofD8/Lo1nYUM/P8ZnxH/zCC5xxH/zLge+4yMfPwfM0yM/Qj8/xokLzAsj/wPGhAc+kAjGiwMmgXpUooo/P8R/81c+8yP/NnTtjMaCACaCyP5DCDZ5aDN6enp6VHSMPz/IPgfGfgfGyyPfUz8/By6LZ0fmeXoLzNsj71M/PwjGFi8Ixub/CMZeABoAGQAbGhl+B8gbI08HyPMjV8gLI0cSABMAFAARABIHvmsfBMZvC8Z1B96YvnZ59FdnuVh6er4fP2eRWHp6gj9IPz8/aMo/Pz/EiPfuNlwAaT4/7uYHxn4Hxm4HgHlBC8wsKWU+P75fOgvMI38IxgN0P/1xA183QPMBxoZnCiV6er6KegjGA3Q//XEDXzdA9FRn+Vh6eoI/SD8/P2cOWHp6vh8/ZkoExoEIxpLGhmcAPz8/xnfGhmd7JXp6xoJmVmcqWHp6vh8/ZwJYenqCP0g/Pz9nO1J6er6HegfGGyMXB8bzI98HvoMfABoAGQAcABsafosHyBsjHxQREgATABQAEQASB8ZrB75r3y6WBMZvC95gB8Z1BMR/SsPZPT8/B8SN9Fpnhld6eshXZ2NXenqCP1E/Pz9nmFF6er6Hemj7PT8/CMaDB8xMAmg+P75fOgzGawiAfEELzDt/BcZLaP1KufN4OMwBejtA8kgAxoFyj6dA86r9cQN4Nx/zSS6NAMaLA8z9PWcoCz8/AMaLB8gcX2fgAT8/xH9Kw0ZAPz8HzERpZz4/BcZDZ/03G3c3Ssx0Pz8/Zw2LenoHxsfPPz8/BzjYN0A/P/RRB8xEfmc+PwXGQ2f9Nxt3OErDhT8/PwfMRKxnPj8FxktnB8wUbwXGC3gnelQ1hj8/xH9Kw6c/Pz//w3FKw8A/Pz//eYn/v3lASsIpQD8/CcwjMgfIHI8LxnIINntKvk9APz/G9JMASrJBSrKH4cgEb2f8Bj8/SrIMb+E2gPQxvoE9yPST4b54RfRWuEw/Pz9nGQY/P7hMPz8/4TaA9FF6gcj0k3p+CL6BPQw2c0q+fz8/P2awelQHhj8/yASPaK8/Pz8ExokHzAyPC8aCAMaTZ2lzenptSk8/xhdHaNI/Pz8HzEReYj4/BcZLZ/03G3g3/AzGif/DcfMtvmhA81i+eED0+ATGiQfMDI8LxoIAxpNn3HV6ema8BMaJB8wMjwvGggDGk2ekdnp6ZqgExokHzAyPC8aCAMaTZ/B4enpm1AXGC3gnC8wMky5/BMaBByADIx8HxpIHyASPyASXelQviz8/xH/0SHpU0YU/P8gEj8Ycl21KTwSPbUpQBF8HxgRfB4BnH8R/9OPGBF/Ef/MsvndE9FZnsFF6eoI/SD8/P2fBUXp6gj9EPz8/aH18enrGDF9nHlF6emi0fHp6B8xEQmI+PwXGQ2f9cQN3N//zRL86VfNaZ/BRenqCP1s/Pz9nAVF6er4fP2jEfHp6xgRjJn5mPS5/B8bbI7c/Pz8HvoPfABoAGQAcABsaGRx+i/8OB75rH8Zco2k+P8SW9DggGyMvtkA/Pz/kB8ZDJN8/Pz8HxgcfvvhHP/tUB8wLIy9nfWV6ejgbIy/0RLY9Pz8/xobCTOJpPj/Gfge+gx8WfouLi/8OB75rHy6WyBsjL+QHxkMk3z8/PwfGBx84GEf7UAfMCyMvZytlenq++yMvQPNEtkA/Pz/Gfge+gx8WfgfIGyNHEszAVz16egTGmL53QAjGlwBK0X0uesB4NIM/P/JbzMCTNnp6vndI8ksAt6I9Pz8ASp5/7S6+eCVmIcB415E/P/MhwHiomT8/8VfAeK6ZPz/xUcB4Z3w/P/NJwHhofD8/80FKtW1CZj3GkgfGAyMHBMONC8YLI/8Lxn8LSgSCC0oEivNCB8R/8z3INwvIAyMHC8Z+C8gLI/8ExoYHxhsjTxoHeiQCiD8/i4uLB75rBwe+4yMvPwfMTPbdPT++4yMnPwC3Pj8/PwQuiAPIAyMftT8/P396VKyHPz8HyESBoT4/B76DB36LB8gbI0cSB75rHwfGeAfGkAfGTKihPj96VH6CPz/Gl8R/9DR6VAqHPz++d0H0JQfGTMahPj8Hvnh88kF6VPqHPz9n+Xp6egfGTO6hPj8HxpJ6VMWCPz/Gl8Z+B8YbIy8HvoMfGn6Li4sHvmsnB8ZMDKE+Pwe+eHn0S2cBenp6B8ZMNqE+Py5/B754ekrUfwe+gyd+iwfIGyNHB8jrI08HyPMjVxIHvmsfCMZ3DMaHA8Z9xm0HxpAHxmgHxkw/oT4/elQlgj8/xpfEf/Q2elShgj8/vndB9C8HxkxdpD4/B754fPJBelSRgj8/Z5R5enoHxkyFpD4/C8aKA8aBB8aUelRmgT8/xpcHxusjN8Z+B8YbIy8HxvMj/we+gx8afouLB8gbI0cSB75rH8Z4xpAHxkzGpD4/elSsgT8/xpfEf/QzelQwgj8/vndB9CgHxkzspD4/B754fPJBelTggj8/Z995enoHxkwUpD4/xpJ6VPSBPz/Gl8Z+B8YbIy8HvoMfGn6Liwe+aycHxkwwpD4/B754fPJBelQkgj8/B76DJ37GRM1mPj+4P/8/P8R/SgOAyES9Zj4/Ln9+i4uLB8gbI08SB75rH7d6ej8/SrKV4TaH8we3P0A/P+E2h+5NB8ZEk6M+P0qyiEqyQwcefmYpLnrhyAsj/wvMCyMv4cj7Iy8HzBMj/8wKQAPGgGfvED8/xH/zQkqyAyMvZo8ufwfGGyM3B76DHxp+B8gbI0cHyOsjTwfI8yNXEge+aw8I3pgIxnfGbQfGaATEiPlTB8aOCMaHZ1yKeno2fswXQPs9xpcHvuMj/z8DxoYHvuMjNz8LxoIHvuMjLz/GkcbDI8c/Pz8HxozIAyMnB8bDI78/Pz8HyAMjH2d9Z3p6B8YbI98Hxusj5wfG8yPvB76DDxp+i/8OB75rHwfGmAe+ID+4Rz8/P2dgbHp6zwfMCyMvZw0/Pz8Hxk8HyE4HxI3zUb7dTz8Hvt0nPwe+HT8Hvt1HP74FV3q4Rz8/P2d6bHp6B8Z+B76DHxZ+i4u+CFd6Ln8HyEAHyABHyABPB8gAWwfIACfCAFN+B8gbI0cHyOsjTwfI8yNXEge+ax8HxjxQmj4/B8ZwB94sepk+Pwe+glcHvoR8B8wragc2fErD0z8/PwfGWgfElvM8xv5TgGdMp0D0LAfGhmenU3p6SkwGU8b+U8aHSrVoTG9KsAZT9G6AZ0xxj6dA9BcHxoZnylN6ege+gkdmrbUXPz8/zAWoZyteenouiAfIQmdJh3p6B8ZCB8R/8y++B1d6BC5/B8ZKtZ9KPz8HvoAvZ1lienoHxlpvwAZTPx8/PwfGhmcuU3p6B8hZZkMHviE/B8YbIy8HxoEHxvMj/wfG6yM3B76DHxp+i4sHxoMHyBdHB8jnTwfI71cHyPcfABEHvmsfLn8Lxn0HyEAHxpjIAEcAuR8/Pz/GRIhfPj/IAENKsj1mRwi+fz0ASrI/4QA2gfNt4b534PMg4b537fNN4b538krE9D0/P4JAQD4/P2ZKggBDQD8/P2ZMgkBIQD8/ggBDPT8/Pwi+fz2tQC5sA8WM/8V8A8WUA8WczPRF4QA4J0rDB0A/PwBKske+eA5KwqQ/Pz9Kw8c/Pz8AJolKw1JAPz++aEbzB75oQPM2vmhX8yMmifNSvnhDSsR5QD8/BMONSsRkPz8/vkZPZuBKtSZCaF0/Pz/GPqf/SsSMPz8/vof/aIk/Pz8ArkBovD8/P//DekrEsz8/P8Y+/7JApz1KxKI/Pz++X3n/xZK+hz3IPsb+Q75fe76HQ8j+Q2jXPz8/BMONSsS9Pz8/A0guAK1AAMWNaMA/Pz++aBPz4r5oSfMOvmhA8zu+aEbzJr5oQfNSvnhDSsTdQD8/xj5KtV9I7gVKtWdFZgzGPqg/fz8/9DZKtWdJZjkEw4j0L0q17kNGZkUEw4j0I0q15kNGALBAAMWQZiPGPqg/fz8/9ElKtWdKZlDGPkq1X0vuRP/FlGZHSrVnS8g+rUDFfXGXB1aIvmA9Cz6Aw41KxKl5enoEw5YIzPc9CEoDd2ZDB76CPeEDODLzcQTDlvRN4TgqSsSIPz8/gf5HQGiPPz8/ALc+Pz8/B8xUKhs9PwfGimcqIXp6xH9KxJ4/Pz8HvoJBZkMHvoI9SrJC4QA2gfNu4b53PErEwT8/Pwe+gj3hAzgy83EAt0Q/Pz8HzFRuFj0/B8aKZ6YhenrEf/RBSrUmTWb9ALdHPz8/B8xUYxY9PwfGimfLIXp6xH/0SEq1JlDM709mHwC3Qj8/PwfMVI0WPT8Hxopn5SF6esR/9B1KtSZPzO9JB8xLMmZDB8wIPUqyQOEANoHzbuHEf2gwenp6Z5JMenqCP1E/Pz9ni0Z6egfG6yM3B8Z+B8YbIy8HxvMj/wfG+yMHB76DHwAZfouLB8aDB8gXRwfI508HyO8fEge+aw8HxmgIxngHzAdnAMZvZ5F7enoulm1KTz/G/0dtSlADIy/IAyM3NX7zAgPGAyMvB8wLI+8DxomCAyMfv0A/PwfGlGclET8/xH/0IXpEX5U+P8YDIzNvSAJTxgMj78gaTwfIGicHyBpHB8haB8aayAJXB8brI+cHxn4Hxhsj3wfG8yP3B76DDxp+B8gbI08HyPMjV8cLI0cSB75rHwfGhQfGlWdhVnp6xgZTC96HcYB/SsPJPz8/xjYucQfGDkcm9kcHzP1AB8g+xv4feofI/k/EevlWA8aCAMaIZ6ltenrGbwfGBkc2csUDIy/HQGbmAMwAPb53QPEdCMaIB8xUUpw+PwjGgAeAd0G+YDoHxkN9B8xLiAfMU4dmQgfMVCfZPj9x/Tcf87UujQDGiAPM/T1nezo/Pwe+d3r0oW++BlNPr0BmWAC3QD8/PwfMEyMvAMaIZzFtenq+d0BK038HxhsjNwfG8yP/B76DHxp+B8gbI08HyPMjV+HICyNHEge+ax8HxoUHxpVnQFZ6esYGUwveh3GAf0rD0D8/P8Y2LnEHxg5HJvZHB8z9PQfIPsb+H75nPcj+T8R6+VwDxoIAxohnh3B6esZvB8YGRzZySrIDIy/hyEBm5gDMAD2+d0DxHQjGiAfMVCqbPj8IxoAHgHdBvmA6B8ZDfQfMS4gHzFOHZkIHzFT/3D4/cf03H/O3Lo0AxogDzP09Z1M6Pz8Hvnd69KNvvgZTT69AZlgAtz0/Pz8HzBMjLwDGiGcJcHp6vnc9StN/B8YbIzcHxvMj/we+gx8afv8OB75rH8YQU4BlPnF9QPNDr0BmGcYAU6d/80gHxgBHBzhA8wvGCFdnmll6egfGlwe+d3rzNgC4QD8/PwvMAyM3Lo0Hxod6VDe5Pz/Ef/MgB8wTIy8HxoZ6VGm5Pz/Ef/NKB8YDIy8HOAMjN0rTf2Y9LX8HvoMfFn6Li4sHyBsjRxIHvmsfxngHxpUHxoVnpFh6esb+U6dB9FRnpEV6eoI/SD8/P2++BlNPvod6ZvjG/lOAZ0unQPNMZ8FFenqCPx0/Pz9mmsb+U6dA81sHxoZnJnp6er7eTz/Df/OHB8b+RwfIPm++3lN5b74GUz1vvt5Tcr7eTz/G/lOof0M/P/RTB8aGZx6RenrDf/RHB8aGZzYOPz8Hxo7/xYpnU3x6esN/88D/SrGCB8YbIy8HvoMfGn6LB8gbI0cSB75rH8Z4B8aVB8aFZ2xXenrG/lOnQfRSZ2xIenqCP0g/Pz9vvgZTT7d6ej8/ZvvG/lOAZ0unQPNMZ4tIenqCPx0/Pz9mnMb+U6dA81sHxoZn8Hl6er7eTz/Df/OBB8b+RwfIPm++3lN5b74GUz1vvt5Tcr7eTz/G/lOof0M/P/RTB8aGZ+iUenrDf/RHB8aGZ8ANPz8Hxo5KsopnOXx6esN/SsP2enp6SrKCB8YbIy8HvoMfGn4HyBsjRxIHvmsfxv1TB8aVxniAZ0unQErEyT8/PwfGhWceV3p6C95/C8xMlNU+PwvMXNmYPj8Ixo8AzAc9vnhA8VYIxocIxn8HgHdBvmA6CMZDfgfMS4gLzFOHZj4MxpAAv/U4P/QhAMz/Pb53QPFRB8Z9B4B3Qb5dOgjGQ34HzEuNC8xLhwBxADxA81lnfUd6eoI/UT8/P2eyQXp6vod6B8YbIy8HvoMfGn6+enrzbMb+U8YGU6dA9Ee+YEG/eEH0lgfG/kcHxH/0SwfGhmfMED8/B8b+RwfGRgc2h/RMvvZPP/S3B8wAQAfIPsb+UwfGRgd6iIBnSwfIRiNA80n/NzjzSwfMAEAHyD5mz//HOHr+T2++3lNyb74GU0D/SrGCaPV6enqLiwfIGyNHB8gTI08SB75rHwfGlcZ4B8SN9FlnSUd6eoI/UT8/P2c+QXp6vod6B8YbIy8HvoMfGn4HxoZnDEZ6es8Hxo7GimfJeXp6xncHxoZnA0Z6esaCZpMHvmsnZwoQPz/Ghwe+gydoNxA/PwfIGyNHC8gLIx8SB75rHwjGeAjGl8ZFZ99XenrPB8Y+B95HB8aQB8aAB4B3QQvMREuXPj++XToHzFONCMZDf3EDjzdA80hnjD8/P8aXZkln60J6eoI/SD8/P76GesZKZz9YenrGfgfGGyMvB76DHxp+i4uLyAsjRwe+azcH3pC+dXn0VGdSQnp6vh8/ZypCenqCP0g/Pz9m88SI9xc2VNyWPj/uDwfGhQvMRNCSPj++YDoHxn0HgHdBB8xLiAjGQ39xA4c3QPMsB8wDI//IEyMPyBMjFwvMCyMPB8wTIxcHyAMjHwvMAyMfB8wLIwdnTHp6emZWZ6FBenq+Hz9nuUF6eoI/SD8/P2euQ3p6vod6B76DN36Li4sHyBsjRxIHvmsfB954xopnG1V6ege+d3r0Qy6WZhUHxkQ+kj4/uD0/Pz++ekD0SP/Dt4c/Pz/0TDZ49B9xv78/Pz9A81JnIVV6erhAPz8/B8aXZ1hVenoHNn7zucaKZ0xVenoHxod6VDu1Pz/Ef/SlelRluD8/xpfGimc0WHp6B8aSC8xE2pE+P75dOgfGigeAeEEHzFONCMZLh4EDkDc/xJbzS8aGZ8xEenq+h3pmPS5/B8YbIy8HvoMfGn6Li4v/FAATABQAEQASB75r3wfM6yMvB8gc3wfI9OcHyPzvB8ZEFdM+PwcuhAfIBB8DxmUExngHxpAMxl8HzAw/Z9m5eXrGvMc/Pz/EevRCB8YER8b3S3Lczz8/PwTGigzGg8aKVo2+4yMnPwe+4yMfP75dR3p9Z1NQPz8L3m/Ef/RCLnpoiT8/PwjGcQc+cQfMAU8HNm8HVogHHofzDgfAeD9DPz/yMAfMAEoHNoDyRQe3b3p6enp6ekoHvl9vZ2cZeXoHJl8HzBsjLwfElvPqgj6Liz8/Zk5nEbt6egfGlwfEf/NJgj+cnD8/B75+T2Y9LpYHxJbzAgvGgS6NB8aGZ/H5eXoExooDyPMjJwzGgwfIGyMftUA/Pz/GimfpTz8/xH/zVQvGzL8/Pz8Dxn8Hxo4Axox6VHeyPz/Gd2Y9LnoHxJbzUAfMBm/AOJycPz/0RGfbtnp6v/xXP/NGB8YEP76fpz4/P3zGggfGDB8HLoxnFBR5egfGHN8HxvTnB8b87wfM5C8AGgAZABwAGxx+i4uLBzaF7kO+h3p+Ln8HNoVK0n9+i4sHyBsjVxQREgATABQAEQASB8yrI/95enoHwGt/PT8/B8ZEsc0+PwcugwfIxLdAPz8uegfIEyMXC8ZgB8SN9FFnP0N6eswaUchXZ3FAenrGfmgxPj8/ShJ/B8g1B8ZAbkr6AyMvB8bzIzcLxvMjLwfI+yP/B8R/SsOPQD8/B8zUr0A/P4LEr0A/PyU/Oj8HxofhyLyzQD8/B7ZARz8/Px8/P2d5UT8/DMYrIwfGhwfEf/QhC8wLIy8ELn8ujQjGjGdHPj8/B8bzIzcDxncLxvMjL8R/aOBAPz8INoTzWkqyQOG+Zyrhvncs8khKsn8HSp5+7UgHvmg9CDaM9GBKslDhvnU19B4IzAQ9BzaH81ULzAsjLwQufy6NCMaMZ6s9Pz8DxndoQ0A/P+G+ZSrhvnUs8kZKsn0HSp5+r0DtPv/FgggmjMj7IycHkHgLzAMj3wd6gAfI+yMfcZcMVnoELogLHngujQjGjAvI+yMHelQdsT8/B8aXB753evPOCCZxB4B5PgfI8yMP4b78yyn0TuE4/MnzLOG+/Mkp9EHhOPzP8x8LzAsjLwzGggjGlAfMDMtnUj0/PwPGd8R/9OILxvsjBwfMEyPfB8aGelQ8sT8/xH/0swfG8yM3C8bzIy8HxpEHxgMjDwgmkQeAdT4HNn30RgfGhnpUHbE/P2b+ByaPCMxLgQvMTF18enoAt0c/Pz9nigk/PwfGhnpUebQ/PwPGemZOB8aGelRvtD8/B8bzIzcLxvMjLwTEekrESUA/Pwi+g0cIxkMjaCJ5enoHxoEHyLyvQD8/CCaBC8aSC8Z3CMaRCIB6PgvGigh6ggfMB0IHgGg+CzZxB0oCigfEiPMlC8ZVB76Hegd6f+EAODv+9HEIen0Hvn1HCz6PCHqACzaI9JwLyNSvQD8/ALc9Pz8/CMaNCMaKZ6SeenoHxpcHxH/0QQC+inpm/AXMS3cMxnkHyAsjBwvGaAs2cfMZCCaBB8gDIw8MxkIIvot6CHqD4f44O9/0cQfG1K9APz8IxoQHJoAIeoMHkHcMxosHJo8IxoxnzHZ5esR/SsTRPz8/B8YDIw8HxgsjBwnIKzcIvoJHCszr5D8LNnn0pQfGAyMXA8Z6B8hXLohnerJ6egfGmQzGYQgmmQe+fkIHgGY+CzZxB0oCmgfElvNRCMZLI2eYsnp6B3qCDMzjI0cHNnb0ZQjGiWeDsnp6AMaCB8bMt0A/Pwcui2fFEHl6B8bbI08+Pz8HwIN/PT8/ABoAGQAcABsaGRx+BC6IB8j7Ix8ELn8ujS6IZ4Z5eXqLi4sHyBsjRwfI6yNPB8jzI1cSABMAFAARABIHvmsvB76MegjGeC5xDMZvC8ZlC8ZgB3qE4Tgz6PRyCMaBB3qEB3KPBzZn8R23Sz8/PwfGGyPfB8brI+cHxvMj7we+gy8AGgAZABwAGxp+DMz3QLU9Pz8/Cz58CMaKZ1iNenoHxpcMxHHzWAzGiQzGhAjGkgfGh2cDdXl6xH9KxJc/Pz8MJnkFzEvuCMaSC8aMDMaDZyJ1eXrEf0rEtj8/PwfGCkcDzPdHC8byTwg2iUrE3D8/Pwc4MvQmAMaSzAdDZ7GQenouiAfIQmfXsXp6B8ZKB8SI8/0HzAAfB8gKRwfIAk9m7AsmMge3enp6enp6evoIgHk+CzZv8lkHxkoGzCsxB8aUDMaCZwWpenoHxH/0HS6IZwmxenoHxoZnAbF6erlLPz8/LohnNbF6esaBaHx5enoFzEtvB8hCB8gKRwfMS2cHyApPLohnWLF6egfGCkcHyFgLQPpHZoYELogHyPMjHwQufy6NLohn/3x5eouLi4tonnV6eouLiwfIGyNHC8gLIx8SB75rHwjGeAjGl8ZFZ6+VenrPB8Y+B8ZHB8bAxz8/Pwe+f1cHxkwqkj4/B8SI8+oHxH/zHAC3PT8/PwTGhwDMD/lKTz9KUEBKTwdPSlAIT0pP/x9KUAAfSk8HL0pQCC9KT///SlAA/0pPBw9KUAgPSk//30pQAN8HPoVKTwfvSlAIbwc+fQi+aED0scU/x0BmIi6NALdAQD8/Z4byeXpnMXl5eoI/UT8/P2cme3l6ALc9Pz8/AMwP+QfGPgfGRwfGwMc/Pz8HRFhAPz8HxkzKkT4/B8SI8xkHxH/zC0pPP0pQQEpPB09KUAhPSk//H0pQAB9KTwcvSlAIL0pP//9KUAD/Sk8HD0pQCA9KT//fSlAA3wc+hUpPB+9KUAhvBz59CL5nQPSxZlwujQC3P0A/P2cz8nl6Z9p8eXqCP1E/Pz9n03Z5egfG/kcHxkcHxlC+h3pvSoA9vndA9FYHxv5HB8ZHB8xEv8o+Pwc4QPNHB8ZIZ+azenoHxj4Hxk8Hxv5HB8ZHB8a9xz8/PwfIQAfGPgfGRwfGwMc/Pz9vej/GSmfwmHp6B8YbIy8HvoMfGn6Li/8OB75r/8aYLo0HzAsjH2dLsXl6viSklD4/P752efRNgkTRlD4/QD8/P3pU368/P2ZUvnZ89FOCRPqUPj9APz8/elQArz8/xpdmUr52e/RNB8YDIyeCROCUPj9APz8/xhdLv/sjNz/zSwfGCyMfvqCnPj8/fMZ+B76D/xZ+i4uLB8gbI0cHyOsjTwfI8yNXEge+ax8HzBhXB8ZwvEBAPz8HxoYDxoQujWdG8Xl6Ln8HzPlLB8gBQ7hBPz8/B8jBHz0/P0qyf+FupgfMPOfJPj8HJnnFQ1rHPgd6fge+bED0bQfMyVhAPz+1P0A/P8VDOMdAB3qAB75lQPRtB8YbIy8HxusjNwfG8yP/B76DHxp+B8gbI08HyPMjVxQHzKsjv3h6egfAa79CPz8HxkTKxT4/By6DB8jE70E/PwfGmMYIQ8B4aHw/P0rDPEA/PwfMEyMPelT/qj8/xH9KwyVAPz8ufwfMCyPvuT9APz/HQHp/B3qANoHtdMUDIxEHzBMjEYEDI+8fZh8DSrH9QEqxh2ZGNonuS4EDS+8feoAANofxbwe+fT3FPcN/9JvG/kMLzAMj777jIy8/A8aJyAMjJ7VAPz8/B8zE7z0/Py6IB8gDIx9n6HR6er7jI/8/C8wLI+/G/kMDxoEHxs4fPT8/LojIAyM3B8wE78jzIy8HyAMjJ8jzIx9n8Qk/P77jI/8/C8wLI+/G/kMAtz89Pz8Hxs4fPT8/LojIAyM3B8zE70A/P8jzIy8HyAMjJ8jzIx9nPAk/P7dAPz8/B8zU7z0/P3E9QPNGvwtXV0/FC0TqZlRxPT3zSb8LV1cfxctE6kA/P2Y9LYjHy1dXQD8/B759PQd6fwe+aUD0gmb+Lo25P0A/P8wFQAPM/doAzP8fvndY8kW/C0ZXT8z9H2ZNAL53WPJFvwtGVx/M/V9mPS1/x8NGV0A/P3p9B3qANpHtggfGzO9BPz8HLotnKwZ5egvM2yO/Qj8/CMYWVwjG7h8Ixl4cfouLiwfIGyNHC8gLIx8LyAMjVxQREgfGawe+a///xW3GmAjGkAjGh2fSQD8/xoZnm3t6egfGDC/GdwvGwMc/Pz8ANv9D9EIuf2i3Pz8/uCc9Pz9nJ7B6egfGlwfEf0rD1D8/PwfGBC+1Qz8/PwfGhgfGv8c/Pz8DzP37Sk8/SlBASk8HT0pQCE9KT/8fSlAAH0pPBy9KUAgvSk///0pQAP9KTwcPSlAID0pP/99KUADfCD6HSk8H7wg+f0pQCG8HvmVA9LFKTz9KUEBKTwdPSlAITwfG/x8HyAAfxoogTgfGjmdQPT8/xne+d3r0JGcEeHl6gj9RPz8/vop6B8aGZzuvenrGggfGGyPfB76D/xoZHH7/w3H0RGe6oXp6B8YELwfGx8c/Pz++h3pvSoBAvndA9FsHxgQvB8bHxz8/PwfMRD3GPj8HNofzRGdvqnp6gj5APz8/B8aGB8YELy6WB8jHxz8/PwfGBC/Gx6c+Pz/ETK3PPj/0wwfMBC8HyARvC8wMYwfMBDcHyAR3C8wEb8z+RAfMFGfIBGMHzAxfyARnZ6l4enr/w3FKwwx6enoHxgQ3B8ZHB8hMVsU+P2g1enp6i4sHyBsjTwfI8yNXEge+ax8Hxm0HxnjGRAjPPj/EwKc+Pz/zTge+uM8/Pz8/80gHxtjHPz8/ZuO4RD8/P2dbk3p6zwfG2sc/Pz8HyBsjLwc2WfM5B8SW8x2+h3pvSoA+vndA9FEHzERVxT4/B8YLIy8HNofzRGc+qnp6B8ZBB8jCxz8/PwfIAyMvb3o/B8YbIy+4RD8/P2dRk3p6B8SW804Hxn4HxhsjNwfG8yP/B76DHxp+ZxyhenrPB75rJ788DI8+Pz/0CwfMTHfLPj8HyEwojz4/B8xEpcg+PwfMTI7GPj8HyERbjz4/B8hMRI8+P2cLq3p6C8xMSI8+PwvGf61AuHx6enpnMXx6eoFEeoo+P0CvQAe+gyd+B75rJ2cGpnp6B8aHB8xUmIo+Pwe+gydoi3l6egfIGyNXFBESABMAFAARABIHvmv/B8ZEvMQ+PwcugwfIAyM3B8ZtZ2x4enoulsZ3xH9Kww49Pz8LzCzdzD4/A8ZuCMaEzOZAODdKwwlAPz8DPnQHvn8vAL55RO1mwHpnfD8/SsMsQD8/SrKKelQipT8/xH9Kw1tAPz+3aHw/PzZ39CkHyAFDB8jZHz0/P8gZV+HIGVsHzPlLSrJ+uEE/Pz/hbqYHxoln/HV6emhdQD8/B8wTIx/GinpUbqg/P8R/SsODPz8/Lo0HzAlXALdAQD8/Z3XqeXq++yMfPcj5QwfI2R89Pz9KxNM/Pz8HzAsjITcbIyHzKzcYQPMiSrEAQEqxUDaP8lMmfcz1QMxTJ78LMldDPnwHJpT0cwe+gD03WPSTB8wBVbh5Pz8/v0dHBz6EByaM9HTGCUPAaKM+Pz/zKb5oQ/MfvmhM8002jPNEB8Z+Zh0HxkSU/j0/ZlgHxkSD/j0/Zk8HxkSu/j0/ZkIHxkSd/j0/B8jBHz0/P2Y9xmbI6UdoRnp6ejhcCIk+P0rEdD8/P76HemhyPz8/Lo0HzAlXALdAQD8/Zx3qeXoAxoEMzAxPC8w8k8Y+PwC5Qz8/PwvMW/8IgF5DDD6GCMaQADdY8zk3FUDzOANKsT1Ksf1AAzZ/8iMEzA9AAMB1QEA/P+5SAMVCAz6EAEcDLVcDPpRKsf1AAzZ/8V8Hvn09N1X0fQi+gEcLPnwLJnT0qcj5Q8jpR8Bqoz4/P/MovmpD81a+akzzTDZ89B0Hxlxp/T0/ZlgHxlyc/T0/Zk8HxlyL/T0/ZkIHxly2/T0/CyaZB8jZHz0/PwfMEUu4QT8/PwbMOyZKsgNSd+HIPQfMDT0HJoz0amhYeXp6B8aJZ0F3enoufwfGCyM3By6LZ/oEeXoHxtsjzz8/Pwe+g/8AGgAZABwAGxoZHH6Li4sHvmsnelRtoj8/B8hELow+P3pUTKU/PwfIRCmMPj+vQAe+gyd+i4uLwHg0gz8/8h/MwJM2enq+d0jySwC1oj0/PwBKnn3tRL54JfQqLo1mJsB415E/P/MfwHiomT8/8VbAeK6ZPz/xY8B4Z3w/P/ObwHhofD8/9D6+XUcHeiR9pD8/i4sHyBsjRwfI6yNPB8jzI1cSB75rH3pU4aI/Py5xB8aXB8R/894HxmfhOC/zXAe+h3oHen/hOPMEP/RxB8zrBD8HvoQ94Tj0P/ReByZmB76EPQeQfAc+bAfGjGdlpXp6B8Z3B8R/81ALxoQHxo4Hxodnm/p5egfGci6IZ8WlenoHxoZ6VKCiPz8HxhsjLwfGgQfG8yP/B8brIzcHvoMfGn6LB75rJ3pUCaQ/PwfEfwfIRFuLPj9K1H8HvoMnfge+JEuLPj8/r0B+iwfIGyNHB8jzI08SB75rHwfGbQfGeAc2hfMTB8aYB8Y+B8R/80V6VASpPz/Df/NIB75+Twc2mfRkBzaZ8zAHNprzJwe+fncHvvZ3P/NPB8Y+B8R/80cuiHpUTqk/Pwe+Zk8HzP5HBzaC9Jstf2Y9r0AHxhsjLwfG8yM3B76DHxp+B8gbI0cSB75rHwfGlQfGeAc2hfNVB8b+dwfEf/NHLoh6VIWsPz8HvmZPBzaa9GEHxhsjL69AB76DHxp+B8gbI0cLyAsjHxIHvmsfCMZ4xkVnBol6es8Hxlxuvz4/xoa+YDoHLlwyhj4/B46GxkpnwIl6egfGfgfGGyMvB76DHxp+i4uLC8abB75rJ7c+Pz8/DMwGTwzM/kfIAyM3CMwOV8gDI/8IzAZHZ8p6enoHvoMnfouLB8hMlIU+PwfITJGFPj8HyEyShT4/B8hMl4U+P36Li4sHyBsjHxESABMAFAARB75r/8aYBC5sAyDrI/cAsUADx/Mj7754PfMgvnhD8wu+eEHzUr54R/P9vnhG8zy+eErzR8wAZr53QPL8vmg9SsOqPz8/vmhDSsPGPz8/vmhISsPTPz8/vmhBSsO9Pz8/vnhA8/MuemjKPz8/Z5WhenoLxmcHxH/0V76HegfG2yPHPz8/B76D/wAZABwAGxoZfgfGPwfGTBsnPT8HgGBDBz6HZkg4F0PzRge+f08HNoD0bS5/B8R/9E1nWHB5eoI/UT8/P2dJanl6ZqkHzPdHBC1xA8fzI+9mHQfMPJqIPj9mWAfMPImIPj9mTwfMPJSIPj9mQgfMPLOIPj8HvqMjvz8/Pz8Ew3HzRrg+Pz8/Z6uLenrPB8YyBMNx800HxkQL+j4/xoe+YDoHLm8HjokHvnlASsPTPz8/B8RxSsM+QD8/ALtPSD8/vnZG8jwASp6b7jIIxgRHB8jDI78/Pz8HyAMjLwi+5Ec/vnZH9A5nHKN6esb/T8gDI/fIAyMfZwyjenqC/0/LPz8/vnZH9C0HxkTlIj0/B4BfQwg+BD8HxkzeIj0/B4BgQwc+hwfIAyMnBzaA81wHvt9HPwe+f09mZgfGRKf5Pj8HyEJmQQC7T0g/PwTDcfNFuD4/Pz9nLYt6ege+eUD0Qi5/aMl5enq+dkf0WGeSnnp6xg9PxoYHxoELxkRHpj8/AHqPZknGhgfGgQfGVHKlPz96jb52RvKHAEqem+59B8bDI78/Pz8IyARHvnZH9LBn0556esYLI/fIB09mngTDcfNHzAk+Z32Genq4Pj8/P2cXdXl6z4uLiwfEiErDP0A/Pw4HvmsfB8aYB8YIVwc2TIPBPj/zRGccoXp6B8YGHwc2TLXBPj/zRGcGoXp6B8YGJwc2TK/BPj/zRGc4oXp6B8YGLwc2TKHBPj/zRGcioXp6B8YGNwc2TNvBPj/zRGdUoXp6B8YG/wc2TM3BPj/zRGc+oXp6B8YGBwc2TMfBPj/zRGdwpHp6B8YG5wc2TNHBPj/zRGeapHp6B8YG7wc2TMvBPj/zRGeMpHp6B8YG9wc2TL3BPj/zRGe2pHp6B8bGvz8/Pwc2TPTBPj/zRGehpHp6B8bGxz8/Pwc2TOfBPj/zRGfQpHp6B8bGzz8/Pwc2TBbBPj/zRGf7pHp6B76DHxZ+i4sHxIjz4Q4HvmsfB8aYB8ZIBzZMpMQ+P/NEZxGkenoHxgZHBzZM1sQ+P/NEZwOkenoHxgZPBzZM0MQ+P/NEZy2kenoHxgYXBzZMgsQ+P/NEZx+kenoHxgbfBzZMvMQ+P/NEZ0mkenoHvoMfFn4HyBsjRwfI8yNPEge+ax8uegfMQ5AHxpgHxm0HuHp6enp6enpaBx5wBzaXB0oCcgfEcfNTB8ZGZ4ujenoHeoIHzBZHBzZ59GsHxhsjLwfG8yM3B76DHxp+B8SISsN5Pz8/B8gbI0cHyOsjTxEHvmsfvEI/Pz8HxpjGlGfAenp6B8wGN8aUZ/F6enrM9ETGkQfMBu9n53p6egfMxo8/Pz/GkWcVenp6B8zGL0A/P8wUdmcGenp6B8bG/0A/P2cCo3p6B8bGB0A/P2c2o3p6B8bGD0A/P2cqo3p6B8zG30A/P8aUZ1h6enoHzMbXQD8/xpRnRnp6egfMxo9APz/GkWd8eXp6B8zGLz0/P8aRZ2p5enoHzMbPPT8/zBR2Z195enoHxsafPT8/Z5ueenoHxsanPT8/Z4+eenoHxsavPT8/Z4OeenoHxsa3PT8/Z7eeenoHxhsjLwfG6yM3B76DHxl+BC6I4QM4SPMnC8Z94QM4RfNUSrI94TZA804Ivn89AEqyP+HEf/RpB76APWaRB8aAfi5/fm96AE8HxsBfPz8/B8R/8z5vej8HxsBvPz8/B8R/8z5vej8HxsBnPz8/B8R/8z5vej8HxsA/QD8/B8R/8z5vej8HzAA3ALdBPz8/B8xUfvw+Pwc4D2/zRgfGTwfEjfM+b3o9B773Zz/zSwfGD3cHxI3zPm96PQe+fx8IvmdA9IYHxsgfQD8/aPhAPz+LB8gbI0cHyOsjTwfI8yNXEge+ax8HxsB3Pz8/B8aYB8R/8/gHzExBvj4/BzaA8+wHxr5fPz8/B8R/8+C+Nz/0GwfGxm8/Pz8HxIjzUb44P/RQZ82denoHxsZ3Pz8/Z0F7enoHxsZnPz8/B8SI81G+OD/0UGfvnXp6B8bGdz8/P2dve3p6B8bGXz8/P2cXnXp6B8bGdz8/P2cLnXp6B8a+P0A/PwfEf/MCvjc/9P0HxsZHQD8/B8BoeT8/P2cnnXp6B8bGT0A/P7q/Pz8/ByaKZ1OdenoHxsZXQD8/ByaKZ0SdenoHxsY/QD8/Z3igenoHxsYfQD8/Z6Q/Pz8HzK4nQD8/vEE/Pz8HzPY3B8xE8fs+Pwc4Am/zVQfGSgfEiPNNvjg/9ExnuaB6egfGSWexoHp6B776Zz/zTgfGCncHxIjzRb44P/REZ9ugenoHvoFHB76CHwe+bED0sAfGhgfGGyMvB8brIzcHxvMj/we+gx8aaO2genqLiwfEiPNbB8xE2x09Pwc2h/NPt0A/Pz9vSoDAG0A/P3p/frd6enr6fosHxIjzLw4HvmsfB8xE6h09PwfGmAc2h/NSxsAbQD8/xH/0TGfve3p6B8aGZ1egenoHvoMfFn6LiwfEiPNVB8xEOx09Pwc2h/NJvod6b0qAwBtAPz96h363enp6+n6Li4sHvmsnB8SISsPRPz8/AL6Iem8DQAhPB8bAXz8/PwfEf/NDbwNARwfGwG8/Pz8HxH/zQ28DQEcHxsBnPz8/B8R/80NvA0BHB8bAP0A/PwfEf/NDbwNARwfMADcAt0E/Pz8HzFQg9j4/BzgPb/NLB8ZPB8SN80NvA0BFB773Zz/zTAfGD3cHxI3zQ28DQEUHvn8fCL5nQPSIB8bIH0A/P2c0enp6B76DJ34HyBsjRxIHvmsfZyDcenoHzLfPPz8/xsenPj8/xkRBwD4/xIfzRwfGWgfElvQruEM/Pz9nZ4N6es8HxlQHuD4/B8aKZyc/Pz8Hxpe4Qz8/P2dahHp6B8SW80kHxn4HxhsjLwe+gx8afmfm0np6z4uLB8gbI0cSB75rHwfGdQfEjfMBB8SI8wAHxlgHNpX0RAfGgmYxB8g4B8aKZyx7enoHxJbzZgfGhmereXp6vvZPP/ScB8xEuvc+Pwc2l/OQB8aGZ817enpmgi5/B8YbIy8HvoMfGn6Li4sHvmsnB8SI9FhnDWd5eoI/UT8/P2cCYXl6B76Hege+gyd+C8aALo0Hxkw9gD4/B76DJwd6JFLVPz+Li4v/Dge+ay8HxpgHzAsjH2dYOz8/B753Q/JVxhMjH7h8ej8/wHV6ej8/SgKQB8SW8z7hyE4HvoMvFn6Li4sHyBsjTwfI6yNXEgATABQAEQASB75rHwfGNQQubAzGYAjGZwvGbQvGeAfEiErDaT8/PwfGmAzEf0rDoD8/PwM3KvRHALdAPz8/ZlwDN+pA9EcAtz0/Pz9mSsUCPXGXDFZ/CHKXCL5/PgzGiwfMCyMPB8aSZ/c2Pz8Hxo8Hvnd68/QHxH/z4sYLIw/AeHp6Pz/xOAe+fEDxAsCAPz96egC3P5c/P8aAyAsjD4BnRQd6jOEARn/hyD63ej4/P+Eehwe+fj23P5s/P+FGh+HIRgc+dQe+fj0HvmxASsQaenp6CCaaCMg5B5B2B8Z+ZlYIxnzhA8gmZmgIyDlnZWF5eoI/JT8/Pwe+h3oHxhsjFwfG6yPfB76DHwAaABkAHAAbGn4IxpwDNyr0RwC3QD8/P2ZcAzfqQPRHALc9Pz8/ZkrFAj1xlwxWfwhylwi+fz4MxosHxpIuiGfRNT8/B753evPYB8R/874HvndD9D4Hen4HPncHen5mrIuLB75rJwfEiPRJCL4fP7dAPz8/aNI/Pz/EjfRDx1BmZXJ9v3p6evRDx1BmXXJ9P3d6evRGALhAPz8/AK1/ZjhyfT8/enr0V8y9Pyd6ejx6Qj8/8QcAuD0/Pz8ArV9mWHJ9Pz9fevQ0wHV6ek8/8iwAuD4/Pz8ArW8MxpjFfYBlQSM6S78Ax0NGCL5mQPRsAEWNCMwAQMdQDCBXZk4Ivh8/Z4tkeXqCPyU/Pz8Hvod6B76DJ36LB8gbI0cHyOsjTwfI8yNXEgARABIHvmsfDMZwC8Z4B8SI9Fdn02R5erZRPz8/yFdnx155esZ+aEJAPz8HxI3zXi5/gUA/BMR/AEoKf3p/B9cHNo/yS2fdZHl6th0/Pz9miwzEcfO8CMb4RwfMGECBQC9mVMVCw3/zRAd6gmY9ry/HPgd6fgB6hwTEf/phgT4/Sse/Pz8/vvsj5z8AxjD0R786NErcf2YXZzacenrEf/Qovzo0+g77Gb77I98/B8wCQPMBZj4Hen/FR794L/Nxw4j0McUCeiNAZiE8Pz0/P/RFvzov8y++eSxmUjw/QD8/9Eu/Oi/zWr55LPRVZkYtf8N/801mPoE+Lwd6hsU+Ozjzc3l/xz4Avzow9EEAegFDZlkIvod6CHp//r/7N0A/9HQIen8IzBJACMaKZ4vveXoufwfGGyP/B8brIwcHxvMjDwe+gx8AGgAZGn6L/xQOERIAEwARABIHzKsjT3h6egfAa29CPz8HxkSS7T4/By6DB8jEX0E/PwfICyM3DMZwB8wLI+cLyAy/DMZfC8gEz8ZtZxU1Pz/GAyPnALpAPz8/vl9aO1r0QoEDI+8/ZkoHzAsj52ejNT8/A8f7I+8HxhsjN7ofPz8/xoIMyPMjRwfElswKTEoHgAQufy6NAMhDIwfMCyP3Z504Pz8Hxn4AtXpCPz8HgGczCLh6enp6enpKPwgeffQ3CMSY80VyAyP3Pz8/QPMoAL7jI0M/C8xEgTA9PwfG1A9CPz8IxolnRs56esR/SsQAUD8/aEJQPz8INn3zQy5/ZjsHxn4IHoD0RADGgmYlB8SW+FEHuD8/Pz8/P0c/BzaA9EK3Qz8/P2ZKB8Z+B4BnLnKPAB6Cvoc9BMj7I0MAJoJKw9tPPz8AJoJKw8JPPz8AJoJKw+1PPz8ANoJKwxxPPz8Ht3p6enp6enr6A8f7Iy8HHpd6gQfIGyM3bUpPAyM3bUpQAyMXB8YTIxcLxn3I8yPfCIBnM7k9Pz8/CMaHCB6FB8aAB3KXB7c/Pz8/Pz9PPwdWlggekAcelwc+lQdymFZ/BB59A8wjQQQ+X2fkNT8/Z884Pz9tSiuHyByjzMBAPz+/vl95cpdWfweAZh8egMgcp8gDI//GfnKXVo1ylQA+ksgUnwDAezNDPz9KvVU9Pz8uf4LEBz4/Pz8/Tz/IxAM+Pz/ItP8+Pz/ElkrDS0A/PwQuf/3GA8Sj/TjDxAM+Pz9KxHE/Pz8EPoIDNoH0ZL7jIzc/BMzbI4l2enoExn7M/XoAvl5aAIBnRMZyCMaaACZuxokHjl4AJppKvAPEowPGXgByk/NDen9mPS5/Jnf9zEM9vnfuSsLAPz8/BC5xAzaaAErSgQM+bQQ+bwC+ee7y5gDM93oEzBF6AzaS8wcAxn0AJn/MB3o2fe5CA8YLxKNmPgQuiDaF7kHGE8yjZj0ujQAek8aJjmUDHoYAxoYAjmAARpD9yBPUowB6hQM2kvNExhSfZrcuiATEf/NNvuPMoz8APooANof0bmY+BC5xA8j0nwTGYgPIvO9APz+CxPNAPz9DPz8/aFg+Pz++4yM3PwTM2yOMdnp6BMZ+zP16AL5eWgCAZ0TGcgjGmgAmbsaJB45eACaaSrwDxKMDxl4AcpPzQ3p/Zj0ufyZ3/cxDPb537krCwD8/PwQucQM2mgBK0oEDPm0EPm8Avnnu8uYAzPd6BMwRegM2kvMHAMZ9ACZ/zAd6Nn3uQgPGC8SjZj4ELog2he5BxhPMo2Y9Lo0AHpPGiY5lAx6GAMaGAI5gAEaQ/cgT1KMAeoUDNpLzRMYUn2a3LogExH/zTb7jzKM/AD6KADaH9G5mPgQucQPI9J8ExmIDyLzvQD8/gsTzQD8/PT8/P2gmPT8/AL57MUrD/0A/Py5/gsQHPj8/Pz9PP8jEAz4/P8i0/z4/P8SWSsMfQD8/BC5//cYDxKP9OMPEAz4/P0rERUA/PwQ+ggM2gfRkvuMjNz9KvH7zQ3p/Zj0ufwQucSZ3NnkASs2BAL6GegM+bQC+ee5KwcQ/Pz8ELnG5MUM/PwPI9J8AJnMHzMwDPj8/xnkujYBqRMaaB4BePQvGfmcmGHl6vmFaAMaC/8WJjl/Iw1wDPj8/A8ziQATGgwiAXz0DyKT/Pj8/A8ik70A/PwzEf0rDF0A/P7aLQD8/B8zM80A/Pws2fkrCHUA/PwfM1AM+Pz9n0eZ5emgmQD8/AMwBegA2fkrD8Hp6egPGjwPM/3o2fe5CAcYL1KNmPgQuiAM2fe5C/cYLxKNmPS6IgGhZAMaAgF89RocAxn/9yAvUowQ2fkrDLXp6esYUn2a7cpYHVn++4yM3P75fQ0q8A0Sj80N6f2Y9Ln8ELnEmdwA2egBKzYEAvoZ6Az5tAL557vH9BC5xuTRDPz8DyPSfACZzB8zMAz4/P8Z5Lo2AakTGmgeAXj0Lxn5nHRd5er5hWgDGgv/FiY5fyMNcAz4/P2hteXp6AMwBegA2fvO3A8aPA8z/ejZ97kIBxgvUo2Y+BC6IAzZ97kL9xgvEo2Y9LoiAaFr+zENIRocAxn/9yAvUowQ2fkrD9np6esYUn2a5C8Z+Lo1nsRJ5emcgmXl6gj8dPz8/Z1GbeXoDxqTvQD8/xgsj/7eMi4uLxIhKx5hDPz9yYMZ9B8xU7kt3eoBnPsgDIw/Gh8gDIwfEf0rDhz4/PwC3IT8/PwA2h8aAAEoCf8gDIwt6h8Z3SrHLvX1DRT9KsbO9fkNFP8aYB4BePS6NC8Z+zENJB8zMAz4/P8jE/z4/P2ciEnl6B8xMT0t3egeAYT1KssO4f0NFPwfM0K92SD8HzMwDPj8/C8aBBz6GB8xTvWey6Hl6A8bU/z4/PwQ2kkrC1T8/P8bEAz4/P8R/9EoELmMDyKTvQD8/aHU9Pz8ANoJKw3A9Pz8ExGNKw2c9Pz8ELn8Lxo8ELoj9xsvM80A/PwDGfwhKqoUHPocLxoD9yMvM80A/PwiAZx8EPooENov0kgTEf0rDoT0/P76870A/P+7uVcbE70A/PwPIw8TzQD8/A8ak70A/PwQ+YmbDBC5jA8ik70A/Py1/aPs9Pz8ENmJKwqw/Pz/G3PNAPz8Mxn0IgF89BMZdA8jU70A/PwzEf/P/t4tAPz8HzMzzQD8/CzZ/8kkHzNQDPj8/Z4bneXpmVQvGfy6NZ3oUeXpn5Zt5eoI/HT8/P2calXl6A8ak70A/P8SWSsM+enp6ADaaSsM+PT8/BMRjSsN1QD8/BC5/C8aOBC6I/cbLzPNAPz8Axn8ISqqFBz6HC8aA/cjLzPNAPz8IgGcfBD6KBDaL9JJoTHp6egQ2kwfM1PNAPz8AxpsHzMwDPj8/B0r+hQvMxAM+Pz8ASv2VB8gLIxdKzX/IGyMDB8zU80A/PwhK/o/DfwfIEyM3BEoEkwQuYwQuiAPIpE9EPz/ElkrDUUA/P/3GM8jEcfQgBDaLSsR4Pz8//SCzzFNEPz8EzOBAA8ikT0Q/P2hgPz8/BC6WBMaABMSNSsO5Pz8/AMaYcpYAvnfu8xwAxncENoP0Tb6jvFNEPz8/AMz/QMjET0Q/PwDMQ1cEPoLGU70Axn4HSqqRBz6PxsO8U0Q/Pwc+jwDMQ1cLxpXI07xTRD8/A8akT0Q/PwiAZh8ANn3zQgfGEyM3ZtwExJbzDAC+d+5Kw4xAPz8Axo8ENoP0Tb6j1FNEPz8/AMz/QMjET0Q/P8bD1FNEPz8EPoIAxoYHPofIy9RTRD8/A8akT0Q/PweAaB8DxpjEiPSuxhsjAwC+d+5Kw/tAPz8HxgsjFwfGEyM3BD6KAzaGSsRleXp6BMaDCIBfPQPIpO9APz8MxH/z/7eLQD8/B8zM80A/Pws2f/JJB8zUU0Q/P2ey4Xl6ZlULxn8ujWdmDnl6ZxGVeXqCPx0/Pz9nBpd5egPGpO9APz8AxYLDf0rDR0A/P8YLIwcHzFSpR3d6JgsjCwC3IT8/P8gLIwdKxP17enrGAyMPxgsj/8xDvz5/Jofz/MwAesbDvRdERT/Ef0rDgT8/PwA2gvPhBMRj8+AELn8Dxo8ELoj9xsvM80A/PwDGfwhKqoUHPocLxoD9yMvM80A/PwiAZx8EPooENov0kgTEf/MevrzvQD8/7u77xsTvQD8/A8jDxPNAPz8DxqTvQD8/BD5iZuQDxqTvQD8/B8b0vwfGmQTEcUrDfUM/PwQufwQuiP3GA8yjB8xLvwDGfwvMQwcByAPMowQ+igiAZx8ENon0mgTEf0rDzUM/P778n+5KvuRDPz/GBJ8DyAPEowNA/J9o8kM/PwQuYwPIpO9APz9m2HKYC8xE20J3enJgyAsjC8Z9gGc+yAMjN8aPyAMjA8R/SsPKPj8/uCE/Pz82kMZ9SgKALo3IAyMPeofGdwBKscu/fUNFPwBKsbO/fkNFP8aYB4BePQvGfsxDSQfMzAM+Pz/IxP8+Pz9nCA15egfMTC1Cd3oHgGE9SrLDuH9DRT8HzNCvdkg/B8zMAz4/PwvGgQc+hgfMU71nmON5egPG1P8+Pz8ENpJKwr0/Pz/GxAM+Pz/Ef/RLBC5xA8j0n2h9PT8/ADaCSsO4PT8/BMRxSsOvPT8/BC5/C8aPBC6I/cYLzKMAxn8ISqqFBz6HC8aA/cgLzKMIgGcfBD6KBDaJ9JwExH9Kw/I9Pz++/J/u7lDGBJ8DyAPEowPG9J8EPnJm2AQucQPI9J8tf2gYPT8/BDZySsLWPz8/xhyjDMZ9CIBfPQTGbQPIFJ8MxH/zNbeLQD8/B8wMows2f/JJB8zUAz4/P2dJ43l6ZlULxn8ujWf9EHl6Z6ySeXqCPx0/Pz9nnZR5egPG9J/ElkrDInp6egA2mkrDa0A/PwTEcUrDXkA/PwQufwvGjgQuiP3GC8yjAMZ/CEqqhQc+hwvGgP3IC8yjCIBnHwQ+igQ2ifScaCl6enoENpEHzBSjAMaZB8zMAz4/PwdK/oULzMQDPj8/AEr9lQfIDMdKzX/IGyMHB8wUowhK/o/DfwfIEyMXBEoEkQQucQQuiAPItE9EPz/ElkrDVEA/P/3GM8jEcfQgBDaJSsR3Pz8//SCzzFNEPz8EzPBAA8i0T0Q/P2hfPz8/BC6WBMaABMSNSsO5Pz8/AMaYcpYAvnfu8xwAxncENoH0Tb6jvFNEPz8/AMz/QMjET0Q/P/3MQz4EPoLGU73Gw7xTRD8/B0qqkQc+jwDGfgc+j/3MQz4LxpXI07xTRD8/A8a0T0Q/PwiAZh8ANn3zQgfGEyMXZtwExJbzDAC+d+5Kw+JAPz8Axo8ENoH0Tb6j1FNEPz8/AMz/QMjET0Q/P8bD1FNEPz8EPoIAxoYHPofIy9RTRD8/A8a0T0Q/PweAaB8DxpjEiPSuxhsjBwC+d+5Kw1FAPz8HxgzHB8YTIxcEPooDNoZKxGZ5enoExoEIgF89A8j0nwzEf/M1t4tAPz8HzAyjCzZ/8kkHzNRTRD8/Z1DdeXpmVQvGfy6NZwQKeXpnr5R5eoI/HT8/P2ekjnl6A8b0nwDFgsN/SsOrPz8/xhMjAwvMREZDd3omEyMPuCE/Pz/IEyMDSsT5e3p6xgsjC8YDIzfMQ78+fyaHSsOSdnp6zAB6AMbDvxdERT/Ef/PlADaCSsO6dnp6BMRxSsOxdnp6BC5/A8aPBC6I/cYLzKMAxn8ISqqFBz6HC8aA/cgLzKMIgGcfBD6KBDaJ9JwExH/zWb78n+7uIMYEnwPIA8SjA8b0nwQ+cgPI9J9o4nZ6egPG9J9oGXZ6egfG9L++5J8/B8aZZh6+pP8+Pz8/C8zEAz4/P77knz8HzAyjBC6ItYtAPz9nJel6egfM1O9APz8HzAyfZ9UYenrG+yP/vndFSsTPPz8/AD56gUEwB8wZQATEY0rDyT8/PwQufwQuiP3Gw8zzQD8/B8xLvwDGfwvMQwcByMPM80A/PwQ+igiAZx8ENov0mATEf/MbvrzvQD8/7u5SxsTvQD8/A8jDxPNAPz8DQLzvQD8/Zju+pP8+Pz8/C8zEAz4/P76k70A/Pz8HzMzzQD8/BC6ItYtAPz9n+ux6emZQxH/0RAAmemZHQy8HzBlAx0EHxgTPxgsj38j3Q8R690XAeHp6evryPT6KB8bED0I/Pwd6h8Z4BzaCB0r9dwc+eQc2mkrDRkA/PwPGFJ8Au0g/Pz8ExI1Kw3c/Pz8ELn8ELoj9xgPMowfohz+F1TYAxn8HPocLxoD9yAvMowiAZx8EPooENoX0lQTEf/Myvvyf7u5JxgSfA8gDxKMDQPyfZh6+pP8+Pz8/C8zEAz4/P77knz8HzAyjBC6ItYtAPz9nuOt6egfM1O9APz8HzAyfZygXenoDxhSfA8aaBMSNC8Z/ALhHPz8/AErTgQMmlreMi4uLAHJfgGU+xX1/Xz3MS089iAMlgADM7y8Dxn0ENpjuTS6IAEqxgf+/eS9KA4cDxXBmQgDGgP/HM1e+h3oDPocDNof0twfGggPH8yMvByZ+CDaDCEoKgwc+lwc2mkrEenl6egQueoE+PwM3+yMvAErUgmYAC8xEeB89P2hNanp6C8xEZB89P2hBanp6C8xEkB89P2h1aXp6B8bUD0I/PwvMRLEfPT8IxolnecB6esR/9DcELnq/+yPvP/NFB8wLI+dntSc/PwDGggfGzF9BPz8HLotnIx55egfAg29CPz8AGgAZABsaGRYcfge+4yMfPwQuiAQufy6NLohn7I95eosHvmsnvnh59ExnSY15eoI/SD8/P2b9xIj3KTZM+6E+P+4hB96IB8xU750+PwfGgL5gOgeAd0EHzEuIB8ZDfUqxA4c3vl//Zk1nipB5eoI/SD8/P2eDinl6Ln8HvoMnfosHyBsjRwfI6yNPB8jzI1cSABEAEge+ax8LxnAHxIjz8y6WC8w8Tj93erpePz8/zENaALcUPz8/2AjGiSZ9kHcH3mcHxpQHxnQHPo0IxtOSLzVFP2e/aHl6xH/zTvhEzPx6Zj7MHEA2mvmDvod6ZkYHPnEAxsNyNzVFP8R/91E8Yz8/P+5KB9cHPn8AxsOCX1pFP2Y9Ln8Hxhsj/wfG6yMHB8bzIw8HvoMfABoAGRp+iwfGgwfIF0cHyOdPB8jvVwfI9x8AEQe+ax8HxpgHxIj0VGdhj3l6gj9RPz8/Z5aJeXpoBkA/P8YAU4BnTKdASsM8QD8/xgBTgGdLp0BKxCpAPz/GAFOQZ6dA80VvvghTT2hbQD8/b74IU0DGAFOof0M/P/REZ9pYPz/G7k++eUD0RwfGPv/FJ2Y+/y1sB8b2RwfGhgfINmfkmnl6A8b+H8aHB8aSZ6pIPz/I/k/MB0C+eD1KwbI/Pz/G/lOnQfQZB8aGZziaeXq+d3rzOwfGhmcrmnl6vnd58yoHxoZnWpp5egfedwvMNKCfPj8HxoYHgHpBZ0iaeXq+XzoHzEt/CMZDeQfMU4dmQgfMVKzgPj/F/TcjvTu99ERvvgZTH8D2Hz89Pz/0Vsb+U4BnQadA81DG/lOAZ0enQPRCgv4fP08/PwfGPr55QPRRSrFHegZP4YBgR/9KsYThRocHej5mRkqyR77+T3kHvj49SrKAZlJyl1Z/vl9Hvn9Hb0j+U77eTz+3eno/PwfGGyMvB8brIzcHxvMj/wfG+yMHB76DHwAZfouLiwfIGyNHB8jzI08HyPsjVwARB75rHwfGeAfEiPRUZwGKeXqCP1E/Pz9nNox5emhcQD8/xgBTgGdMp0BKw0pAPz/GAFOAZ0unQErEQEA/P8YAU5Bnp0DzRW++CFNPaGk/Pz9vvghTQMYAU6h/Qz8/9ERnelI/PwfGGkcHxooHyFpnl5x5egPGAh/GhwfGjmcdRz8/yAJPzAdAvnhASsHbPz8/xgJTvol6p0H0HAfGimeonHl6NoHzOwfGimfcnHl6vnd58yoHxopnz5x5egfelwvMNE3aPj8HxooHgHZBZ/WceXq+XzoHzEt/CMZDmQfMU4dmQgfMVFnfPj/F/TcjvTu99ERvvgpTH8D6Hz89Pz/0VsYCU4BnQadA81DGAlOAZ0enQPRCggIfP08/PwfGQkDyT0qxLwd6fwfIQmZUcpdWf75fR75/R29IAlO+4k8/vol6B8YbIy/GgQfG8yM3B8b7I/8HvoMfABl+i4toZnt6eouLiwfIGyNPB8jzI1fICyNHEgATABQAEQASB75rHwTGbwvGdQfemL52efRXZ6GMeXq+Hz9nuYx5eoI/SD8/P2jNPz8/xIj38TZcKJ0+P+7pB8Z+B8ZuB4B5QQvMLFHZPj++XzoLzCN/CMYDdD/9cQNfN0DzCMaGZzKZeXoHvop6CMYDdD/9cQNfN0D0VGfkjHl6gj9IPz8/ZzWMeXq+Hz9mTwTGgQjGksaGZwM/Pz8HxnfGhmddmXl6B8aCZltnU4x5er4fP2crjHl6gj9IPz8/ZyCGeXoHvod6B8YbIxcHxvMj3we+gx8AGgAZABwAGxp+iwfIGyNHB8jzI08SB75rHwfemADGd8aGB8ZtZ6xfeXoHvnd69FBnlYt5eoI/SD8/Pwe+h3pmDgPGigvMAyMHB8aRB8aHelR1+j8/xH/0SnpU578/P8aHZziLeXpmjgfGAyMHB753evOHB8aOC8xETdw+P75dOgfGhgeAeEEHzFONCMZLh7/jkDd8B8YbIy8HxvMjNwe+gx8afouLi2jqeXp6i4uLaBJ6enqLi4vhyAsjRwe+aydngSg/P8R/81oLzAMjN7VAPz8/B8wLIy9nWSU/P8R/80JKsgMjL2ZEt3p6Pz8HvoMnfov/DhQREgATABQAEQASB75rNwveaAfGbQjGhAfMTPbbPj++XzoMxnwIgHpBALZFPz8/B8w7fwXGQ3gLxhN3JwvI0yPXPz8/DMR/80zhAzhV9EK/C3c3Q2ZEv+N3N3YFzCv9C8ZxB8aZBzZ0Sr65QD8/tUw/Pz8DzP1MAEqyQeEANn9Kw8NAPz8IzAk94TZ980rhyD4LxnAHvn49aHk/Pz8HNozuJOEDOFj0RgBKsn64Qz8/P2ZEuD0/Pz8LPnDhyD4Hvn49aIo/Pz8HvuMjHz8LzMsjzz8/PwvGcAfM0yO/Pz8/CMaFALc9Pz8/elS2+T8/xH9Kw0VAPz++uyPPPz8/P0rDez8/PwjGhAzGhL5fOgiAd0EAtkU/Pz8LzEt/B8xE8tY+PwXGQ3/9cQOHNwfz9UqywyO/Pz8/C8wOPeEANn70QeEDyFZmObhMPz8/4cjDI8c/Pz/hyEYujQfMXDXWPj8FxkN+BcxLh8XDU8c/Pz/HA1A1B3p9B751PftjBcZDfgHHG4c7CMaVC8bTI9c/Pz8At1U/Pz+1TD8/Pws2dEq9jnl6emi+Pz8/4QM42yO/Pz8/9EoHNpn0ReEDyFYHvn49ZoQHgn15enp6AMaMA8z9PmdjfHp6ALZFPz8/4QM42yO/Pz8/86ALxtMj1z8/P7VMPz8/4chOB75+PQPM/Uxm1QC2RT8/P2aZB8xExdU+PwXGS3fFA3g3p//0R0s9xwN4N2ZH4QPIPge+fj0HJpkHkHbMQ1YHvoM3ABoAGQAcABsaGRwWfgvICyMfDhQREgATABQAEQASB75rNwveaAvMTDR3cnoIxoQIxmy+XzoHgHxBB8ZtB8w7fwjGw2g/nUY/C8YTdycLyNMjzz8/PwzEf/NLvzVF9EK/C3c3Q2ZEv+N3N3YJzDs9C8ZxB8aZCDZySr4OQD8/AMVBO1VKwyVAPz8IzAlAO0zzTMc+C8ZwB3p+aEVAPz8INoruIL84RfRFgT5Ftz0/Pz9mQsc+t0A/Pz8Hen4LPm9oYz8/Pwe+4yMfPwvMyyPHPz8/C8ZwB8zTI78/Pz8IxoUAt0A/Pz96VMT7Pz/Ef0rD2j8/P767I8c/Pz8/SsPQPz8/CMaEC8xMFHJyer5fOgjGlAeAdUELzEN/CMbDkD+dRj/9cQN/NwfzL8XLI78/Pz8LxtMjzz8/P794RfRCx0YHen5m3oE+TAd6fgjGw5A/nUY//ccLfzVmCb+7I78/Pz9F9EUHNpn0RIE+RWYqALdAPz8/B76FegDGjGdAe3p6v7sjvz8/P0ULzEyNcXJ680pmQgvMTIJxcnqBPkwHen4LxtMjzz8/Pww2ckq9jHl6emZZCMbLaD+dRj/FA3g3p//0R0s9xwN4N2ZBgT5VB3p+Jpn0Qi5/aDlAPz8IxstoP51GP7/7eDg/9ELGfmgnQD8/B96OBz6RB8wVer82P/tHB8aVaKU/Pz+1QD8/P2ZKvnVD8lcHNpntTgd6hnp9SrE+/b+7R7/oRj8/814DSrE+/kq5w0e/6EY/xH/0TmfZgnl6gj8lPz8/vod6aIg/Pz96fzZ99ELGfQc+l2YUcQN4NwfzNgd6fgPHA3g1vnU97VDFPgd6fgjGy2g/nUY/xwN4Nr51PvRQxT4Hen4IxstoP51GP8cDeDvGfQcml2ZOcpUAt0A/Pz8H3o0AxoxniXV6esbDI58/Pz8mmcgDIycDxoYHxsMj1z8/PwvGgS6NB8gDIx+4aHw/P2ehjXp6xo/Ef/RNelSp9T8/xodn+oF5emgNenp6Jn4HzEzgdHJ6B8bLaD+dRj+/43g8fHKXVX8jPUcDeDzMQ00HvoM3ABoAGQAcABsaGRwWfouLB8aDB8gXTwfI91cLyN8fyAdHABQAEQASB75rHwTGbwvGXQfeeL56efRXZ+SBeXq+Hz9n/IF5eoI/SD8/P2i1Pz8/xIhKx9U/Pz82PGPVPj9Kvsk/Pz8HxoILxnoIgHpBB8xMjNE+P75fOgvMK38FxkN4/XEDZzdA8+UAwHl6enr68VRnS4F5er4fP2cjgXl6gj9RPz8/ZhrGimeQkXl6voZ6B8xExtE+PwXGQ3f9cQNnN0D0VGd1hHl6gj9IPz8/Z4qEeXq+Hz9mSgTGgQjGk8aKZwQ/Pz/Gl8aKZ/eSeXrGfmZWZ6aEeXq+Hz9nfoR5eoI/SD8/P2e3fnl6vod6B8YbIwcHxvsjDwvG4yMXB76DHwAaABkAHH6Li4sHyBsjVwfIEyNPFBESABMAFAARABIHvmvfC95gC8aNBMZnAL57efRYZwaEeXouccgvZ92EeXqCP0g/Pz9odT4/Py5xxIhKx5g+Pz8DNiSB2D4/Sr6LPj8/CMaDA8wJQL5fOgvICyMHDMaDB8xMotQ+PwiAd0ELyAMj/wvMM38FxkuA/cUDcDcAw4BKw9M+Pz8AwHx6enr68VJnlYN5esgvZ26DeXqCP1E/Pz9owT4/PwTEbErD4j4/P6c9SsQaPj8/DMSN844BSrkbcDgHxpkFxgNwJwDGjgfIAyM3ukM/Pz8Dx9sjnz8/PwAmkPM8ADaQ9CEAxoRyjwDDgPRbZ/GDeXrIL2fKg3l6gj9RPz8/Z8N9eXpo1kA/PwDGbAfMVHTTPj8MxnVowz8/PwDGhHKPAMOA84cAxmyQbDZqSv1qxoxn1fZ6ei6IB8aXZw/2enouiGcI9np6C8Z2B8SW9FZnM4N5eoI/Sz8/P2dIg3l6gj9HPz8/aDVAPz8ujQDGiwPM/UBnr3J6egvGAyP/B8xUw9M+PwPF2yOfPz8/ALhAPz8/BcZLfQXIA3AvBcZLff1xA3A3B8Z5C8j7Iw8AtUU/Pz/z9f3FA3A1ADV98+/EbPPrAMdCeowFxkN9DD54AMZ4AccTbzUEw5bzDgXGQ339xQtvNgA1hfMExGzzAADHSgDM9XcFxkN9DD54eowBxxNvNgQ1mPQiBcZDff3FC287ADWF81jEbPNUAMdKAMz1eAXGQ30MPnh6jAHHE287AMaLZzFwenrEf0rDwz8/PwfGAyP/B8xMuc4+PwfGQ4D9N/NvN/zsB8YLIzcHzBMjL3pU/vE/P8R/8xi/uyOfPz8/PfQTB8YLIzcLzMsjtz8/P5BsCMaSA8aEB8jzIx96VCzxPz/Ef/RaelSe8T8/xodn8315er6KegfGhmdg+Hp6xoJo90A/P8bDI7c/Pz/MOwJm///H8yMHB8YLIzcLzMsjtz8/PwPGhAfI8yMfCMaSelQu8T8/xH9Kw2w/Pz8DOKsjtz8/P0rCmj8/Pz67I7c/Pz8HxhMj/wvMXHXNPj8IxkOO/Tfzbzf8yb+7I58/Pz89C96C8yQLxssjpz8/PwjGhAeQZwjGkgDGiwfIAyMfZ+93enrGd2gbenp6CJBn/zfzIwfz7gvGEyMPCMZ9CMZ1CsxL/Qw2kO4NuUU/Pz9KskfhvnhV8zXhvnhM9FULzP89DDaA7lDhADgv9EZKsokAt0M/Pz9mQQC3PT8/Pwg+f+HISgvMAj0IxncINoDtumZFCMZDjv2/C283PQgmdQeQej56aJp5enoHxhMjDwDGi2fSdHp6aOV6enp6VN/0Pz++d0T0VmfZgHl6gj9IPz8/Z+6AeXqCP0Q/Pz9oo3l6er537ErE03l6esZ5aNJ5enouf2ZVZwqAeXrIL2fngHl6gj9IPz8/Zxy6eXq+h3oHxtsjrz8/Pwe+g98AGgAZABwAGxoZHH6Liwd6JMDzPz+LB8gbI0cSB75rDwfG2yO/Pz8/B8SW9FlnW4B5erZRPz8/yFdnT7p5esZ+B8YbI98HvoMPGn6+RnoHxIjzlcbDI8c/Pz/Ef/NIAHKA+nl6evSBvuMj/z++4yMDP8gDIy8DyAsjJwPIAyMfA8aFC8aAB8aOB8wLI/9nq0Q/P8Z3yAMjA777I/8/8yvEevMgB95GB8aAB4B3QQfMVFXQPj++YDoHzEuIB8ZDfb/jhzd5xkZnIo15esR68z6+RnrGgmjienp6iwvGmwjIFk8IyOZXCMjuHxIAEQASB75rLwvecC6WDMaRAMdYAL5dOgfMTIHPPj8IxoEIxnAHgHdBAMZ3B8ZlCsxTjQfGQ4D9NxuPN0rMTz0/PwC6P/9CPwTEgvQdCMwGR8gbIw9nBpN5esR/SsRGPT8/xgMjDwAegvQ6SrVqScaKAB6KALo9Pz8/wHg//z8/8znMwD8/enq1erp6esR981zMwD8/eXrEffMfzMA/P3t6xH30XIFBQGZXRndmgLhAPj8/xoIegDaA9EIDxzlmPcdZcoI/P0I/SsPDQD8/cQQ//0rE9UA/P8YEQ7U/Pz9/Hn3GhsZ2PD8/P//zSjw/Pz+/8y42fUrEEUA/P8YER8R/SsMGQD8/ADaC8Um+d0PxG753RErEN0A/P7pAPz8/xIhKw4k/Pz8Atz4/Pz/IGyMPB8wTIw8Axolnynh6esR/+UG+ekBKA3a+d3rzBAA2gvMSvnc+SsTCPz8/wPsjD2q2uj/0A4FBQGjHPz8/BMaCLo0Axolnxm16egfEf/P1BC5/Lo0Axoln+G16ege+d3r0S2eJuXl6xj9osT8/P8YMQ4BoWmjxenp6SrIDIw88eXo/P/RMZ6a5eXqCP1E/Pz9mjzx6eT8/9FgELn8IxpIAxolnKW16ege+d3rztAPHOWZOBC5/Lo0AxolnUW16ege+d3rz3MR68xhKuUnGdsgbIw++aEDzTb54QPRVggMjD3p5Pz8AxnpmUIIDIw9qtro/uj4/Pz/EevMnA8aCB95+B8wTIw8DJn4HPo8AxolnUaN6er53ekrDAXp6ej6XNnb6ly5/B8YbIxcHxusj3wfG8yPnB76DLwAaABkafgQuiAfIGyMfBC5/Lo0uiGczu3l6i4uLiwfIGyNHB8jrI1cREgARB75rLwfGmIFAP8aFBMZwAMZnxnW5enp6er5gPvMIvmhA8x++eEDzU2ekvHl6gj9RPz8/Z9W2eXrGiWYvuD8/P39mKHKCPz9CP0rUgP9xgkdK1H8dh3GYVojAYD8/P7/AgD8/P/9mRLg/Pz+/xoLIBkO1P0I/Px598+A8P0A/P/MOPD89Pz/zBDw/Pj8/8zI8P0M/P/MEPD9EPz/zHTw/QT8/8yg2ffNSZyS8eXqCP1E/Pz9nVbZ5esYGQ8aBZiC3QD8/P2ZVtz0/Pz9mTrdEPz8/Zku3Qz8/P2ZEtz4/Pz/I/ke+bE/zCL5sT/M8vmxP8zC+bE/zJL58//NNZ5C7eXqCP1E/Pz9ngbV5emYkLnHAeD8/P7//StOBZlK5Pj8/P2ZPuT0/Pz9mSLlAPz8/Zj0ucb7eUz/I7kuC/k+/Pz8//8N6+D6/Rk+5P78/P8R59Fpygj//Qj/0UwfMCyMXZ6mPeXrEf/T5OPMjF/M+v0a/uD9APz/EePNRxkQV1D4/co8AHoHDf/dCgv5PQD8/P/9xgv/zSUq15lNVSrXmQ0++BktDSrViS+4+SAZPSrViTO5ESrXmU1j/cYIf80JKteZTVmZG/3GCT/NESrXmU1sHxusj3wfGfgfGGyMPB76DLwAZGhl+B77jIx8/BC6IBC5/Lo0uiGcitXl6i4uLB8gbI08HyOsjVxIHvmsfB96YB8xMNss+PwfGjgfGfgeAd0G+XToHxkOAB8xTjcULjzdxgAf09y5sw4j47QPMBD0HvoV6xoZnJ2p6egfGdwe+d3r0UWcVtnl6wDe+Pz8/8wxn7LZ5esY/ZgEAt0A/Pz/hyOsjLwfMEyMvxoZntXR6esR/9FLhvvsjL1X0SgfGksaGZ2dYPz++d3rzhAQufy6NxoZnhml6ege+d3rzri5/B8YbIzcHxusj/we+gx8afouLiwfGgwfIF0cHyO9PB8j3HwvI/1cUABMAFAARABIHzOe4B8Brrz8/PwTGYAjGlwPGDPIHxnUDxgTqB8ZwAMaTB8wMemdoe3p6Sk8/bUpPB09KUASy4Urul0fhCEr5gm1KUAyKCIBqH21KUAyCC8j8mgC+enr0V2fxtXl6LnHIL75KemfFtXl6xj9oOD4/P2cFi3l6yEK+d3r0WGcNtXl6LnHIL75KemfhtXl6gj9XPz8/ZorGDLoLzAxiC8b0ggDGgwfGFLIExoKAZ0IIgGkfco8DRvSCvl9AgkFAPz8/LnEHyPMjLwPI8yMnyAsjHwfGhgeAZR+CBGJXPz8/B8j0asgEcgvI9JJ6VGPsPz/GHLa4Pz8/fwvGZwe+d3r09sZ+HoA2gPT/AHGDQPM1xgy6C8wMYgfI8yMvSrVuWsgctgTGggfGFLIDyPMjJ8gLIx8HxgwaB4BlH3pU0+w/PwvGZwe+d3r0LgfeSgvMPCDFPj8HxoC+YDoHgHdBB8xLiAjGQ4K/44c3eXpUO+w/P8aHZ0y4eXpoaHl6egjGjHpUcus/P8R/9BB6VFzsPz/Gh8aXZ2u3eXoH3lILzDyNyD4/B8aFvl06B4B4QQfMU40IxkuKv+OQN3kIxox6VC3sPz/ElkrE1nl6emckuHl6gj9MPz8/aMZ5enoDxfSyvnc99EEAv4n/Zki+dz70QwC/iUfGSgjGlGebiHl6B95KC8w86cg+PwfGgAC/iUAHgHdBvmA6A8f0sgjGQ4IHzEuIA8fzhzcH3koHxoC+YDoHgHdBB8xLiAjGQ4L/x/OHOABxgz3zXMZKZ5N7enrIBK7Ef/NKxkpnbbB6esYErmgHQD8/Sk8EsgvMDKrGSm1KTwyKB8wUegTGg0ooBHr/x/SqbUpQDEpncXJ6egfeSsgErsR/9IAHxoAHgHhBvl86CMZLigfMU3/FBKrHA5A4B95KB8aAvmA6B4B3QQfMU4gIxkuCAMaDgGdPI0C/45A8eUcDkDwAcYEH9B8AcYNH81UH3koHxoC+YDoHgHdBB8xLiAjGQ4K/C4c3H7g/Pz9/xn4egDaASsTZPz8/AHGDQErD0z8/PwjGjHpUkuY/PwfGDJILzAxiA8YEmkq1bloHyPMjL8gLIyfGDLrICyMfB8YMGsgctgfGFLIHgGUfelS95j8/B8aPB753evQuelQG5j8/xodnW7J5egfeSgfGgL5gOgeAd0EHzEuICMZDgr/jhzd5xkpn8oV5emiSe3p6B95KB8aAB4B3Qb5gOgjGQ4IHzEuIB8gThycufwvM2yOvPz8/CMYWLwjG7jcIxvYHCMZeABoAGQAcABscfosHvms3AMaAggMjJ0A/Pz8Dxgsj3wTGjwvGlQfICyMfA8Z/AMaNCMaGZ350enoHvoM3fouLB8gbI0cSB75rHwfGmLVAPz8/QFTzwz4/uj9PPz/Gimdrx3p6LogHyP5HZ4zsenoHvvZHP/NCb74GU/9mVG/ABlM/Qz8/B8z+W7o9Pz8/B8j+R8j2HwfG/ke+3k8/B8g+B8YbIy8HvoMfGn6LwGA/Pj8/xoB+i4uLALX/vz8/Lo1KqRsjRwPGCyNHAEqygOEAHn0AzAV/4TaA9EcAtz9LPz9mWeG+d//0RwC3P0c/P2ZP4QA2fQPGfbg/Qz8/A0oDgADGgAC1P98/PwAeffMoPD8fPz/zVjw//z8/80wANn24Pz4/P0oEhWZPuD89Pz9mSLg/QD8/Zj3GhQC1QD8/PwDGkIBlRwDGgIBnQgAejQAefYBdRIBfQ0aPAMaAgGdIAB59gF8+Ro8AxoCAZ0UAHn2AXz1GjwDGgIBnRgAefQCAaEs+fwQehUaPAEaQRpAARo/GfcaFgF9RvmA6JD8/P3+AYFdGgEZ9fouLi0qpGyNHxgsjR75gOsaQxoCAZz2+X0CQZYBfPr5dQIBdREaPxoCAZz6+X0CAXz1Gj8aAgGdDvl9APn9Gj8aAvl9AgGhEgF9DRo9GkMZ9gF9XRn1+iwfIGyNPB8jzI1cHyPsjHwPGgMaAAIBnPSR6ejp/AMBfPz9/Si5xA0Z/uj9DPz+3P0s/PwCAZ1EehwC2P0c/PzaK81oANobzTTaH80EDSrKJZlEAuD+/Pz9mSQC4/z8/P2ZBALj/vz8/AMZ/uD8+Pz+2P0A/PwC1Pz0/Px6A8x02fvNSADZ980Y2gPRUuD/fPz9mULg//z8/ZkW4Px8/P2Y+SrKJAHF/QPNCtT9PPz9mPkqykQDGf5Bnp0D0QwNKspkAxn/hAEaOgGc9p0D0PkqyeQDGf+FGkoBnPqdA9EMDSrKRAMZ/4QBGjYBnQ6dA80K3vz8/P2Y+SrKB4UaPAIBnRABxf0D0PkqymQfG8yNX4UaOB8YbI0/hRpAHxvsjH+EARpBKqRsjR8YLI0dKsn3AYDo/enokf3o/P0aHyAsjR0qpEyNHfovGkAC4QD8/P4BlV75dOkqpGyNHxn0Dxn2QZwQegEqxh8Z9gGc9AB6IgGBDAIBfRANGgEqxhwAeiMZ9gGc+gGA+A0aASrGHAB6Ixn2AZ0OAYD0DRoCAZURKsYdKsX0AHogAHoADRoA+fwNGf8YDI0e+X38Avl86AEZ/yAMjR0qpEyNHfouLi4uLi4uLiwATABQAEQfAaw9DPz8HxkRjAD4/By6DB8jDI09DPz8MxmAMxm8LxmgHxIj0VQfEjfNUZyiueXqCP1E/Pz9nWbB5emg3Pj8/DMRx82EMxGPzYAe+dT1KvSM+Pz8HyNsjB0M/PwfIqyP/Qz8/B8izIzdDPz8HyLsjL0M/PwvIuyMnQz8/C8z1egxKqnkLPnguiAfICyMf4eHhSlrDPz8/Pz8ujQjGgggmhAhycQfMF0AHvnZHSsLGPz8/DDZ88eQGzDMpCMacB8Z5CDZy8h9KWj8Hxo4HxooIxoN6VLjsPz/EfwdKCpoIPnkINnrxXgzGgQjGkgg2mvNZCCaaSloDPz9KsT1KsUtOx0NOx0UHzA1ACL5nQPRlDCZ5DDZ88qMHxgsjHwe+aEAHyAsjH0rHJD0/PwvG64svC8a7ix89Pz9oG3p6egeQZgjGjAhKqpkIxoMFzDMmB8aRelQ17D8/xH/5KAzGiQvGgQs2afNZSlo/AEqxPwjGjwcmjkqxRcc9AMdHCHp/CL5oQPRkCMaSCMaMCMaDelR56z8/xH/5JQzGgQjGkgw2avNaDMaMDCaKz0qxPQBKsUtQAMdDUMdFB8wNQAi+Z0D0ZwjGkgfGiQjGg3pUgOs/P8R/+SwMxoEIxpIINnLzHQvGiQwmikpa/z9KsT0ASrFLUADHQ1DHRQfMDUAIvmdA9GcIxpwIxnrhzwc2bvFcCD6ZBzaZ7lQHxpEHxoYIxoN6VOvrPz/Ef/lkZlkIPpkINpryUQfGkQfGhgjGg3pUCus/P8R/+WRKWj8HxmoIJnkHNnnxTgfGkQfGigjGg3pUKes/P8R/+l0HNnbtNwzGgQfGkvNZC8aGCyaKSrE9AEqxS1AAx0NQx0UHzA1ACL5nQPRnBzZyB8Z+B0oEgQfGb2jkenp6BzZ07h8IJmkHNmnxVwfGkQfGjAjGg3pUkOY/P8R/82RmWUpaPwgmaQg2bPFOB8aRB8aMCMaDelSw5j8/xH/zZAjGigfGhAcmhggmhAc2gAfGCyMf+yYLNmzuVAvI64svB8irix89Pz8HeoAHyAsjHwg2mkq+enx6egvGZmjzfHp6CDaa7lQHyBuLLwvIu4sfPT8/B3qAB8gLIx8LNmxKvpN8enoLxnxoCHx6egfGuyMvQz8/B8azIzdDPz8Hxqsj/0M/PwfG2yMHQz8/C8a7IydDPz8HxssjT0M/Pwcui2ewP3l6B8CDD0M/PwAZABwAG36Li4v/FAATABQAEQASB75r3wfM6yMPB8gc/wfI9AcHyPwPB8ZELTk+PwcuhAfIBEcH3hzfDMZ4B8gUPwTGZwfGeMSW+VMHxo4Ixohnxko/PzZ+zBdA+z3GlwPG9PcExHH0QgfGQgPG70ty3L8/Pz8DxoYMxoIAxolWjb7jIyc/B77jIx8/vl1Hen1nl7V6egveX8R/SsMxPT8/CMaDCLdvenp6enp6Sgc+fwfMB08HNoAHVo0HHpDzDgfAdT9DPz/yKQfM/UoHNn3yPgjGfwe+X29nq0d5egcmXwfM8yMPB8RxSsOJQD8/gkGLiz8/ZlEHxoVnTuF6egfGbwfEf/NJgj+cnD8/B76BT2Y9LnEHxHFKw9pAPz8DyOMjJwPGhgzGggfI8yMftUA/Pz8AxolnLrV6esR/SsP1QD8/B77jI/8/BMaLB77jIzc/C8aBB77jIy8/AMaUC8b8P77jIyc/CMaKB77jIx8/Z3DDenoH3nfEf0rDPEA/P7U/Qz8/A8Rl8w3GBO/Ef0rDJUA/PzZ3SsofQD8/B77jI/8/BMaLB77jIzc/C8aBB77jIy8/AMaUyAMjJwjGigfGBOcHyAMjH2fYw3p6xnfEf0rEZz8/P2hgPz8/B8aKBz6IB8wATwc2hwdWiAceh/MOBzaF8jQHzABKBzaA8kUHt296enp6enpKB75fb2f3Qnl6ByZfB8wbIw8HxJZKw9U/Pz+CPouLPz9mTmdd43p6B8aXB8R/80mCP5ycPz8Hvn5PZj0ulgfElvPtB77jI/8/BMaLB77jIzc/C8aBB77jIy8/AMaUyPsjJwjGigfIGyMfZ2q+enrEf/MwB77jIzc/Lo0HIBMjLwPGisYE7wvGfgDGicR/9OQgEyMnByATIx9n99J6esZ3xH/03wfMBm/AOJycPz/0RGdU43p6LnoHxHHzUAfMCW/AOJycPz/0RGd83np6xoIHxgxHBy6MZ4J8fHoHxhz/B8b0BwfG/A8HzORPABoAGQAcABscfsgDIycHxgTnB8gDIx9m1AfMBm/AOJycPz/0ome03np6Zp+Li4sHyBsjRwfI8yNPEge+a+8Hxm0IxpgHxpAAxncHzAsjD2f25Hl6xsMjfz8/PwfMCyMXyAMj/wvGhsbDI7c/Pz8DxoLIAyM3B8aRxsMjrz8/P8gDIy8HxsMjpz8/PwfIAyMnxsMjnz8/P8gDIx9n8nt6er/7I+c/80sHxgsjD76gpz4/P3wLzBsj7wjGFk8Ixu5XCMZeGn6Liwe+aydnBrN6ei6Iw39K04DGgAe+gyd+iwfIGyNPFBESABEAEge+a/8HxkT4NT4/By6DB8gDIy8ELo0LzFyKwz4/DMSIB8w8In1APwfGfQvGdQxKBJgHxI0AzOVAB0oEdQPGdAxKBG8HcpcHVnEHHnAMxHH0SweCf3l6enpoCUA/P+EEOA5B9OcDSrFKB3qCBMOI91IHxHHzPgPISQTDiABK1H0Ixn1oI0A/PwDFgCNfO3/0RACvPWZZAMWAI287X/REAK8+Zk8AxYAjdztvSsRoPz8/AK9DAEqxf7hCPz8/JofGlI5dAMWXJpQAHpBmKATF/kMAxk4AxRZBAMz/eTs9SsKxPz8//zWcSr2sPz8/ADWXSr6jPz8/SrFmCDZpA8aMDEr+iWZZSrFKB3qCxYAjfzu/SsS+Pz8/xn2+YDqAX0HGkEaPB8aCCCaCCDaA7ZILNozuWwBKsX8AJZjhAMj+Q0qxfuEAyP5BAMhOaD56enrMvT8neno8ekI/P/E5wHU/P1A/7jEASrF/ggMjH78/Pz+CAyMjP0c/P4IDIyc/P0A/NhPDV+1TB8Rx8z3IUXKVDMhOB1Z/Bx6EZk0MyE5nBqV5eoI/JT8/Pwe+h3oHxgsjLwcui2dTdnx6B8YbI/cHvoP/ABoAGRoZHH6Li4v/Dge+ax8ASrVvTsZ9AB5/A8aFB8aYqF97b3vzJAfEiPNGLo0uiGfURT8/yD5naah5erZRPz8/yFdnXaJ5esZ+ZlYAxo8AxogHxJbzSGfpRT8/yD5mRGfkRT8/Ln8HvoMfFn6L/w4HvmsfB8aYZy1uenrIPmdac3p6yP5DLn8HvoMfFn7/Dge+ax8HxpjGSGcXc3p6xgZDZ9d0enoHvuMjLz8HzAsjL2e3enp6xH/0VMYDIy84PvRMxgMjMzj+Q/RDLn9mRLdAPz8/B76DHxZ+/w4HvmsfvuMjNz8Hxpi+4yM7PwfMCyM3Z/J6enrEf/QjB8YDIzcHzAsjN74LIzdaB8g+Z/t6enrEf/RIZzpIPz8uf2ZEt0A/Pz8HvoMfFn4ELn9tSlADI0cHxhMjRwe4enp6enp6evoHxn0HHoAHuD8/Pz8/P//+BzaPAErUfwc2gO1SB7g/Pz8/Pz9v+gc2gPH5B8aFaOhJPz8HuD8/Pz8/P286BzaA7iYHxH/z3QzEf/NSB7c/Pz8/Pz8/vwfIAyNHbUpPAyNHZgFtSk9E/MhAP2Y7B8Z9uC4/Pz8HgGczJYe3QD8/PweOXwd6hwdyjwcefQfIAyNHbUpPAyNHDMR/9EwHNn3zR21KF0Q6yEA/fouLi4uLi4uLi4uLi4uLB75rF+FK+vMjH748KsA+Pz9KxGg9Pz/hSieX4UonX+FK7o4z4QdK+X/hSnZcyig9P+FKJ2fhShMsDig9P+FKKiwGKD0/SsPEPT8/4Uonj25KYW7hShJs4UoqhErBKj0/P+FKllTyKD0/bUobJHooPT/hSio0wiU9P0rDl0A/P+FKEySYJT0/C8aHBx5EGig9PwseTOcoPT8IkGAIPoDhB0rph+FKKiT0JT0/Sr2aPz8/B4BnK+FKZlR+KD0/4UpmTLYoPT8LzEwzNj0/bUobhW0AShhLgOFKJ5DhSieAC8xMdiU9P21KT1w+JT0/bUpPTIYoPT9tShiVbUoYhW1KGH3hSidfbUoXXI4oPT9tShdM1ig9P21KGF9tShiVbUoYh21KF1yiKD0/bUoXhW1KGJttSheGbUpPLE4oPT9tShhMhic9P21KGGltShtobQBKT0OAB8xU0S09P21KT1N9bUpPJJgnPT9tShhhbUoXg21KF5RtShd94Urq8yMfB76DF37h4eHh4eFKWsM/Pz8/P21KT1SHJz0/bUobRI8nPT9tSheP4Uonh21KGYVtSk8kiyg9P21KTyxjKD0/4Uonb21KGHBtSheI4UonkG1KGJBtShhdbUoYZW1KFyTPKD0/bUoXLKcoPT9tShiQbUoYXW1KGI1tShiQbUoYZW1KT1QrJz0/bUoXZG1KG2FtSk80Syc9P+FKJ5fhSpZczyg9P21KG35tShdf4UonfuFKJ4ttShhdbUoYfW1KGIltShiZbUoXg21KF4BtShd+4Urq8yMfB76DF37hSmZUUCc9P21KG1RIJz0/bUpPZeFKllTsIj0/4QdK+Y/hSu6UM+FKdSzGJz0/bkphdGhwfHp64c/0WW1KT0xhIT0/A8ZEWig9P2eFRj8/ZgdKWsM/Pz8/P21KT0xnIT0/A8ZERCg9P2erRj8/ZiXh4Upawz8/Pz8/BzZEuCE9P/NSBzZEnyE9P/OJB0ZEgiE9P+EHSul/4c/hSurzIx8HvoMXfkpaAz8/By5/hGDujzODYHj5f4RgdlymIT0/hHVhboR4lizqIT0/hHgqLOIhPT9KwwA9Pz+EkGpshHgqhErBXkA/P4R4llTWIT0/hHYbJB4iPT+EeCo0piI9P0rDyUA/P4R4lkzMIT0/hHiWXNQhPT+EYO5uQIRgk4iDYHj5h4SYliSaIj0/hHgqJNIiPT9KvbA/Pz8HgGcrhGhmVGQhPT+EcGZMnCE9PwvMTBE3PT+EbhuFg4DuGEuAC8xMJCc9P4RuGICEdk9cKCI9P4R2TyxwIT0/g11wqFxHIj0/g11wqCzaIT0/bUpPX4NdcKhcXSE9P4R2GF+DXZC4h4NdYLiLhG4YTEshPT+Edk8sAyE9P4NdiKZobQBKT0OAB8xUjSo9P21KT1N9hGYXlINdiLhETyE9P4R2F32EeOrzIx8HvoMXfs+Edk9UVyE9P4R2G0QfIT0/hGYXj4R2GYWEdk8kHyI9P4R2Tyw3Ij0/hHYYcIRuF4iEbhiQg11oqCRuIT0/g11oqCxFIj0/hGYYkISWGF2EZhiNhGYYkISOGGWElhdkhJYbYYR4llxBIj0/hHYbfoSWF1+ElhhM4SQ9P4SWGCTpJD0/hF4YROEkPT+EXhhcCSQ9P4R2F4OEdheAhHYXfoR46vMjHwe+gxd+hGhmVPokPT+EZhtU8iQ9P4SQ7o0zhGiWVJUjPT+EeCd9hJB1LHkkPT+EdWF0aP95enpKWgM/P/QphHZPTBEjPT8DxkTKIT0/ZzVIPz+EeOrzIx8HvoMXfuHh4eHh4eFKWsM/Pz8/P4R2T0wHIz0/A8ZE5CE9P2dLSD8/hHjq8yMfB76DF37PBzZEWCM9P/MiBzZEPyM9P/OJB0ZEIiM9P+EHSumHA8ZELiE9P2eRRz8/ZkNKWv8/hHjq8yMfB76DF36L/w4Hvmv/B8ZE8jY+Py6WB753efQpB8gbIy8DzP4+yBsjJwfMTHYkPT8ELogDyAMjH7U/Pz//elQnET8/B8hEADY+Pwe+d3pK1H7Gfge+g/8WfouLB75rJwfGTCQ2Pj8Hvnh88kF6VFgRPz8HvoMnfgfGgwfIF0cHyOdPB8jvVxIHvmv/B77flz8IxncMxofGbQPGfQfGaAfGkAfGTF41Pj96VEwRPz/Gl8R/9OV6VMgUPz++d0H0GgfGTIQ1Pj8Hvnh88kF6VLgUPz8HvuMjLz8HzEwLJD0/vuMjJz8Atz4/Pz8ELogDyAMjH7U/Pz//elTpFD8/B77jIx8/C8aKB8aHB8hE9jU+PwPGgQfGlHpU2hQ/P8aXB8brIxfGfgfGGyMPB8bzI98HvoP/Gn6LiwfGgwfIF0cHyOdPB8jvVwfI9x8AEwARABIHvmsfB8aVALlAPz8/BMaBLo3GaGd9k3p6Lo0EzAFAxowLxndnrZN6egfGbgcmbwi+enpKw2Q/Pz8Hvnd6SsOWPz8/LnoHxHFKycs/Pz8Auz9PPz8AxpEAxotnd+16egfGlwfEf/RMZ4qfeXqCP0s/Pz9mCLU/vz8/xoxn5rR5egPGb2ZFB9cHJm8HxHH5OgPGgQg2cwfGjsaMBEoMg2f3wnp6vnd69Jxn6Z95er43RPRGZ8OfeXqCP0w/Pz9n+J95esY3B8aGZ/ISenpmEgDGkcaMZ060eXpmZfgIBC5/B8aOxoxnbY56ege+d3rzKsaMZ0yzeXoHxod6VPMTPz/Ef/QdZy6feXqCP0w/Pz9nR595egfGl3pUkg4/P8g+Z1efeXrGNwQufwjGksaMZ6iOenoHxhsj/8aCB8b7IxcHxusjBwfG8yMPB76DHwAaABkAG34ufzdA80kHNn3zSAd6f787Rz/0bX6Li4v/Dge+ax9nlEE/P8aXZ2dBPz8ELohxfjrzBsaGxn7Gjr5dQIBdQwPGfQC+h0e/YEMDSgN9AMaHvohDI0fGfgBKA4fGkL6FPSNPxn5KA5ADxoUAvohAIx8DSgOFcX4980QASrVoTgDGgAe+gx8WfouLaD4/Pz+Li4sHyBsjTwfI8yNXABMAEQASB75rHwPGXcaYAMBjWj5HPmf+QT8/A8aPA8aHAIBoPgC+YE8Dxn8AuT89Pz8AxpC+hUcEHoEASgOQxoW+iEMkP0M/P0oDhQDGfQC4P0c/P8aQvoU9AB6ASgOQAMZ9ALY/Tz8/xoW+iEAAHn5KA4UAxn25P0A/P8aQSrVlTh6BSgOQAMZ9ALo/3z8/AB6C8x08Px8/P/NYPD//Pz/zTAA2gvRKwIU/Pj8/ZkIARpFmPUaRAMBd/78/PwC+Zf/zXADAZX/6Pz/zSwC+df/0TUq1ZVdmS8CFPz8/PmZDSrVlWATGgwByjwMefQAemwNGfgM2fUrDn0A/PwDGh75gT4BgPgDGf8aQAEaRI0dKA5AAxn/GhUq1aEUjQ0oDhQDGf8aQAEaQIz1KA5AAxn/GhQBGhiNASgOFAMZ/xphGmSQ/P0c/SgOYAMZ/JD8+Pz/zHjaB81YANoHzT8gbI/88Pz4/P/ROAEaaZkVKtWZJZkNKtWZMyBsj/wDAXz8/Pz4AwHc/Pz9A81wAwHc/Pz8980oAwHc/Pz8+9FRKtWZKZka+hv9mQcCG/78/P8gbI/+/PNwxPj8/8zFxfv/zMMaGZ6JDPz9mLYFEwTE+Pz/GGyP/vl66xoZnz0M/P7k/QD8/ALk/PT8/ALo/3z8/ZkW+XrrGhmfuQz8/xoaAaD6+YE/GfsaQvoVHAB6BSgOQxn7Ghb6IQyQ/Qz8/SgOFxn7GkL6FPSQ/Rz8/SgOQxn7Ghb6IQCQ/Tz8/SgOFxn7GkEq1ZU4egUoDkMZ+AB6C8x08Px8/P/NYPD//Pz/zTAA2gvRKwIU/Pj8/ZkIARpFmPUaRwF7/vz8/vmb/81bAZn/6Pz/zRr52//RNSrVlV2ZLwIU/Pz8+ZkNKtWVYxn0HxhsjBwfG8yMPB76DHwAaABkAG36LiwfGgw4HvmsPbUpPwyO/Pz8/xphtSk/LI8c/Pz+1f3o/P8gHhwfGyyPPPz8/bUpQ/19tSlAHZ21KUBeXC8j/j2c7Qj8/B8wLIx9nKQd6esR/9ELGhmeSQT8/bUpPAyP/B76DDxZ+i4uLB8gbI0cHyPMjTxIHvmsfxpgHxm2+XlrGeHGAR/NT/8Nx+Eq4QD8/P2fiQj8/vl5yZhK4Qz8/P//DePNQB0q1YUjuRWcLQj8/vl52Zjv/cYJA81EHSrVhRe5KuEc/Pz9nL0I/P75eeWYf/3GCPfNVB0q1YUbuTv9xgk/zRbhPPz8/Z0lCPz++Xnz/cYJP81MHSrVhS+5MuB8/Pz9nc0E/P75eagfG8yM3Ln/ElgfGGyMvStN/B76DHxp+i4sHxoMUDhESABEHzOeIB8Brbz8/P0oo74cHxkRsKD4/By6DB8gEasZtC8ZwtX96Pz+4v1o/PwDGeAjGl2dbQT8/xgwaB8gDI/8HyBsjD21KTwMjDwfGEyP/bUpQAyMHZ2B5enptSk/08sR/9P++/Po99FDGBLq+X15tSlD0qr6HPsgEugPGBBoHzAMjBwfIAyMnB8wTI/8HzATqA8aJB8wLI98HyAMjH2cnPT8/Z/oBenrDf/MzxHrzLwfGAyP/DMaBbUpPAyMHxoptSk8c6sYU4gfIAyMvbUpQAyMnbUpQ8yMfZ3R8enpmW8aKZ1tEPz8Hxgsj/7V/ej8/ZxxEPz9tSk8DIwcHxgxqBy6LZ/5mfHpKJ7MjXz8/PwfAg28/Pz8AGRoZFhx+iwe3Pz8/Pz8/Rz8HRocHyAsjR21KTwMjR36Li4v/Dge+a08ELn8uiAPIRCXuPj8EzAdAAMaASp3IQyO3P08/V8gLI0ceh8gbI0PIEyNLNof0Ky6ISkCPB4BdHwdGjwfIEyMfB8YDIx8DxkRl7T4/I0E7QQRKA4ADyESW7T4/A8hEl+0+Py5/B76DTxZ+B75rNwfMRNQ0PT8AuFY/Pz8HyAMjH2dEPz8/B76DN34HxoMHvmvnSijvZ0oncADGkEonlwC+Z0DzJQC+d0D06API/5dKEo1tSlAPjwTGh21KUP+Hgv9/ID8/P4L/t0c/Pz9mLIIDI/9APz8/ShJ/bUpQAyM3ALg9Pz8/bUpQGyMvggMjJx0/Pz+CAyMfQz8/PwfGyyPPPz8/bUpQ8yP3C8YDI/dnnnx6ekongUon8yMPB76D536Li4uLi4uLi4uLi4uLi4uL4eFKWsM/Pz8/Pwe+a0dKqVsjxkMjB76DR37ICyNHSqkTI0d+SqkbI0e4f3p6eiALI0dKqRMjR37hSilEpTM9P+5T4UopRKczPT/xRW0HSiyHbQdKJYB+i4uLB75rB77jIy8/B8YDI/cHyAMjJwfGAyPvB8gDIx9nQT8/Pwe+gwd+iwfGgwfIF08HyO9XB8j3HwfIB0cUB8ZrB75rHwfGlQDGcC6Nukw/P3/IEEMHxgRPyA9HB8YET8gPSwBxf0/zTAfGBE+6yj8/f74HQ0AAcX8980wHxgRPus4/P3++B0M9AHF/QPNMB8YET7rQPz9/vgdDQwBxf0PzTAfGBE+6yT8/f74HQ0cAcX9H80wHxgRPus8/P3++B0NPB8YMTwfGPgeAZ0KAX0Nyjy4AR75fTzAARwfGDE8Hxj4HgGdIgF8+co8uAEe+X0cwAEcHxgxPB8Y+B4BnRYBfPXKPLgBHvl9DMABHB8YMTwfGPgeAZ0Y+f3KPLgBHvl89MABHxj4HxgxPB4BnS3KPLgBHvl9AMABHZ2I9Pz8Hxo+nQPNHB8YMT74IS09xfUPzRwfGDE++CEtHcX1H80cHxgRPvgdLQ3F9T/NHB8YET74HSz1xfR/zRwfGBE++B0tAxj64P98/PwcegPM5Bzw/Hz8/8yEHPD//Pz/zSQc2gPQvB8YET75HPmYiB8YET74feQfGBE++Rz1mUgfGBE++H3wHxgRPvkdAZkIHxgRPvh97B8YET8Bheko/P4BhRMAfWj95egfGBE9ILwfGBE8HxvQ3vgcfQL78/z/zLgfGBE+1YHp6eiAPHwfGBC/GRwfGBE/IB08HxgRPvgffQAfGBE8gD98HxgRPxknIBw9mBwfGDE8At156enrGAB8AHn++hz3IAB8HxgQvB8ZHB8YETwfIB08HxgRPvgffQAfGFE/G/d8AHn++hz3I/d8HxgRPB8ZRB8gPD2drPz8/Lo0LzAxPxooDzP1AelSVAj8/B8YMT8YAR6dP80cHSrUuQsYAR6dH80cHSrUuSMYAR6dD80cHSrUuRcYAR6c980cHSrUuRsYAR6dA80QHSrUuS8ZAvl8+8y++Z0DzWr5nQPNJvndA9CcHwEY/3z8/ZloHSrUuTAdKtSZJZk4HSrUuSQdKtSZMZkIHwB562np6vvz/P/NCxgAPyEFmQgfGAA8HyEEHxhsjNwfG8yP/B8b7IwcHvoMfHH6Li4sHvmsnvnhA81TMAHm+d0DyV2cN1Hl6gj8dPz8/ZkZnBNR5eoI/ID8/Pwe+gyd+i4v/Dge+ax9nPHt6esaXvl46Zwx7enrGfge+gx8WfouLiwfIGyNXB8jzIx8SB75rHwfGlQfGeGdJe3p6xm/IAyM3xoZykMCI+r96eh6HHnZGisgLIy+/PGwsPj8/8yRxgP/zH2dwdnp6ZiCBRJcsPj8/xgsjL75gumebdnp6xvMjN2ZHvmC6Z4l2enrGgQfGGyP/B8bzIwcHvoMfGn7/Dge+ax8Hxphn2XZ6er5eOkZ+xocHvoMfFmjcdnp6iwe+aydnvnZ6er5fOge+gyd+i4uLB8aDB8gXRwfI508HyO9XB8j3HwARB75rHwzGEDcHxm0Mxm8HxmgIxpAHxokIxngAxlUHgF5DCD6VC8z+Q2fRY3x6xgRDI+Fxl7dAPz8/Vo1ylT6PxA5D81ALxooMxoEHxpEHxoxnBU95egfGGyMvB8brIzcHxvMj/wfG+yMHB76DHwAZfouLiwveADsELogLPoALxo0ASrL/UwRKshdBB75/Vwg+fwTElvNZxg9LCzaN7UXGB0c+hQs2kO1JAHqAB75/JwQ2hu1dLn9+i4uLi4uLi4uLi4uLB8gbI0cSB75rHwfGmAfMPHuAcnoHxopnMz8/P8R/8x0HJpoHxo4HxopnvXp6egfEf/NKxv8jgGdaco++X0BmPS5/B8YbIy8HvoMfGn6Li4u3DBU/P+E4QPQfB94AOwc+gMA3DwQ/P/RQuEY9Pz/hOAdX9EG3QD8/P34uf36Li4sHyBMjTwfICyNHB75rJwQuiAQufwfGEyM3B8YLIy96VIsMPz8HvoMnfouLi4uLi4uLi4uLi4vh4Upawz8/Pz8/el+Li4uLi4uLi4uLi4uLi4uLi4uLi+HhSlrDPz8/Pz96JF0MPz+Li4uLi4uLi4uLB8zFBz8/P2gjTnd6i4uLiwfMxf8/Pz9oU053eouLi4sHzMWHPz8/aNNOd3qLi4uLB8zFrz8/P2jDTnd6i4uLiwfMxQ8/Pz9oQ053eouLi4v/FAe+ax8HxmW1Vz8/PwfGDA9n+F58ege+gx8cfouLiwfIEyNPFAe+a/8HxmUHxsQ/QD8/xgdHyMy3QD8/B7c/Pz8/Pz8/Pwe+g/8cfouLi/8UB75rHwfGZbVXPz8/B8YML2coXnx6B76DHxx+i4uL/xQHvmsfB8ZltVc/Pz8Hxgz/Z0hefHoHvoMfHH6Li4v/FAe+ax8HxmW1Vz8/PwfGDDdnaF18ege+gx8cfouLi/8UB75rHwfGZcYEH75fQMR/80y+5B95B8YMD2cvTXd6B76DHxx+i4uLi4uLi4uLi/8UB75rHwfGZbVXPz8/B8YM52fYXXx6B76DHxx+i4uL/xQHvmsfB8ZlxgQfvl9AxH/zTL7kH3kHxgwHZ19Qd3oHvoMfHH6Li4uLi4uLi4uLB8zFBz8/P2iDUHd6i4uLiwfMxec/Pz9os1B3eouLi4sHzMX/Pz8/aKNQd3qLi4uLB8zFFz8/P2gzLHd6i4uLi/8UB75rHwfGZbVXPz8/B8YMB2dIXXx6B76DHxx+i4uL/xQHvmsfB8ZlxgQ3vl9AxH/zTL7kN3kHzAwvZw9Qd3oHvoMfHH6Li4uLi4uLi4uL/xQHvmsfB8ZltVc/Pz8HxgwnZ7hgfHoHvoMfHH6Li4v/FAe+ax8HxmXGBDe+X0DEf/NMvuQ3eQfGDO9nP1B3ege+gx8cfouLi4uLi4uLi4sHzMX3Pz8/aGNPd3qLi4uL/xQHvmsfB8ZlxgQ3vl89xH/zTL7kN3wHzAwPZ39Pd3oHvoMfHH6Li4uLi4uLi4uL/xQHvmsfB8ZlxgQ3vl9DxH/zTL7kN3YHzAz/Z89Pd3oHvoMfHH6Li4uLi4uLi4uL/xQHvmsfB8ZlxgQfvl9AxH/zT77kH3kHxsynPz8/ZxxPd3oHvoMfHH6Li4uLi4uLB8zFJz8/P2gDT3d6i4uLi/8UB75rHwfGZbVXPz8/B8bMtz8/P2exX3x6B76DHxx+/xQHvmsfB8ZltVc/Pz8HxsyvPz8/Z9FffHoHvoMfHH4HzMX/Pz8/aAMmd3qLi4uLB8zFLz8/P2hjSnd6i4uLiwfMxWdAPz9ok0p3eouLi4sHzMVHPT8/aINKd3qLi4uLB8zFb0A/P2izSnd6i4uLiwfMxQdAPz9oo0p3eouLi4sHzMUXQD8/aNNKd3qLi4uLB8zFXz8/P2jDSnd6i4uLiwfMxW8/Pz9o80p3eouLi4sHzMVnPz8/aONKd3qLi4uLB8zFdz8/P2gTSnd6i4uLiwfMxd9APz9oA0p3eouLi4sHzMU/QD8/aDNKd3qLi4uLB8zF50A/P2gjSnd6i4uLiwfMxUdAPz9oU0p3eouLi4sHzMVPQD8/aENKd3qLi4uLB8zF7z8/P2hzSXd6i4uLiwfGxe8+Pz9oY0l3eouLi4sHxsX3Pj8/aJNJd3qLi4uLB8zFJ0A/P2iDSXd6i4uLiwfMxR9APz9os0l3eouLi4sHzMX/QD8/aKNJd3qLi4uLB8zFL0A/P2jTSXd6i4uLiwfMxTdAPz9ow0l3eouLi4sHzMU3Pz8/aPNJd3qLi4uL/xQHvmsfB8ZltVc/Pz8Hxsz3Pj8/Z2GZfHoHvoMfHH7/FAe+ax8HxmW1Vz8/PwfGzF89Pz9ngZl8ege+gx8cfv8UB75rHwfGZbVXPz8/B8bMZz0/P2ehmXx6B76DHxx+/xQHvmsfB8ZltVc/Pz8Hxsx3QD8/Z8GZfHoHvoMfHH7/FAe+ax8HxmW1Vz8/PwfGzD89Pz9n4Zl8ege+gx8cfv8UB75rHwfGZbVXPz8/B8bMTz0/P2cBmXx6B76DHxx+/xQHvmsfB8ZltVc/Pz8HxsxXPT8/ZyGZfHoHvoMfHH7/FAe+ax8HxmXGxOc+Pz++X0DEf/NOvqTnPj8/eQfMzJ8/Pz9n4kx3ege+gx8cfov/FAe+ax8HxmW1Vz8/PwfGzB89Pz9nkZx8ege+gx8cfv8UB75rHwfGZbVXPz8/B8bMJz0/P2exnHx6B76DHxx+/xQHvmsfB8ZlxsTnPj8/vl89xH/zTr6k5z4/P3wHzMwPQD8/Z3JLd3oHvoMfHH6L/xQHvmsfB8ZltVc/Pz8HxswvPT8/Z+GcfHoHvoMfHH7/FAe+ax8HxmW1Vz8/PwfGzDc9Pz9nAZx8ege+gx8cfv8UB75rHwfGZbVXPz8/B8bM/z0/P2chnHx6B76DHxx+/xQHvmsfB8ZlxsTnPj8/vl9DxH/zTr6k5z4/P3YHzMynPz8/Z+JLd3oHvoMfHH6L/xQHvmsfB8ZltVc/Pz8HxswHPT8/Z5GbfHoHvoMfHH7/FAe+ax8HxmW1Vz8/PwfGzA89Pz9nsZt8ege+gx8cfv8UB75rHwfGZcbE5z4/P75fR8R/806+pOc+Pz9yB8zMlz8/P2dyRnd6B76DHxx+i/8UB75rHwfGZbVXPz8/B8bMFz0/P2fhm3x6B76DHxx+/xQHvmsfB8ZltVc/Pz8Hxgz3ZwibfHoHvoMfHH6Li4v/FAe+ax8HxmW1Vz8/PwfGzN89Pz9nIZt8ege+gx8cfv8UB75rHwfGZcbE5z4/P75fT8R/806+pOc+Pz9qB8zMtz8/P2fiRnd6B76DHxx+i/8UB75rHwfGZbVXPz8/B8bM5z0/P2eRlnx6B76DHxx+/xQHvmsfB8ZltVc/Pz8HxszvPT8/Z7GWfHoHvoMfHH7/FAe+ax8HxmXGxOc+Pz++Xx/Ef/NOvqTnPj8/mgfMzK8/Pz9nckV3ege+gx8cfov/FAe+ax8HxmW1Vz8/PwfGzPc9Pz9n4ZZ8ege+gx8cfv8UB75rHwfGZbVXPz8/B8bMvz0/P2cBlnx6B76DHxx+/xQHvmsfB8ZltVc/Pz8HxszHPT8/ZyGWfHoHvoMfHH7/FAe+ax8HxmXGxOc+Pz++X//Ef/NOvqTnPj8/ugfMzL8/Pz9n4kV3ege+gx8cfov/FAe+ax8HxmW1Vz8/PwfGzM89Pz9nkZV8ege+gx8cfv8UB75rHwfGZbVXPz8/B8bM1z0/P2exlXx6B76DHxx+/xQHvmsfB8ZlxsTnPj8/JL8/Pz/Ef/NOwKTnPj8/+np6egfMDBdndEh3ege+gx8cfouLi4uLi4uLi4uLi4uLi/8UB75rHwfGZbVXPz8/B8bMnz0/P2cRlXx6B76DHxx+/xQHvmsfB8ZltVc/Pz8HxsynPT8/ZzGVfHoHvoMfHH7/FAe+ax8HxmW1Vz8/PwfGzK89Pz9nUZV8ege+gx8cfv8UB75rHwfGZcbE5z4/PyQ/QD8/xH/zUcCk5z4/P3p5enoHzMzPPz8/Zw1Id3oHvoMfHH6Li4uLi4uLi4uLi4v/FAe+ax8HxmW1Vz8/PwfGzLc9Pz9nsZh8ege+gx8cfv8UB75rHwfGZbVXPz8/B8bMfz0/P2fRmHx6B76DHxx+/xQHvmsfB8ZlxsTnPj8/JD89Pz/Ef/NOwKTnPj8/enx6egfMDN9nlEd3ege+gx8cfouLi4uLi4uLi4uLi4uLi/8UB75rHwfGZbVXPz8/B8bMhz0/P2cxmHx6B76DHxx+/xQHvmsfB8ZltVc/Pz8HxsyPPT8/Z1GYfHoHvoMfHH7/FAe+ax8HxmW1Vz8/PwfGzJc9Pz9ncZd8ege+gx8cfv8UB75rHwfGZbVXPz8/B8bMjz8/P2eRl3x6B76DHxx+/xQHvmsfB8ZltVc/Pz8HxszvPj8/Z7GXfHoHvoMfHH4HzMUPPz8/aOMed3qLi4uLB8zF3z8/P2hDR3d6i4uLiwfGxZ9APz9oc0J3eouLi4sHxsWnQD8/aGNCd3qLi4uL/xQHvmsfB8ZltVc/Pz8HxsynQD8/ZxGXfHoHvoMfHH7/FAe+ax8HxmXGxNdAPz++X0DEf/NOvqTXQD8/eQfMzL8/Pz9n0kJ3ege+gx8cfov/FAe+ax8HxmW1Vz8/PwfGzE9APz9nQZd8ege+gx8cfv8UB75rHwfGZbVXPz8/B8bMV0A/P2dhknx6B76DHxx+/xQHvmsfB8ZltVc/Pz8HxswfQD8/Z4GSfHoHvoMfHH7/FAe+ax8HxmXGxNdAPz++X0PEf/NOvqTXQD8/dgfMzIc/Pz9nQkJ3ege+gx8cfov/FAe+ax8HxmXGxNdAPz++X0fEf/NOvqTXQD8/cgfMzI8/Pz9nkkF3ege+gx8cfov/FAe+ax8HxmW1Vz8/PwfGzC9APz9nAZJ8ege+gx8cfv8UB75rHwfGZbVXPz8/B8bMN0A/P2chknx6B76DHxx+/xQHvmsfB8ZltVc/Pz8HxsyfQD8/Z0GSfHoHvoMfHH7/FAe+ax8HxmXGBC++X0DEf/NPvuQveQfGzEdAPz9nDEF3ege+gx8cfouLi4uLi4sHzMVXQD8/aDNBd3qLi4uLB8zFHz8/P2ijIHd6i4uLiwfMxQc/Pz9oAyB3eouLi4v/FAe+ax8HxmXGBB++X0DEf/NMvuQfeQfGDOdnb0R3ege+gx8cfouLi4uLi4uLi4v/FAe+ax8HxmW1Vz8/PwfGDO9nGJF8ege+gx8cfouLi/8UB75rHwfGZbVXPz8/B8YMF2c4kXx6B76DHxx+i4uL/xQHvmsfB8ZltVc/Pz8HxgzfZ1iRfHoHvoMfHH6Li4sHxsWXPz8/aPNEd3qLi4uLB8bFjz8/P2jjRHd6i4uLiwfGxYc/Pz9oE0R3eouLi4sHzMUfPz8/aBMfd3qLi4uLB8zFxz8/P2jDH3d6i4uLiwfMxY9APz9oI0R3eouLi4sHzMWHQD8/aFNEd3qLi4uLB8zFdz0/P2hDRHd6i4uLiwfMxV9APz9oc0N3eouLi4sHzMWXQD8/aGNDd3qLi4uLB8zFZz0/P2iTQ3d6i4uLiwfMxZc/Pz9og0N3eouLi4sHzMU/PT8/aLNDd3qLi4uLB8zFd0A/P2ijQ3d6i4uLiwfMxU89Pz9o00N3eouLi4sHzMUfPT8/aMNDd3qLi4uLB8zFVz0/P2jzQ3d6i4uLiwfMxS89Pz9o40N3eouLi4sHzMUnPT8/aBNDd3qLi4uLB8zF/z0/P2gDQ3d6i4uLiwfMxTc9Pz9oM0N3eouLi4sHzMUPQD8/aCNDd3qLi4uLB8zFDz0/P2hTQ3d6i4uLiwfMxZ89Pz9oQ0N3eouLi4sHzMXnPT8/aHM+d3qLi4uLB8zF3z0/P2hjPnd6i4uLiwfMxRc9Pz9okz53eouLi4sHzMXvQD8/aIM+d3qLi4uLB8zF7z0/P2izPnd6i4uLiwfMxddAPz9ooz53eouLi4sHzMXPQD8/aNM+d3qLi4uLB8zFx0A/P2jDPnd6i4uLiwfMxb9APz9o8z53eouLi4sHzMX3QD8/aOM+d3qLi4uLB8zFzz0/P2gTPnd6i4uLiwfMxcc9Pz9oAz53eouLi4sHzMW/PT8/aDM+d3qLi4uLB8zF9z0/P2gjPnd6i4uLiwfMxa9APz9oUz53eouLi4sHzMWnQD8/aEM+d3qLi4uLB8zFn0A/P2hzPXd6i4uLiwfMxdc9Pz9oYz13eouLi4sHzMW3QD8/aJM9d3qLi4uLB8zFhz0/P2iDPXd6i4uLi/8UB75rHwfGZbVXPz8/B8bM5z4/P2cxjnx6B76DHxx+/xQHvmsfB8ZlxgQLvl9AxH/zT77kC3kHzMx/QD8/Z/w9d3oHvoMfHH6Li4uLi4uL/xQHvmsfB8ZlxgQLvl89xH/zT77kC3wHzMx/Pz8/Zww9d3oHvoMfHH6Li4uLi4uL/xQHvmsfB8ZlxgQLvl9DxH/zT77kC3YHzMyHPz8/Z1w9d3oHvoMfHH6Li4uLi4uL/xQHvmsfB8ZlxgQLvl9HxH/zT77kC3IHzMyPPz8/Z2xAd3oHvoMfHH6Li4uLi4uL/xQHvmsfB8ZltVc/Pz8HxsxvPT8/ZxGNfHoHvoMfHH7/FAe+ax8HxmXGBAu+X0/Ef/NPvuQLagfMzJ8/Pz9n3EB3ege+gx8cfouLi4uLi4sHzMXXPz8/aCNcd3qLi4uLB8zFdz8/P2hTXHd6i4uLiwfMxZ8/Pz9oQ1x3eouLi4sHzMVvPz8/aHNbd3qLi4uLB8zFH0A/P2hjW3d6i4uLiwfMxf9APz9ok1t3eouLi4sHzMU3QD8/aINbd3qLi4uLB8zFV0A/P2izW3d6i4uLiwfMxWc/Pz9oo1t3eouLi4sHzMVfPz8/aNNbd3qLi4uLB8zFzz8/P2jDW3d6i4uLiwfMxZc/Pz9o81t3eouLi4sHzMWPPz8/aONbd3qLi4uLB8zFhz8/P2gTW3d6i4uLiwfMxX8/Pz9oA1t3eouLi4sHzMW3Pz8/aDNbd3qLi4uLB8zFrz8/P2gjW3d6i4uLiwfMxac/Pz9oU1t3eouLi4sHzMVHQD8/aENbd3qLi4uLB8zFT0A/P2hzVnd6i4uLiwfMxQdAPz9o87t3eouLi4sHzMX3QD8/aJNWd3qLi4uLB8zF70A/P2iDVnd6i4uLiwfMxSdAPz9os1Z3eouLi4sHzMXHQD8/aKNWd3qLi4uLB8zFv0A/P2jTVnd6i4uLiwfMxddAPz9ow1Z3eouLi4sHzMUvPz8/aPNWd3qLi4uLB8zFL0A/P2jjVnd6i4uLiwfMxQdAPz9og4J3eouLi4sHzMXnQD8/aANWd3qLi4uLB8zFP0A/P2gzVnd6i4uLiwfMxc9APz9oI1Z3eouLi4sHyBMjTxQHvmsfB8ZlC8YE5wfGFPcHxgzfZ13qdnoujS6IZyhFeXrPi4uLi4uLi4sHzMUHPz8/aINdd3qLi4uLB8gTI08UB75rHwfGZQvGBC8HxtS3Pz8/B8bMnz8/P2cb63Z6C8YEHwfGFDcHxgz/Z5bqdnoujS6IZ41IeXrPiwfIEyNPDhQHvmsnB8ZlC8YELwfG1Mc/Pz8Hxsy/Pz8/ZxbrdnoLxsTXPz8/B8YUNwfGzL8/Pz9nA+p2ei6NLohnxkh5es+Li4uLi4uLi4uLB8bF/z8/P2gDVXd6i4uLiwfGxS8/Pz9oM1V3eouLi4sHzMXvPz8/aCNVd3qLi4uLB8zFFz8/P2jzeXJ6i4uLiwfMxQ8/Pz9oA2N3eouLi4sHzMX/Pz8/aDNjd3qLi4uLB8zFHz8/P2jDXXd6i4uLiwfMxd8/Pz9o02B3eouLi4sHzMUfPz8/aINYd3qLi4uLB8zFDz8/P2izWHd6i4uLiwfMxd8/Pz9oo1h3eouLi4sHzMU3Pz8/aNNYd3qLi4uLB8zFBz8/P2jDWHd6i4uLi/8UB75rHwfGZcbEBz0/P75fQ8R/80++pAc9Pz92B8wM52cVWHd6B76DHxx+i4uLi/8UB75rHwfGZcbEBz0/P75fR8R/80++pAc9Pz9yB8wM52clWHd6B76DHxx+i4uLiwfMxec/Pz9oU1h3eouLi4sHzMXnPz8/aANdd3qLi4uLB8zFhz8/P2gzXXd6i4uLiwfMxZ8/Pz9oA3xyeouLi4v/FAe+ax8HxmW1Vz8/PwfGzJ8/Pz9nsYx8ege+gx8cfv8UB75rHwfGZcbEjz8/P75fQMR/80++pI8/Pz95B8wMH2d1e3J6B76DHxx+i4uLi/8UB75rHwfGZcbEjz8/P75fPcR/80++pI8/Pz98B8wMH2eFe3J6B76DHxx+i4uLi/8UB75rHwfGZbVXPz8/B8YMH2c4jHx6B76DHxx+i4uLB8zF9z8/P2gzV3d6i4uLiwfGxcc/Pz9oI1d3eouLi4sHxsWfPz8/aFNXd3qLi4uLB8zF/z8/P2hDV3d6i4uLiwfMxTc/Pz9ow7d3eouLi4sHyBMjTxQHvmsvB8ZlB7c/Pz8/Pz8/Pwe+gy8cfouLiwfMxQc/Pz9oE7d3eouLi4sHxsXnPz8/aLNSd3qLi4uLB8zFJz8/P2ijUnd6i4uLiwfMxdc/Pz9oc3ZyeouLi4sHxsX3Pz8/aMNSd3qLi4uL/xQHvmsfB8ZlxgQfvl9AxH/zTL7kH3kHxgzvZ99Sd3oHvoMfHH6Li4uLi4uLi4uLB8bFzz8/P2gDUnd6i4uLi/8UB75rHwfGZbVXPz8/B8bM/0A/P2dRi3x6B76DHxx+/xQHvmsfB8ZltVc/Pz8HxswHQD8/Z3GGfHoHvoMfHH4HxsUPPz8/aHNRd3qLi4uL/xQHvmsfB8ZlxgQvvl89xH/zTL7kL3wHxgz3Zy92cnoHvoMfHH6Li4uLi4uLi4uL/xQHvmsfB8ZlxgQvvl9DxH/zTL7kL3YHxgz3Zz92cnoHvoMfHH6Li4uLi4uLi4uLB8zFLz8/P2gDmnd6i4uLiwfMxf9APz9oo193eouLi4sHzMXfQD8/aONRd3qLi4uL/xQHvmsfB8ZlxgTvvl9AxH/zT77k73kHzMw/QD8/Z9x1cnoHvoMfHH6Li4uLi4uL/xQHvmsfB8ZltVc/Pz8Hxsx/Pz8/Z0GGfHoHvoMfHH7/FAe+ax8HxmXGBO++Xz3Ef/NPvuTvfAfMzH8/Pz9nDHVyege+gx8cfouLi4uLi4v/FAe+ax8HxmXGBO++X0PEf/NPvuTvdgfMzK8/Pz9nXHVyege+gx8cfouLi4uLi4v/FAe+ax8HxmXGBO++X0fEf/NPvuTvcgfMzLc/Pz9nbHhyege+gx8cfouLi4uLi4v/FAe+ax8HxmW1Vz8/PwfGzIc/Pz9nEYV8ege+gx8cfv8UB75rHwfGZcYE775fT8R/80++5O9qB8zMhz8/P2fceHJ6B76DHxx+i4uLi4uLi/8UB75rHwfGZcYE775fH8R/80++5O+aB8zMjz8/P2fseHJ6B76DHxx+i4uLi4uLi/8UB75rHwfGZbVXPz8/B8bMlz8/P2eRiHx6B76DHxx+/xQHvmsfB8ZltVc/Pz8HxsxfPz8/Z7GIfHoHvoMfHH7/FAe+ax8HxmW1Vz8/PwfGzGc/Pz9n0Yh8ege+gx8cfv8UB75rHwfGZbVXPz8/B8bMbz8/P2fxiHx6B76DHxx+/xQHvmsfB8ZltVc/Pz8Hxsx3Pz8/ZxGIfHoHvoMfHH4HzEzoOD4/aEuPfHqLi4uLB8zFvz8/P2gDU3d6i4uLiwfMxYc/Pz9oc5t3eouLi4sHzEzIQz4/aCOZd3qLi4uL/xQHvmsfB8ZltVc/Pz8HxswPQD8/Z3GHfHoHvoMfHH4HzMW/Pz8/aLObd3qLi4uLB8zF7z8/P2jzm3d6i4uLiwfMxcc/Pz9oM3dyeouLi4v/FAe+ax8HxmXGBP++X0DEf/NMvuT/eQfMDN9nT3dyege+gx8cfouLi4uLi4uLi4v/FAe+ax8HxmXGBP++Xz3Ef/NMvuT/fAfMDO9nX3Jyege+gx8cfouLi4uLi4uLi4v/FAe+ax8HxmXGBP++X0PEf/NMvuT/dgfMDPdnr3Jyege+gx8cfouLi4uLi4uLi4v/FAe+ax8HxmXGBP++X0fEf/NMvuT/cgfMDA9nv3Jyege+gx8cfouLi4uLi4uLi4v/FAe+ax8HxmXGBP++X0/Ef/NMvuT/agfMDN9nD3Jyege+gx8cfouLi4uLi4uLi4v/FAe+ax8HxmXGBP++Xx/Ef/NMvuT/mgfMDN9nH3Jyege+gx8cfouLi4uLi4uLi4sHzMUfPz8/aFO6d3qLi4uLB8zF/z8/P2gjrnd6i4uLiwfGxa8/Pz9ow013eouLi4sHzMW3Pz8/aEOud3qLi4uLB8bFtz8/P2jjTXd6i4uLiwfMxcc/Pz9oE013eouLi4v/FAe+ax8HxmXGBB++X0DEf/NMvuQfeQfGDO9nz3Fyege+gx8cfouLi4uLi4uLi4v/FAe+ax8HxmXGBB++Xz3Ef/NMvuQffAfMDPdn33Fyege+gx8cfouLi4uLi4uLi4sHzMU3Pz8/aKOVd3qLi4uLB8zFF0A/P2iTUHd6i4uLiwfMxQ9APz9og1B3eouLi4sHzMUHQD8/aLNQd3qLi4uLB8zF30A/P2gzrXd6i4uLiwfMxZ9APz9o01B3eouLi4sHzMWnQD8/aMNQd3qLi4uLB8zFJz0/P2jzUHd6i4uLiwfMxY9APz9o41B3eouLi4sHzMWHQD8/aBNQd3qLi4uLB8zFf0A/P2gDUHd6i4uLiwfMxbdAPz9oM1B3eouLi4v/FAe+ax8HxmXGxB9APz++X0DEf/NOvqQfQD8/eQfMzM8/Pz9nQlB3ege+gx8cfosHzMVnPz8/aMOwd3qLi4uLB8zFHz0/P2hjT3d6i4uLiwfMxTc9Pz9ok093eouLi4sHzMUvPT8/aINPd3qLi4uLB8zFBz0/P2izT3d6i4uLiwfMxQ9APz9oU7x3eouLi4sHzMXnQD8/aCOwd3qLi4uLB8zFP0A/P2ijl3d6i4uLi/8UB75rHwfGZcYEL75fQMR/80y+5C95B8wM/2d/c3J6B76DHxx+i4uLi4uLi4uLiwfMxQ9APz9ok693eouLi4sHzMVXQD8/aIOvd3qLi4uLB8zF/0A/P2izr3d6i4uLiwfMxRdAPz9oo693eouLi4v/FAe+ax8HxmXGxK8/Pz++X0DEf/NOvqSvPz8/eQfMzDc9Pz9nYkp3ege+gx8cfov/FAe+ax8HxmXGxK8/Pz++Xz3Ef/NOvqSvPz8/fAfMzC9APz9nskp3ege+gx8cfosHzMVXPT8/aDOvd3qLi4uLB8zFZ0A/P2jTSnd6i4uLiwfMxe89Pz9ow0p3eouLi4sHzMX3PT8/aPNKd3qLi4uLB8zFd0A/P2jjSnd6i4uLiwfMxW9APz9oE0p3eouLi4sHzMX/PT8/aANKd3qLi4uLB8zFFz0/P2gzSnd6i4uLiwfMxZdAPz9oI0p3eouLi4sHzMWvQD8/aFNKd3qLi4uLB8zF5z0/P2hDSnd6i4uLiwfMxd89Pz9oc0l3eouLi4sHzMVHPT8/aGNJd3qLi4uL/xQHvmsfB8ZltVc/Pz8HxszXPz8/Z7F+fHoHvoMfHH4HzMVHQD8/aCO2d3qLi4uLB8zFXz8/P2gzqnd6i4uLiwfMxV9APz9o00l3eouLi4sHzMU/PT8/aMNJd3qLi4uLB8zFfz8/P2hDqnd6i4uLiwfMxR8/Pz9oM25yeouLi4v/FAe+ax8HxmXGBAe+X0DEf/NMvuQHeQfMDBdnn21yege+gx8cfouLi4uLi4uLi4sHzMWnPz8/aMNtcnqLi4uLB8zFzz8/P2jzbXJ6i4uLiwfMxY8/Pz9o421yeouLi4v/FAe+ax8HxmXGBC++X0PEf/NMvuQvdgfMDBdn/21yege+gx8cfouLi4uLi4uLi4v/FAe+ax8HxmW1Vz8/PwfGzMc/Pz9noX18ege+gx8cfv8UB75rHwfGZcYEL75fH8R/80y+5C+aB8wMD2dvcHJ6B76DHxx+i4uLi4uLi4uLi/8UB75rHwfGZcYEL75f/8R/80y+5C+6B8wM52d/cHJ6B76DHxx+i4uLi4uLi4uLi/8UB75rHwfGZcYELyQ/QD8/xH/zT8DkL3p5enoHzAzfZ8ZwcnoHvoMfHH6Li4uLi/8UB75rHwfGZcYELyQ/Qz8/xH/zTsDkL3p2enoHzMy/Pz8/ZxdwcnoHvoMfHH6LiwfMxcc/Pz9o48B7eouLi4sHzMV/Pz8/aGPAe3qLi4uLB8zFzz0/P2iDS3d6i4uLiwfMxVc+Pz9oU3ByeouLi4sHzMUHQz8/aPNwcnqLi4uLB8zFBz0/P2hzb3J6i4uLiwfMxbc/Pz9oY29yeouLi4sHzMUPQD8/aANwcnqLi4uLB8zFrz0/P2iTRnd6i4uLi/8UB75rHwfGZbVXPz8/B8bMj0A/P2cxgHx6B76DHxx+/xQHvmsfB8ZlxgT/vl9AxH/zT77k/3kHzMzHQD8/Z/xvcnoHvoMfHH6Li4uLi4uL/xQHvmsfB8ZltVc/Pz8Hxsy/Pz8/Z2F/fHoHvoMfHH4HzMWfPT8/aBNGd3qLi4uL/xQHvmsfB8ZltVc/Pz8HxsxPQz8/Z7F/fHoHvoMfHH7/FAe+ax8HxmW1Vz8/PwfGzFdDPz9n0X98ege+gx8cfv8UB75rHwfGZbVXPz8/B8bML0M/P2fxf3x6B76DHxx+/xQHvmsfB8ZlxgT/vl9PxH/zT77k/2oHzMy3QD8/Z7xqcnoHvoMfHH6Li4uLi4uL/xQHvmsfB8ZltVc/Pz8HxsznQz8/ZyF/fHoHvoMfHH7/FAe+ax8HxmW1Vz8/PwfGzB9DPz9nQX98ege+gx8cfv8UB75rHwfGZbVXPz8/B8bMN0M/P2dhunx6B76DHxx+/xQHvmsfB8ZltVc/Pz8Hxsz/Qz8/Z4G6fHoHvoMfHH7/FAe+ax8HxmW1Vz8/PwfGzN9DPz9nobp8ege+gx8cfv8UB75rHwfGZbVXPz8/B8bMTz4/P2fBunx6B76DHxx+/xQHvmsfB8ZlxgT/vl//xH/zT77k/7oHzMzXPT8/Z4xpcnoHvoMfHH6Li4uLi4uL/xQHvmsfB8ZltVc/Pz8HxswfPj8/ZzG6fHoHvoMfHH7/FAe+ax8HxmXGBP8kvz8/P8R/807A5P/6enp6B8zMf0A/P2f3aXJ6B76DHxx+i4v/FAe+ax8HxmW1Vz8/PwfGzCc+Pz9nYbl8ege+gx8cfv8UB75rHwfGZcYE/yQ/QD8/xH/zTsDk/3p5enoHzMxvQD8/ZydpcnoHvoMfHH6Li/8UB75rHwfGZbVXPz8/B8bMLz4/P2fRuXx6B76DHxx+/xQHvmsfB8ZltVc/Pz8Hxsw3Pj8/Z/G5fHoHvoMfHH7/FAe+ax8HxmW1Vz8/PwfGzP8+Pz9nEbl8ege+gx8cfv8UB75rHwfGZbVXPz8/B8bMBz4/P2cxuXx6B76DHxx+/xQHvmsfB8ZlxgT/JD89Pz/Ef/NOwOT/enx6egfMzOdAPz9n92xyege+gx8cfouL/xQHvmsfB8ZltVc/Pz8HxswPPj8/Z2G8fHoHvoMfHH7/FAe+ax8HxmXGBP8kP0M/P8R/807A5P96dnp6B8zMR0A/P2cnbHJ6B76DHxx+i4v/FAe+ax8HxmW1Vz8/PwfGzBc+Pz9n0bx8ege+gx8cfv8UB75rHwfGZcYE/yQ/Rz8/xH/zTsDk/3pyenoHzMw/QD8/Z5drcnoHvoMfHH6Li/8UB75rHwfGZbVXPz8/B8bM3z4/P2cBvHx6B76DHxx+/xQHvmsfB8ZlxgT/JD9PPz/Ef/NOwOT/emp6egfMzHdAPz9nx2tyege+gx8cfouL/xQHvmsfB8ZlxgT/JD8fPz/Ef/NOwOT/epp6egfMzD89Pz9nF2tyege+gx8cfouL/xQHvmsfB8ZltVc/Pz8Hxsy/Pj8/Z4G7fHoHvoMfHH7/FAe+ax8HxmW1Vz8/PwfGzM8+Pz9nobt8ege+gx8cfv8UB75rHwfGZbVXPz8/B8bMxz4/P2fBu3x6B76DHxx+/xQHvmsfB8ZltVc/Pz8HxszXPj8/Z+G7fHoHvoMfHH7/FAe+ax8HxmW1Vz8/PwfGzJ8+Pz9nAbt8ege+gx8cfv8UB75rHwfGZbVXPz8/B8bMpz4/P2chu3x6B76DHxx+/xQHvmsfB8ZltVc/Pz8HxsyvPj8/Z0G7fHoHvoMfHH7/FAe+ax8HxmW1Vz8/PwfGzCdDPz9nYbZ8ege+gx8cfv8UB75rHwfGZbVXPz8/B8bMtz4/P2eBtnx6B76DHxx+/xQHvmsfB8ZltVc/Pz8Hxsx/Pj8/Z6G2fHoHvoMfHH7/FAe+ax8HxmW1Vz8/PwfGzIc+Pz9nwbZ8ege+gx8cfv8UB75rHwfGZbVXPz8/B8bMjz4/P2fhtnx6B76DHxx+B8zFXz0/P2gzZnJ6i4uLi/8UB75rHwfGZbVXPz8/B8bMlz4/P2cxtnx6B76DHxx+/xQHvmsfB8ZltVc/Pz8HxsxfPj8/Z1G2fHoHvoMfHH7/FAe+ax8HxmW1Vz8/PwfGzGc+Pz9ncbV8ege+gx8cfgfMxXc9Pz9og2VyeouLi4v/FAe+ax8HxmW1Vz8/PwfGzG8+Pz9ngbV8ege+gx8cfv8UB75rHwfGZbVXPz8/B8bMdz4/P2ehtXx6B76DHxx+/xQHvmsfB8ZltVc/Pz8Hxsw/Qz8/Z8G1fHoHvoMfHH7/FAe+ax8HxmXGBP8kP/8/P8R/807A5P96unp6B8zMH0A/P2eHaHJ6B76DHxx+i4v/FAe+ax8HxmW1Vz8/PwfGzEdDPz9nMbV8ege+gx8cfgfMxZdAPz9o0/h7eouLi4sHzMXXQD8/aEP1e3qLi4uLB8bFl0A/P2hTRHd6i4uLiwfMxW8/Pz9o06R3eouLi4sHzMVnPz8/aINocnqLi4uLB8zFjz8/P2izaHJ6i4uLiwfMxbc/Pz9oo2hyeouLi4sHzMWfPz8/aNNocnqLi4uL/xQHvmsfB8ZltVc/Pz8HxswXQD8/Z9G4fHoHvoMfHH4HzMWXPz8/aONocnqLi4uLB8zFfz8/P2gTaHJ6i4uLiwfMxac/Pz9oA2hyeouLi4sHzMXPPz8/aDNocnqLi4uL/xQHvmsfB8ZltVc/Pz8Hxsz3QD8/ZzG4fHoHvoMfHH4HxsUnRD8/aNNncnqLi4uLB8zFhz4/P2hzZ3J6i4uLiwfMxTc+Pz9o82dyeouLi4sHzMV/Pj8/aONncnqLi4uLB8zF/z4/P2hzPnd6i4uLiwfMxQ8+Pz9oA2dyeouLi4sHzMWPPT8/aJM+d3qLi4uLB8zFBz4/P2gjZ3J6i4uLiwfMxUdDPz9oU2dyeouLi4sHzMVXPj8/aDOjd3qLi4uLB8zFnz4/P2hzYnJ6i4uLiwfMxfc+Pz9oY2JyeouLi4sHzMXvPj8/aJNicnqLi4uLB8zF/0M/P2iDYnJ6i4uLiwfMxb89Pz9oY553eouLi4v/FAe+ax8HxmXGxM8/Pz++X0DEf/NOvqTPPz8/eQfMzB9APz9nIj53ege+gx8cfov/FAe+ax8HxmXGxM8/Pz++Xz3Ef/NOvqTPPz8/fAfMzD89Pz9ncj13ege+gx8cfov/FAe+ax8HxmXGxM8/Pz++X0PEf/NOvqTPPz8/dgfMzFdAPz9ngj13ege+gx8cfosHzMVXPT8/aLM9d3qLi4uLB8zFTz0/P2ijPXd6i4uLiwfMxQ89Pz9o0z13eouLi4sHzMVfPj8/aBNicnqLi4uLB8zFTz4/P2iTYXJ6i4uLiwfMxUc+Pz9og2FyeouLi4v/FAe+ax8HxmXGxM8/Pz++X0fEf/NOvqTPPz8/cgfMzJ89Pz9n0mFyege+gx8cfov/FAe+ax8HxmW1Vz8/PwfGzBdDPz9nQbJ8ege+gx8cfv8UB75rHwfGZcbEzz8/P75fT8R/806+pM8/Pz9qB8zMpz0/P2cCYXJ6B76DHxx+i/8UB75rHwfGZbVXPz8/B8bMr0M/P2exsXx6B76DHxx+/xQHvmsfB8ZlxsTPPz8/vl8fxH/zTr6kzz8/P5oHzMyvPT8/Z3JkcnoHvoMfHH6L/xQHvmsfB8ZlxsTPPz8/vl//xH/zTr6kzz8/P7oHzMwXPj8/Z4JkcnoHvoMfHH6L/xQHvmsfB8ZltVc/Pz8Hxsy3Qz8/ZzGxfHoHvoMfHH7/FAe+ax8HxmXGxM8/Pz8kvz8/P8R/81HApM8/Pz/6enp6B8zMlz0/P2ftZHJ6B76DHxx+i4uLi4uLi4uLi4uL/xQHvmsfB8ZltVc/Pz8HxswHQz8/Z5G0fHoHvoMfHH7/FAe+ax8HxmXGxM8/Pz8kP0A/P8R/81HApM8/Pz96eXp6B8zMXz0/P2dNZHJ6B76DHxx+i4uLi4uLi4uLi4uL/xQHvmsfB8ZltVc/Pz8HxswPQz8/Z/G0fHoHvoMfHH7/FAe+ax8HxmXGxM8/Pz8kPz0/P8R/81HApM8/Pz96fHp6B8zMvz4/P2etY3J6B76DHxx+i4uLi4uLi4uLi4uL/xQHvmsfB8ZlxsTPPz8/JD9DPz/Ef/NRwKTPPz8/enZ6egfMzC9EPz9n7WNyege+gx8cfouLi4uLi4uLi4uLiwfMxadAPz9ow593eouLi4v/FAe+ax8HxmW1Vz8/PwfGzF9APz9ngbN8ege+gx8cfv8UB75rHwfGZbVXPz8/B8bMZ0A/P2ehs3x6B76DHxx+B8zFx0A/P2jzY3J6i4uLiwfMxe9APz9o42NyeouLi4sHzMUXQD8/aBNjcnqLi4uLB8zF/0A/P2gDY3J6i4uLiwfGxd8/Pz9o43pyeouLi4sHzEwIIT4/B76AT2iP7nt6B8zFpz8/P2hDI3x6i4uLiwfMxe8/Pz9og3lyeouLi4sHzMW/Pz8/aNN5cnqLi4uL/xQHvmsfB8ZltVc/Pz8HxsynPz8/Z3GufHoHvoMfHH4HzMUvPz8/aON5cnqLi4uLB8zF/z8/P2gTeXJ6i4uLiwfMxR8/Pz9oE+57eouLi4v/FAe+ax8HxmW1Vz8/PwfGzM8/Pz9noa58ege+gx8cfgfMxQ8/Pz9oU3lyeouLi4sHzMXfPz8/aEN5cnqLi4uLB8zF7z8/P2hzfHJ6i4uLiwfGxa9APz9o83lyeouLi4sHxsVPPT8/aON5cnqLi4uLB8zF90A/P2hj2Xd6i4uLiwfIEyNPDhQHvmsnB8ZlC8YEHwfGFPcHxgzvZ1APdnoLxsTHPz8/B8YUJwfGDO9nfA12ei6NLohnA2x8es+Li4sHxsW/Pz8/B76AR2g/eXJ6B8bFvz8/Pwe+gE9ob3xyegfMxR8/Pz9o83xyeouLi4sHxsXvPz8/aAO+fHqLi4uLB8zFNz8/P2jTXXJ6i4uLiwfMxTc/Pz9oc2ByeouLi4sHzMUfPz8/aDPZd3qLi4uL/xQHvmsfB8ZlxgQfvl9AxH/zTL7kH3kHxgwHZ798cnoHvoMfHH6Li4uLi4uLi4uLB8zFR0A/P2jj3Hd6i4uLiwfMxY8/Pz9oM718eouLi4sHzMW3Pz8/aMNgcnqLi4uLB8zFZ0A/P2gDvXx6i4uLiwfMxd9APz9ok8B8eouLi4sHzMU3QD8/aFPcd3qLi4uLB8zF90A/P2gDYHJ6i4uLiwfMxZ9APz9os4N3eouLi4sHzMW/Pz8/aANgcnr/FAe+ax8HxmW//B8/9FELxgzvC8YEJwfGFBcHxgwPZ4uzfHrPB76DHxx+i/8UB75rHwfGZb/8Hz/0UQvGDPcLxgTvB8YU5wfGDN9nn7N8es8HvoMfHH6L/w4UB75rJwfGZQfIDP8HyAwvB8YELwfGRwfIDCcHxgQnwDfe7uxf80uCBB8/Pz8/xgQfZh1nxZp8egfGDCcHyEcHxgQvB8YXR2fFmnx6B8hXZ7l5eXrPB76DJxwWfov/FAfGZQfGQC6IwDdEPz9/StOAxoAcfov/FAe+ax8HxmUHxkAHxpDGR2eieXl6zwe+gx8cfosHzMUvPz8/aCaFfHoHxsUfPz8/aFqFfHoHzMUnPz8/aE6FfHqLi4sHyBMjTxQHvmv/B8ZlB7c/Pz8/Pz8/Pwe+g/8cfov/DhQHvmsnB8ZlB8gMNwfIDC+//Bc/8+sHxgQvB8ZHB8gMJwfGBCfAN97u7F/0FAfGBCe+91dD9AYHxgQnwPcfH0TOWPNVB8YEJ8D3HyBEzljzTAfGBCfA9x8dRM5Y9CNnmG58egfGDCcHyAcfB8YELwfGF0dng258egfIFydnsnx5es+CBB8/Pz8/xgQfB76DJxwWfov/DhQHvmsHB8ZlB8gMDwfIDAdn0G58egfGzL8/Pz8HyAfvB8YEBwfGRwfGGDdn8W58egfIF+dn7G58esbMtz8/P8gH9wfGDAeBAyM3QAe+4yMvP77jIyc/B8bEnz8/PwfIAyMfC8bM1z8/PwvGxM8/Pz8HxtTHPz8/B8ZIZ+Y+eXpnHW58ege+3+8/ggT/QD8/P7dAPz8/B76DBxwWfov/FAe+ax8HxmUHyMy/Pz8/C8wMHwPGxGc/Pz8HxtR3Pz8/Z4VGeXrPB76DHxx+i/8OFAe+aycHxmUHxgwHZ9JhfHq+/B8/9DUHxtx3Pz8/wDbe7uxf9Ca+9ldD9CTG/h8sH0TOWL53PfJXB8YGJ2fBm3x6xH/zRq1AB8aGZ0ObfHrPZ71tfHoHxgwvB8gHH2f0bXx6B8YMNwfIBydn5218esbMXz8/P8gH9we+gyccFn6L/xQHvmsvB8ZlZ8ybfHrPB76DLxx+i/8UB75rLwfGZWcubXx6vvcvP/lHZydtfHp6By8HvoMvHH6L/xQHvmsfB8ZlB8YMBwfGSAe+gx8caNPfeXqL/xQHvmsfB8ZlLohnQt95egfGh2f233l6zwe+gx8cfov/FAe+ax8HxmUHxsTXPz8/xkcHvoMfHGgiOHp6i/8UB75rHwfGZQfGBAfGRwe+gx8caEw4enqL/xQHvmsfB8ZlB8ZAxkdnQOF5es8HvoMfHH6L/xQHvmsfB8ZluEg/Pz8HvoMfHGiYN3p6i/8UB75rHwfGZcYMJ2dmB3p6zwe+gx8cfov/FAe+ax8HxmW4Qj8/Pwe+gx8caKI3enqL/xQHvmsfB8ZlB778Hz/0RQfGDP9n2AV6es8Hxgz/Z64aeXrPB76DHxx+i/8UB75rHwfGZQfGDC8HvoMfHGjTGnl6i/8UB75rHwfGZS6IB76DHxxoCTd6eov/FAe+ax8HxmUHxgQXxkcHvoMfHGgzN3p6i/8UB75rHwfGZbhHPz8/B76DHxxoVjd6eov/FAe+ax8HxmUHxgQHxkcHvoMfHGjo7Hl6i/8UB75rHwfGZcYMDwe+gx8caA3seXqL/xQHvmsfB8ZlB8YMNwe+gx8caD0aeXqL/xQHvmsfB8ZluEQ/Pz8HvoMfHGi4Mnp6i/8UB75rHwfGZb/87z/zRrg+Pz8/Z9oyenrPB76DHxx+i/8UB75rHwfGZbhDPz8/B76DHxxo+jJ6eov/FAe+ax8HxmXGDP8HvoMfHGiP63l6i/8UB75r/wfGZb78/z/zPL78Az/zJwfGxL8/Pz8H3kcHxoAHgHdBB8xU+SY+P75gOgfMS4gHxkN9v+OHN3kHxsS/Pz8/xkdnw+t5es8HvoP/HH6L/xQHvmsfB8ZlB8ZAwDdEPz9/80vAN1w/P3/zQy5/ZkS3QD8/Pwe+gx8cfouLi4uLi4uLi4uLi4v/FAe+ax8HxmUHxkAuiMA3RD8/f0rTgMaAB76DHxx+i7X/Pz8/C8xMU4B3egfMTPxOPj8DzP2TaBOpfHqLi4uLB75rJwfGTAxOPj8HxIjzBQfGVBBOPj8HJpAHvl13B8B1P08/P+1XC8YAdwe+fSIIJocHzAB3B753WvIeCMaHZxumfHpKEn8HgkRBTj4/Pz8/P25K+kRBTj4/B76DJ35nWxd5eouLi4uLi4uLi4uLiwfGTHhSPj9oJxR5eouLi4sHxkzYVz4/aFcUeXqLi4uL/w4HvmsfB8Zcpk0+PwfElvMSt3p6enpvSoD+T753QPQ8B8SW8zcHxkYHxIjzTHpUg0o/PweCPj8/Pz8HxgZHB8SI80xngqV8egeC/kc/Pz8/tVc/Pz8HxoZnraV8egeCRApNPj8/Pz8/B76DHxZ+i/8OB75rHwfGXC5NPj8HxJbzErd6enp6b0qA/k++d0D0PAfElvM3B8ZGB8SI80x6VBNKPz8Hgj4/Pz8/B8YGRwfEiPNMZxKlfHoHgv5HPz8/P7VXPz8/B8aGZ/2lfHoHgkSSUD4/Pz8/Pwe+gx8WfosHxkyoUD4/aCcTeXqLi4uLB8ZMyFA+P2hXE3l6i4uLiwfGTLhQPj9oRxN5eouLi4sHvmsnC8ZEjFE+PwfMVIFRPj8HzEy6UT4/DMb/R2c5sXd6B8ZMqlE+P7X/Pz8/B76DJ2iIqHx6i4uLi4uLi4uLB8ZMEFA+P2i3Dnl6i4uLiwfGTNhRPj8HxIjzQgd6JERMPz9+i4uLi4uLi4uLi4uLB8ZMQFA+P2jHDnl6i4uLiwfGTBBYPj9o9w55eouLi4sHzEzIUT4/aI+8fHqLi4uLB75rJwfMRGyxPz8HyES5Yz0/tXt6enoHxkyFYz0/elRbSj8/B8xMJCp2egc2gPRYC8ZEqGM9P7V7enp6B8ZMpGM9P3pU8ko/PweCRNNjPT8/Pz8/B8ZMhGM9P2dDDnl6B4JEtGM9Pz8/Pz+CRK5jPT8/Pz8/B8xEM7E/PwfIRAxjPT8HxkwJYz0/B8SI80J6VJZUPj/PB76DJ36Li4uLiwfGTNBYPj9otw15eouLi4sHxkz4WD4/aKcNeXqLi4uLvzywWD4/PwfMRM0AQD8HyETOWD4/804HxkzNWD4/B8SI80IHeiRBSD8/fouLi4uLfT8/i4uLi4uLi4uLi4uLi/8OB75rHwfGTO5VPj8HxgBHB4I/Pz8/PwfGSAfEiPNUB8ZYtVc/Pz9nLqd8egfGhgfElvRmB8ZMA1U+P7VXPz8/Z1WnfHoHxkweVT4/B8YARweCPz8/Pz8HxkgHxIjzVAfGWLVXPz8/Z26ifHoHxoYHxJb0ZgfGTHNYPj+1Vz8/Pwe+gx8WaJSifHqLi4uLiwe+aycHxkxcVT4/B8YARweCPz8/Pz8HxkgHxIjzWgfIGyMfB8ZYtVc/Pz9nn6J8egfGhgfElvRmB8YbIx8HxkxjWD4/tVc/Pz8HvoMnaPmifHqLi4uLi4uLi4uLi4uLiwe+aycHxkysWD4/B8YARweCPz8/Pz8HxkgHxIjzWgfIGyMfB8ZYtVc/Pz9n/6J8egfGhgfElvRmB8YbIx8HxkzzWD4/tVc/Pz8HvoMnaFmifHqLi4uLi4uLi4uLi4uLiwe+aycHxkzsWD4/B8YARweCPz8/Pz8HxkgHxIjzWgfIGyMfB8ZYtVc/Pz9nX6F8egfGhgfElvRmB8YbIx8HxkwzWD4/tVc/Pz8HvoMnaLmhfHqLi4uLi4uLi4uLi4uLi/8OB75rHwfGTJZXPj8HxhhHv/ZYP/QJB8j7Iy9KWv8/C8b+TwfMVLxXPj8HzEyxVz4/Z4hUfHoHxnYHxlYHzAofZ5WUcnq1Lz8/PwfGimccoXx6v/ZYP/OCB8ZMx1c+PwfG+yMvtS8/Pz8HvoMfFmg7oXx6i4uLi4uLi4uLi4uLB75rJwfGTGRXPj9nIw95egfGTJBXPj8HvoMnaFMPeXoHvmsnB8ZMrFc+P2dDD3l6B8ZM2Fc+Pwe+gydocwp5ev8OB75rHwfGTOZXPj8HxhhHv/ZYP/QJB8j7Iy9KWv8/C8b+TwfMVAxXPj8HzEwBVz4/Z0jwfHoHxnYHxlYHxgofZ6kKeXq1Lz8/PwfGimfcpHx6v/ZYP/OCB8ZMV1c+PwfG+yMvtS8/Pz8HvoMfFmj7pHx6i4uLi4uLi4uLi4uLB8xMUF49Pwd6JP1FPz+LiwfMTIhaPj9oM4x8ej8/Pz8/Pz8/Pz8/Pz8/Pz8/Pz8/Pz8/Pz8/Pz8/Pz8/Pz8/Pz8/Pz8/Pz8/Pz8/Pz8/Pz8/Pz8/Pz8/Pz8/Pz8/Pz8/Pz8/Pz8/Pz8/Pz8/Pz8/Pz8/Pz8/Pz8/Pz8/Pz8/Pz8/Pz8/Pz8/Pz8/Pz8/Pz8/Pz8/Pz8/Pz8/Pz8/Pz8/Pz8/Pz8/Pz8/Pz8/Pz8/Pz/JMUY/Pz8/P/sxRj8/Pz8/4TFGPz8/Pz8NMUY/Pz8/P/0xRj8/Pz8/MzFGPz8/Pz8fMUY/Pz8/P08xRj8/Pz8/eTRGPz8/Pz9lNEY/Pz8/P5M0Rj8/Pz8/uzRGPz8/Pz/ZMUY/Pz8/P68xRj8/Pz8/fTFGPz8/Pz+TMUY/Pz8/P2MxRj8/Pz8/bTFGPz8/Pz9BMkY/Pz8/P1kyRj8/Pz8/NTJGPz8/Pz8JMkY/Pz8/PxUyRj8/Pz8/4zJGPz8/Pz/1MkY/Pz8/P9MyRj8/Pz8/ozJGPz8/Pz+3MkY/Pz8/P4kyRj8/Pz8/YTJGPz8/Pz9xMkY/Pz8/P0M3Rj8/Pz8/UzdGPz8/Pz8nN0Y/Pz8/PzE3Rj8/Pz8/BTdGPz8/Pz8ZN0Y/Pz8/P+k3Rj8/Pz8/vzdGPz8/Pz/PN0Y/Pz8/P6U3Rj8/Pz8/fTdGPz8/Pz+RN0Y/Pz8/Pz8/Pz8/Pz8/MyNGPz8/Pz8DI0Y/Pz8/PxsjRj8/Pz8/6SNGPz8/Pz+9I0Y/Pz8/P1UjRj8/Pz8/UD8/Pz8/P79BI0Y/Pz8/Pz8/Pz8/Pz8/0TRGPz8/Pz/HNEY/Pz8/P/s0Rj8/Pz8/5zRGPz8/Pz8TNEY/Pz8/Pwc0Rj8/Pz8/Pz8/Pz8/Pz+jI0Y/Pz8/P4EjRj8/Pz8/myNGPz8/Pz9rI0Y/Pz8/Pz8/Pz8/Pz8/WTRGPz8/Pz9NNEY/Pz8/P0M0Rj8/Pz8/cTNGPz8/Pz9jM0Y/Pz8/P5MzRj8/Pz8/hzNGPz8/Pz+1M0Y/Pz8/P6UzRj8/Pz8/zTNGPz8/Pz+/M0Y/Pz8/P+8zRj8/Pz8/GzNGPz8/Pz8BM0Y/Pz8/PzEzRj8/Pz8/KzNGPz8/Pz8dM0Y/Pz8/P1EzRj8/Pz8/SzNGPz8/Pz8/M0Y/Pz8/P20uRj8/Pz8/XS5GPz8/Pz+RLkY/Pz8/P38uRj8/Pz8/LTRGPz8/Pz8/Pz8/Pz8/PwclRj8/Pz8/GyVGPz8/Pz/tJUY/Pz8/P8klRj8/Pz8/qyVGPz8/Pz+3JUY/Pz8/P4slRj8/Pz8/mSVGPz8/Pz9tJUY/Pz8/P0kmRj8/Pz8/HyZGPz8/Pz8tJkY/Pz8/PwkmRj8/Pz8/6yZGPz8/Pz+9JkY/Pz8/P9MmRj8/Pz8/nSZGPz8/Pz+pJkY/Pz8/P7smRj8/Pz8/hyZGPz8/Pz+TJkY/Pz8/P2EmRj8/Pz8/QytGPz8/Pz9bK0Y/Pz8/Py0rRj8/Pz8/OStGPz8/Pz8JK0Y/Pz8/P+crRj8/Pz8/+ytGPz8/Pz/PK0Y/Pz8/P58rRj8/Pz8/sytGPz8/Pz+PK0Y/Pz8/P4MhRj8/Pz8/0zxGPz8/Pz/fIkY/Pz8/P90nRj8/Pz8/CzxGPz8/Pz87JUY/Pz8/P1s8Rj8/Pz8/QTxGPz8/Pz9vO0Y/Pz8/P5E7Rj8/Pz8/gztGPz8/Pz+vO0Y/Pz8/P9c7Rj8/Pz8/xTtGPz8/Pz/dO0Y/Pz8/PwE7Rj8/Pz8/JztGPz8/Pz9LO0Y/Pz8/Pyc5Rj8/Pz8/NzlGPz8/Pz8HOUY/Pz8/P+M5Rj8/Pz8/8zlGPz8/Pz/HOUY/Pz8/P9k5Rj8/Pz8/rzlGPz8/Pz99OUY/Pz8/P5E5Rj8/Pz8/YTlGPz8/Pz91OUY/Pz8/P0s6Rj8/Pz8/HzpGPz8/Pz8tOkY/Pz8/Pzs6Rj8/Pz8/BzpGPz8/Pz8TOkY/Pz8/P+E6Rj8/Pz8/DSJGPz8/Pz+3IUY/Pz8/P9khRj8/Pz8/ySFGPz8/Pz/7IUY/Pz8/P/MhRj8/Pz8/4yFGPz8/Pz8JIUY/Pz8/PzkhRj8/Pz8/KyFGPz8/Pz8fIUY/Pz8/P00hRj8/Pz8/PyFGPz8/Pz9vJEY/Pz8/P5UkRj8/Pz8/iyRGPz8/Pz+7JEY/Pz8/P6UkRj8/Pz8/1SRGPz8/Pz/FJEY/Pz8/P786Rj8/Pz8/1TpGPz8/Pz+lOkY/Pz8/P2U8Rj8/Pz8/qTxGPz8/Pz+DPEY/Pz8/Py8lRj8/Pz8/CSdGPz8/Pz81J0Y/Pz8/PyEnRj8/Pz8/TSdGPz8/Pz9DJ0Y/Pz8/P5U8Rj8/Pz8/HSVGPz8/Pz9NJUY/Pz8/P0MlRj8/Pz8/cShGPz8/Pz+VKEY/Pz8/P4coRj8/Pz8/pShGPz8/Pz/NKEY/Pz8/P70oRj8/Pz8/8yhGPz8/Pz/hKEY/Pz8/PxMoRj8/Pz8/AShGPz8/Pz81KEY/Pz8/PysoRj8/Pz8/VyhGPz8/Pz9DKEY/Pz8/P28nRj8/Pz8/lydGPz8/Pz9/J0Y/Pz8/P6MnRj8/Pz8/0ydGPz8/Pz/DJ0Y/Pz8/P/cnRj8/Pz8/MTxGPz8/Pz9xIkY/Pz8/P2ciRj8/Pz8/kyJGPz8/Pz+3IkY/Pz8/P9kiRj8/Pz8/zyJGPz8/Pz/1IkY/Pz8/P988Rj8/Pz8/6SJGPz8/Pz//IkY/Pz8/Py8iRj8/Pz8/WSJGPz8/Pz9LIkY/Pz8/P3MhRj8/Pz8/XSFGPz8/Pz/1PEY/Pz8/P5chRj8/Pz8/czxGPz8/Pz89OUY/Pz8/P1c5Rj8/Pz8/Pz8/Pz8/Pz9LPz8/Pz8/v0c/Pz8/Pz+/0T8/Pz8/P79CPz8/Pz8/v0g/Pz8/Pz+/QT8/Pz8/P789Pz8/Pz8/vz8/Pz8/Pz8/VThGPz8/Pz8rOEY/Pz8/PzU4Rj8/Pz8/QzhGPz8/Pz8NOEY/Pz8/P+c4Rj8/Pz8/yzhGPz8/Pz/1OEY/Pz8/P3M3Rj8/Pz8/Pz8/Pz8/Pz8RNUY/Pz8/P+k1Rj8/Pz8/vzVGPz8/Pz+vPz8/Pz8/vz8/Pz8/Pz8/fTBGPz8/Pz+tMEY/Pz8/P50wRj8/Pz8/zzBGPz8/Pz+NMEY/Pz8/P2MwRj8/Pz8/Ry1GPz8/Pz8fLUY/Pz8/PyktRj8/Pz8/OS1GPz8/Pz8FLUY/Pz8/PxctRj8/Pz8/4y1GPz8/Pz/xLUY/Pz8/P8MwRj8/Pz8/9zBGPz8/Pz/nMEY/Pz8/PxEwRj8/Pz8/BTBGPz8/Pz87MEY/Pz8/Py8wRj8/Pz8/Zy1GPz8/Pz93LUY/Pz8/P1MuRj8/Pz8/HS5GPz8/Pz87LkY/Pz8/PwUuRj8/Pz8/ES5GPz8/Pz/jLkY/Pz8/P8UtRj8/Pz8/2S1GPz8/Pz+lLUY/Pz8/P7EtRj8/Pz8/hS1GPz8/Pz+XLUY/Pz8/PycwRj8/Pz8/TTBGPz8/Pz/1LkY/Pz8/P20vRj8/Pz8/Xy9GPz8/Pz+NL0Y/Pz8/P4MvRj8/Pz8/sS9GPz8/Pz+nL0Y/Pz8/P9EvRj8/Pz8/wS9GPz8/Pz/3L0Y/Pz8/P+kvRj8/Pz8/FS9GPz8/Pz/9L0Y/Pz8/PykvRj8/Pz8/WS9GPz8/Pz9NL0Y/Pz8/P0EvRj8/Pz8/cypGPz8/Pz9nKkY/Pz8/P5sqRj8/Pz8/iSpGPz8/Pz+7KkY/Pz8/P6cqRj8/Pz8/0SpGPz8/Pz/BKkY/Pz8/P+8qRj8/Pz8/GSpGPz8/Pz8LKkY/Pz8/PzUqRj8/Pz8/JypGPz8/Pz9NKkY/Pz8/P0EqRj8/Pz8/dSlGPz8/Pz9hKUY/Pz8/P5MpRj8/Pz8/uSlGPz8/Pz+pKUY/Pz8/P58pRj8/Pz8/zSlGPz8/Pz+9KUY/Pz8/P+8pRj8/Pz8/GylGPz8/Pz8FKUY/Pz8/PzcpRj8/Pz8/ISlGPz8/Pz9NKUY/Pz8/Pz0pRj8/Pz8/aSxGPz8/Pz+VLEY/Pz8/P4ssRj8/Pz8/tyxGPz8/Pz/ZLEY/Pz8/P88sRj8/Pz8/vSxGPz8/Pz/zLEY/Pz8/P98sRj8/Pz8/EyxGPz8/Pz/9LEY/Pz8/PzMsRj8/Pz8/JyxGPz8/Pz9JLEY/Pz8/P3krRj8/Pz8/bytGPz8/Pz/HLkY/Pz8/P9suRj8/Pz8/QTBGPz8/Pz9xMEY/Pz8/PykuRj8/Pz8/Pz8/Pz8/Pz+NHkY/Pz8/P2ceRj8/Pz8/tx5GPz8/Pz8/Pz8/Pz8/P6U1Rj8/Pz8/2zVGPz8/Pz9/NUY/Pz8/P401Rj8/Pz8/YzVGPz8/Pz/DNkY/Pz8/P+k2Rj8/Pz8/EzZGPz8/Pz85NkY/Pz8/Pyc2Rj8/Pz8/UzZGPz8/Pz93NUY/Pz8/Pz8/Pz8/Pz8/IyRGPz8/Pz8/Pz8/Pz8/P5E2Rj8/Pz8/ZTZGPz8/Pz93NkY/Pz8/P7s2Rj8/Pz8/pzZGPz8/Pz8XJEY/Pz8/P+EkRj8/Pz8/7SRGPz8/Pz+1OkY/Pz8/Pz8/Pz8/Pz8/fzhGPz8/Pz+NOEY/Pz8/P2M4Rj8/Pz8/czhGPz8/Pz9bNUY/Pz8/P6s4Rj8/Pz8/Pz8/Pz8/Pz8/KUH/QD8/Pz8pQf9APz8/rzlH/0A/Pz+POUf/QD8/P485R/9APz8/Pz8/Pz8/Pz8bK0H/QD8/P5tRP/9APz8/P08//0A/Pz8vTT//QD8/Py9OP/9APz8/704//0A/Pz9vTT//QD8/P69NP/9APz8//1A//0A/Pz/fUD//QD8/P99NP/9APz8/T1A//0A/Pz/PTT//QD8/P29PP/9APz8/P00//0A/Pz9fTz//QD8/P49PP/9APz8/z1A//0A/Pz8PTz//QD8/P89PP/9APz8/n08//0A/Pz9/UD//QD8/P19OP/9APz8/r04//0A/Pz9PUz//QD8/P29TP/9APz8/z1M//0A/Pz/fUz//QD8/P39TP/9APz8/z1E//0A/Pz9fVD//QD8/Py9UP/9APz8/j1E//0A/Pz8/Pz8/Pz8/Pz8/Pz8/Pz8/0yZB/0A/Pz8LK0H/QD8/P88nQf9APz8/nwBB/0A/Pz8PjkH/QD8/P9+5Qv9APz8/7yRH/0A/Pz8PMkf/QD8/Pz8/Pz8/Pz8/Pz8/Pz8/Pz8/Pz8/Pz8/Pz8/Pz8/Pz8/L/pC/0A/Pz8DuUL/QD8/Pw8qR/9APz8/w5NB/0A/Pz8/Pz8/Pz8/Pz8/Pz8/Pz8/Pz8/Pz8/Pz8/Pz8/Pz8/Pxo6/yMnKD8/IB4jJCEiJygs/xka3/b8+SYrKTY8Fhw/8u4tGi4tKePr6z8/Pz8/P/Lu6t7mLi0p4+vrP+De3uTv8z8/3ejp4z8/Pz8/Pz8/3uvq7uTu6t7m5PM/Pz8/P97q6enk3vM/4uTz7+Tk7eng7OQ/Pz8/P+Lk8+7q3ubp4OzkPz8/Pz/i5PPu6t7m6u/zPz/n8+rp6z8/P+fz6unuPz8/Pz8/P+jq3vPr7ure5uTzPz8/Pz/o6eTzGuDj4+0/Pz8/Pz8/6Onk8xrp8+rgPz8/6+ju8+TpPz/p8+rn6z8/P+nz6ufuPz8/7eTe8T8/Pz8/Pz8/7eTe8eHt6uw/Pz8/7uTr5N7zPz/u5OnjPz8/P+7k6ePz6j8/Pz8/P+7k8+7q3ubq7/M/Pz8/Pz/u5/Tz4+ry6T8/Pz/u6t7m5PM/Pz8/Pz8C5PMA4+PtCOnh6hI/Pz8/AuTzCeDs5Ajp4eoSPz8/PxIOAO8O5PMP6u7zDer08+jp5D8/Pz8/PwHt5OQA4+PtCOnh6hI/Pz8SDxT+6uzv6+Tz5Arx5O3r4O/v5OMN5PD05O7zPz8/PxIOAADe3uTv8z8/Pz8/Pz8SDgAA4+Pt5O7uE+oO8+3o6eIAPz8/Pz8SDgAA4+Pt5O7uE+oO8+3o6eISPz8/Pz8SDgD+6+ru5ATx5OnzPz8/Eg4A/urp6eTe8z8/Pz8/PxIOAP7t5ODz5ATx5OnzPz8SDgAD9O/r6N7g8+QO6t7m5PMAPz8/Pz8SDgAD9O/r6N7g8+QO6t7m5PMSPz8/Pz8SDgAE6fTsCeDs5A7v4N7kD+3q8ejj5O3uAD8/Pz8/PxIOAATp9OwJ4OzkDu/g3uQP7erx6OPk7e4SPz8/Pz8/Eg4ABOn07Ank8/Lq7eYE8eTp8+4/Pz8/Eg4ABOn07A/t6vPq3urr7gA/Pz8/Pz8/Eg4ABOn07A/t6vPq3urr7hI/Pz8/Pz8/Eg4ABPHk6fMO5Ovk3vM/PxIOAALk8wrx5O3r4O/v5OMN5O706/M/PxIOAALk8xAKDv34CeDs5D8SDgAC5PMO5O3x6N7k/uvg7u4I6eHqAD8SDgAC5PMO5O3x6N7k/uvg7u4I6eHqEj8SDgAC5PMO5O3x6N7k/uvg7u4J4Ozk/fj+6+Du7gjjAD8/Pz8/Pz8/Eg4AAuTzDuTt8eje5P7r4O7uCeDs5P34/uvg7u4I4xI/Pz8/Pz8/PxIOAAfz6unrPz8/Pz8/Pz8SDgAH8+rp7j8/Pz8/Pz8/4uTz5+ru89344OPj7T8/P+Lk8+fq7vPd+Ong7OQ/Pz/i5PPv7erz6t346eDs5D8/4uTz7+3q8+rd+On07N3k7T8/Pz8/Pz8/4uTz7uTt8d346eDs5D8/P+Lk8+7k7fHd+O/q7fM/Pz/i5PPn6u7z6eDs5D8/Pz8/Eg4ACOnu8+Dr6w7k7fHo3uT+6+Du7gA/Eg4ACOnu8+Dr6w7k7fHo3uT+6+Du7hI/Eg4ACOre8+s/Pz8/Pz8/PxIOAAXq6OkL5ODhPz8/Pz8SDgAL6urm9O8O5O3x6N7k/eTi6OkAPz8SDgAL6urm9O8O5O3x6N7k/eTi6OkSPz8SDgAL6urm9O8O5O3x6N7kBOnjPz8/Pz8SDgAL6urm9O8O5O3x6N7kCeT38wA/Pz8SDgAL6urm9O8O5O3x6N7kCeT38xI/Pz8SDgAJDg8I6t7z6z8/Pz8/Eg4ACfPq5+s/Pz8/Pz8/PxIOAAnz6ufuPz8/Pz8/Pz8SDgAP7erx6OPk7f7q6eHo4v7n4Oni5D8SDgAN5N7xPxIOAA3k3vED6O7e6unp5N7zPz8/Pz8/PxIOAA3k3vEB7ersPz8/Pz8SDgAN5Ozq8eQO5O3x6N7k/uvg7u4/Pz8SDgAN5O7k8wTx5OnzPz8/Eg4ADuTp4z8SDgAO5OnjA+ju3urp6eTe8z8/Pz8/Pz8SDgAO5OnjE+o/Pz8/Pz8/Eg4ADuTzBPHk6fM/Pz8/PxIOAA7k8w7k7fHo3uQAPz8SDgAO5PMO5O3x6N7kEj8/Eg4ADure5uTzAD8/Pz8/PxIOAA7q3ubk8xI/Pz8/Pz8SDgAO8+3o6eIT6gDj4+3k7u4APz8/Pz8SDgAO8+3o6eIT6gDj4+3k7u4SPz8/Pz8SDgAS4OjzAertDPTr8+jv6+QE8eTp8+4/Pz8/Pz8/PxIO/gPk6Onu8+Dr6w/t6vHo4+TtPz8/PxIO/gTp4N3r5AkOD+3q8ejj5O0/Pz8/PxIO/gTp9OwP7erz6t7q6+4/Pz8/Pz8/PxIO/gLk8w/t6vHo4+TtD+Dz5z8/Pz8/PxIO/gjp7vPg6+sJ4OzkDu/g3uQ/Pz8/PxIO/gjp7vPg6+sP7erx6OPk7T8/Pz8/PxIO/hTpCOnu8+Dr6wng7OQO7+De5D8/PxIO/hTv4+Dz5A/t6vHo4+TtPz8/Pz8/PxIO/hLt6PPkCeDs5A7v4N7kCu3j5O0/PxIO/hLt6PPkD+3q8ejj5O0K7ePk7T8/P+Ht5OTg4+Pt6Onh6j8/Pz/i5PPg4+Pt6Onh6j8/Pz8/4uTz6eDs5Ojp4eo/Pz8/PxIOAADu+OneDuTr5N7zPz8SDgAA7vjp3gLk8wfq7vP9+ADj4+0/Pz8SDgAA7vjp3gLk8wfq7vP9+Ang7OQ/Pz8SDgAA7vjp3gLk8w/t6vPq/fgJ9Ozd5O0/Pz8/Pz8/PxIOAADu+OneAuTzD+3q8+r9+Ang7OQ/PxIOAADu+OneAuTzDuTt8f34D+rt8z8/PxIOAADu+OneAuTzDuTt8f34CeDs5D8/PxIOAP7g6d7k6wDu+OneDeTw9OTu8z8/PxIOAA7k8/3r6t7m6OniB+rq5j8/Pz8/PxIOABTp5+rq5v3r6t7m6OniB+rq5j8/PxIOAALk8wvg7vME7e3q7T8SDgAO5PML4O7zBO3t6u0/Eg4A/uDp3uTr/evq3ubo6eL+4OvrPz8/Eg4ACO796+re5ujp4j8/PxIOAA7z4O3z9O8/Pz8/Pz8SDgD+6+Tg6fTvPz8/Pz8/GhoSDgABAwjuDuTzPz8/PxIEDz8/Pz8/6uvk4PTzLi0p4+vrPz8/Pw747gDr6+reDvPt6OniPz8O+O4N5ADr6+reDvPt6OniPz8/Pz8/Pz8O+O4A6+vq3g7z7ejp4gvk6T8/Pz8/Pz8O+O4N5ADr6+reDvPt6OniC+TpPz8/Pz8O+O4B7eTkDvPt6OniPz8/DvjuDvPt6OniC+TpPz8/PxHg7ejg6fMI6ejzPz8/Pz8R4O3o4Onz/uvk4O0/Pz8/EeDt6ODp8/7q7/g/Pz8/PxHg7ejg6fP+6u/4COnjPz8R4O3o4Onz/ufg6eLkE/jv5D8/Pz8/Pz8R4O3o4OnzE+js5BPqA+ruA+Dz5BPo7OQ/Pz8/Pz8/PwPq7gPg8+QT6OzkE+oR4O3o4OnzE+js5D8/Pz8/Pz8/DuDh5ADt7eD4/u3k4PPkPw7g4eQA7e3g+APk7vPt6vg/Pz8/Pz8/Pw7g4eQA7e3g+ALk8wPo7D8O4OHkAO3t4PgC5PME6+Ts7uj15D8/Pz8O4OHkAO3t4PgC5PMU/er06eM/Pz8/Pz8O4OHkAO3t4PgC5PML/er06eM/Pz8/Pz8O4OHkAO3t4PgL6t7mPz8/DuDh5ADt7eD4FOnr6t7mPw7g4eQA7e3g+ADe3uTu7gPg8+A/Pz8/Pw7g4eQA7e3g+BTp4N7e5O7uA+Dz4D8/Pw7g4eQA7e3g+ALk8wTr5Ozk6fM/Pz8/Pw7g4eQA7e3g+A/08wTr5Ozk6fM/Pz8/Pw7g4eQA7e3g+P7q7/g/Pz8D6O7vAuTzD+Dt4Ow/Pz8/A+ju7wLk8wgD7grhCeDs5O4/Pz8/Pz8/A+ju7wjp8erm5D8/Pz8/P/7t5ODz5APo7u8T+O/kCOnh6j8/Pz8/P/7t5ODz5A7z4wPo7u/g897nPz8/Pz8/Pw3k4uju8+TtAN7z6PHkCt3l5N7zPz8/Pw3k8erm5ADe8+jx5Ard5eTe8z8/Pz8/PwLk8wDe8+jx5Ard5eTe8z8O4OHkAO3t4PgA6+vq3gPk7t7t6O/z6u0/Pz8/Pz8/Pw7g4eQA7e3g+ADr6+reA+Dz4D8/Pz8/Pw7g4eQA7e3g+APk7vPt6vgD5O7e7ejv8+rtPz8/Pz8/DuDh5ADt7eD4A+Tu8+3q+APg8+A/Pz8/DuDh5ADt7eD4DeTj6Ow/Pw7g4eQA7e3g+ADr6+reA+Tu3u3o7/Pq7QT3Pz8/Pz8/DuDh5ADt7eD4/u3k4PPkBPc/Pz8/Pz8/DuDh5ADt7eD4/u3k4PPkEeTe8+rtBPc/DuDh5ADt7eD4DuTzDeTe6u3jCOnh6j8/DuDh5ADt7eD4AuTzDeTe6u3jCOnh6j8/EeDtD+Dt7uQJ9OwB7ersDvPtPz8/Pz8/EeDtCfTsAe3q7A/g7e7kCfTsPz8/Pz8/EeDtCC0B7ersFAgwPz8/PxHg7QgtAe3q7AgzPz8/Pz8R4O0ILQHt6uwNMz8/Pz8/EeDtCC0B7ersDTc/Pz8/PxHg7QgtAe3q7P74Pz8/Pz8R4O0ILQHt6uwD4PPkPz8/EeDtCC0B7ersDvPtPz8/PxHg7QgtAe3q7APo7u8/Pz8R4O0ILQHt6uz96urrPz8/DuDh5ADt7eD4DuTzCAgDPxHg7QgzAe3q7BQIMD8/Pz8R4O0IMwHt6uwILT8/Pz8/EeDtCDMB7ersDTM/Pz8/PxHg7QgzAe3q7A03Pz8/Pz8R4O0IMwHt6uz++D8/Pz8/EeDtCDMB7ersA+Dz5D8/PxHg7QgzAe3q7A7z7T8/Pz8R4O0IMwHt6uwD6O7vPz8/EeDtCDMB7ers/erq6z8/Pw7g4eQA7e3g+ALk8wgIAz8R4O0NMwHt6uwUCDA/Pz8/EeDtDTMB7ersCC0/Pz8/PxHg7Q0zAe3q7AgzPz8/Pz8R4O0NMwHt6uwNNz8/Pz8/EeDtDTMB7ers/vg/Pz8/PxHg7Q0zAe3q7APg8+Q/Pz8R4O0NMwHt6uwO8+0/Pz8/EeDtDTMB7ersA+ju7z8/PxHg7Q0zAe3q7P3q6us/Pz8O4OHkAO3t4PgC5PMR4O3z+O/kPz8/Pz8R4O0NNwHt6uwUCDA/Pz8/EeDtDTcB7ersCC0/Pz8/PxHg7Q03Ae3q7AgzPz8/Pz8R4O0NNwHt6uwNMz8/Pz8/EeDtDTcB7ers/vg/Pz8/PxHg7Q03Ae3q7APg8+Q/Pz8R4O0NNwHt6uwO8+0/Pz8/EeDtDTcB7ersA+ju7z8/PxHg7Q03Ae3q7P3q6us/Pz8R4O0B6u3s4PM/Pz8/Pz8/EeDtA+Dz5AHt6uwUCDA/PxHg7QPg8+QB7ersCC0/Pz8R4O0D4PPkAe3q7AgzPz8/EeDtA+Dz5AHt6uwNMz8/PxHg7QPg8+QB7ersDTc/Pz8R4O0D4PPkAe3q7P74Pz8/EeDtA+Dz5AHt6uwO8+0/PxHg7QPg8+QB7ersA+ju7z8R4O0D4PPkAe3q7P3q6us/EeDtAert7ODzA+Dz5BPo7OQ/Pz8/Pz8/EeDt/vgB7ersFAgwPz8/PxHg7f74Ae3q7AgtPz8/Pz8R4O3++AHt6uwIMz8/Pz8/EeDt/vgB7ersDTM/Pz8/PxHg7f74Ae3q7A03Pz8/Pz8R4O3++AHt6uwD4PPkPz8/EeDt/vgB7ersDvPtPz8/PxHg7f74Ae3q7APo7u8/Pz8R4O3++AHt6uz96urrPz8/EeDtAert7ODzCfTs3eTtPxHg7f3u8+0B7ersFAgwPz8R4O397vPtAe3q7AgtPz8/EeDt/e7z7QHt6uwIMz8/PxHg7f3u8+0B7ersDTM/Pz8R4O397vPtAe3q7A03Pz8/EeDt/e7z7QHt6uz++D8/PxHg7f3u8+0B7ersA+Dz5D8R4O397vPtAe3q7APo7u8/EeDt/e7z7QHt6uz96urrPxHg7QHq7ezg8w/k7d7k6fM/Pz8/Pz8/PxHg7f3q6usB7ersFAgwPz8R4O396urrAe3q7AgtPz8/EeDt/erq6wHt6uwIMz8/PxHg7f3q6usB7ersDTM/Pz8R4O396urrAe3q7A03Pz8/EeDt/erq6wHt6uwD4PPkPxHg7f3q6usB7ers/vg/Pz8R4O396urrAe3q7A7z7T8/EeDt/erq6wHt6uwD6O7vPxHg7QHq7ezg8/707e3k6d74Pz8/Pz8/PxHg7RLk5Obj4PgJ4OzkPz8R4O0M6unz5wng7OQ/Pz8/EeDtFAgwAe3q7AgtPz8/PxHg7RQIMAHt6uwIMz8/Pz8R4O0UCDAB7ersDTM/Pz8/EeDtFAgwAe3q7A03Pz8/PxHg7RQIMAHt6uz++D8/Pz8R4O0UCDAB7ersA+Dz5D8/EeDtFAgwAe3q7A7z7T8/PxHg7RQIMAHt6uwD6O7vPz8R4O0UCDAB7ers/erq6z8/EeDtAert7ODzAe3q7BPq5uTp7j8/Pz8/EeDtE+rm5Ono9eQB6u3s4PMO8+3o6eI/EeDtAOPjPz8R4O0A6eM/PxHg7QPo8T8/A+vr/uDpFOnr6uDjCeryPwPr6wLk8/7r4O7uCt3l5N7zPz8/Pz8/PwPo7u/+4OvrAfTp3j8/Pz8R4O3o4Onz/ufg6eLkE/jv5AT3Pz8/Pz8O4OHkAO3t4PgP8+0K4Qjp4+T3Pz8/Pz8O+O4O8+3o6eL9+PPkC+TpPz8/Pz8/Pz8O+O4A6+vq3g7z7ejp4v348+QL5Ok/Pz8D6+sN5OLo7vPk7Q7k7fHk7T8/PxHg7QTw8T8/Pz8/PxHg7Qjj6PE/EeDtCOzvPz8R4O0M6uM/PxHg7Qz06z8/EeDtCu0/Pz8R4O0P6vI/PxHg7Q703T8//u3k4PPkE/jv5Avo3T8/Pwvq4OMT+O/kC+jdPz8/Pz8L6uDjDeTiE/jv5Avo3T8/DeTi6O7z5O0T+O/kC+jdPxD05O34D+Dz5wrhDeTiE/jv5Avo3T8/PwsH4O7nEeDrCuEJ4OzkDvjuPz8/Pz8/PwsH4O7nEeDrCuEJ4OzkDvjuAD8/EeDtF+rtPz8R4O0A3e4/PxHg7QHo9z8/Pz8/Pwrg/fTo6+MR5O3u6OrpPz/+6+Tg7f707vMD4PPgPz8/EeDtCOnzPz8R4O0J5OI/PxHg7Qnq8z8/EeDtDer06eM/Pz8/EeDt/uzvPz8/Pz8/EeDtA+TeAOPjPz8/Pz8/PxHg7QPk3gPo8T8/Pz8/Pz8R4O0D5N4M9Os/Pz8/Pz8//u3k4PPkE/jv5Avo3S0/PxHg7QPk3g703T8/Pz8/Pz8R4O0D5N4A3e4/Pz8/Pz8/C+rg4xP47+QL6N0E9z8/Pw747vPk7BPo7OQT6hHg7ejg6fMT6OzkPxHg7ejg6fMT6OzkE+oO+O7z5OwT6OzkPxTpDeTi6O7z5O0T+O/kC+jdPz8/Pz8/PxHg7QPk3gHo9z8/Pz8/Pz8R4O0D5N4I6fM/Pz8/Pz8/EeDtA+TeCeTiPz8/Pz8/PxHg7QPk3gHt6uwUCDA/Pz8R4O0D5N4B7ersCC0/Pz8/EeDtA+TeAe3q7AgzPz8/PxHg7QPk3gHt6uwNMz8/Pz8R4O0D5N4B7ersDTc/Pz8/EeDtA+TeAe3q7APg8+Q/PxHg7QPk3gHt6uz++D8/Pz8R4O0D5N4B7ersDvPtPz8/EeDtA+TeAe3q7APo7u8/PxHg7QPk3gHt6uz96urrPz8C5PME7e3q7Qjp4eo/Pz8/DuTzBO3t6u0I6eHqPz8/P/7t5ODz5ATt7ertCOnh6j8R4O0D5N4N6vTp4z8/Pz8/EeDtA+Te/uzvPz8/Pz8/PxHg7QgtAe3q7AgwPz8/Pz8R4O0ILQHt6uwUCC0/Pz8/EeDtCC0B7ersFAgzPz8/PxHg7QgtAe3q7APk3j8/Pz8R4O0IMwHt6uwIMD8/Pz8/EeDtCDMB7ersFAgtPz8/PxHg7QgzAe3q7BQIMz8/Pz8R4O0IMwHt6uwD5N4/Pz8/EeDtDTMB7ersCDA/Pz8/PxHg7Q0zAe3q7BQILT8/Pz8R4O0NMwHt6uwUCDM/Pz8/EeDtDTMB7ersA+TePz8/PxHg7Q03Ae3q7AgwPz8/Pz8R4O0NNwHt6uwUCC0/Pz8/EeDtDTcB7ersFAgzPz8/PxHg7Q03Ae3q7APk3j8/Pz8R4O0D4PPkAe3q7AgwPz8/EeDtA+Dz5AHt6uwUCC0/PxHg7QPg8+QB7ersFAgzPz8R4O0D4PPkAe3q7APk3j8/EeDt/vgB7ersCDA/Pz8/PxHg7f74Ae3q7BQILT8/Pz8R4O3++AHt6uwUCDM/Pz8/EeDt/vgB7ersA+TePz8/PxHg7f3u8+0B7ersCDA/Pz8R4O397vPtAe3q7BQILT8/EeDt/e7z7QHt6uwUCDM/PxHg7f3u8+0B7ersA+TePz8R4O396urrAe3q7AgwPz8/EeDt/erq6wHt6uwUCC0/PxHg7f3q6usB7ersFAgzPz8R4O396urrAe3q7APk3j8/EeDtFAgwAe3q7AgwPz8/PxHg7RQIMAHt6uwUCC0/Pz8R4O0UCDAB7ersFAgzPz8/EeDtFAgwAe3q7APk3j8/PxHg7QPk3gHt6uwIMD8/Pz8R4O0D5N4B7ersFAgtPz8/EeDtA+TeAe3q7BQIMz8/PxHg7QgwAe3q7BQIMD8/Pz8R4O0IMAHt6uwILT8/Pz8/EeDtCDAB7ersCDM/Pz8/PxHg7QgwAe3q7A0zPz8/Pz8R4O0IMAHt6uwNNz8/Pz8/EeDtCDAB7ersA+Dz5D8/PxHg7QgwAe3q7P74Pz8/Pz8R4O0IMAHt6uwO8+0/Pz8/EeDtCDAB7ersA+ju7z8/PxHg7QgwAe3q7P3q6us/Pz8R4O0IMAHt6uwUCC0/Pz8/EeDtCDAB7ersFAgzPz8/PxHg7QgwAe3q7APk3j8/Pz8R4O0UCC0B7ersFAgwPz8/EeDtFAgtAe3q7AgtPz8/PxHg7RQILQHt6uwIMz8/Pz8R4O0UCC0B7ersDTM/Pz8/EeDtFAgtAe3q7A03Pz8/PxHg7RQILQHt6uwD4PPkPz8R4O0UCC0B7ers/vg/Pz8/EeDtFAgtAe3q7A7z7T8/PxHg7RQILQHt6uwD6O7vPz8R4O0UCC0B7ers/erq6z8/EeDtFAgtAe3q7AgwPz8/PxHg7RQILQHt6uwUCDM/Pz8R4O0UCC0B7ersA+TePz8/EeDtFAgzAe3q7BQIMD8/PxHg7RQIMwHt6uwILT8/Pz8R4O0UCDMB7ersCDM/Pz8/EeDtFAgzAe3q7A0zPz8/PxHg7RQIMwHt6uwNNz8/Pz8R4O0UCDMB7ersA+Dz5D8/EeDtFAgzAe3q7P74Pz8/PxHg7RQIMwHt6uwO8+0/Pz8R4O0UCDMB7ersA+ju7z8/EeDtFAgzAe3q7P3q6us/PxHg7RQIMwHt6uwIMD8/Pz8R4O0UCDMB7ersFAgtPz8/EeDtFAgzAe3q7APk3j8/P/0OEw0aFO7k7Q7o9eQ/Pz/9DhMNGhTu5O0M4O3u5+DrPz8/Pz8/Pz/9DhMNGhTu5O0U6ezg7e7n4Os/Pz8/Pz/9DhMNGhTu5O0B7eTkPz8/EQANCAAJExoU7uTtDuj15D8/Pz8/Pz8/EQANCAAJExoU7uTtDODt7ufg6z8/Pz8/EQANCAAJExoU7uTtFOns4O3u5+DrPz8/EQANCAAJExoU7uTtAe3k5D8/Pz8/Pz8/Cw8OAAEEAA0NABgaFO7k7Q7o9eQ/Pz8/Cw8OAAEEAA0NABgaFO7k7Qzg7e7n4Os/Cw8OAAEEAA0NABgaFO7k7RTp7ODt7ufg6z8/Pz8/Pz8LDw4AAQQADQ0AGBoU7uTtAe3k5D8/Pz8LDw4AAQQADQ0AGBoO6PXkPz8/Pz8/Pz8LDw4AAQQADQ0AGBoM4O3u5+DrPz8/Pz8LDw4AAQQADQ0AGBoU6ezg7e7n4Os/Pz8R4O0D5N7+7O8NNz8/Pz8/EeDt/vgA4+M/Pz8/Pz8/PwPr6xTp7eTi6O7z5O0O5O3x5O0/Pz8/PwoA/u3k4PPkE/jv5Avo3S0/Pz8/Pz8/PxHg7f74DPTrPz8/Pz8/Pz8R4O3++Az06wgzPz8/Pz8/EeDt/vgO9N0/Pz8/Pz8/PxHg7f74AN3uPz8/Pz8/Pz8R4O3++AHo9z8/Pz8/Pz8/EeDt/vgI6fM/Pz8/Pz8/PxHg7f74CeTiPz8/Pz8/Pz8R4O3++A3q9OnjPz8/Pz8/EeDt/vj+7O8/Pz8/Pz8/PxHg7f74/uzvDTc/Pz8/Pz8R4O397vPt/uDzPz8/Pz8/EeDt/e7z7f7s7z8/Pz8/PxHg7Q03D+ryPz8/Pz8/Pz8R4O0NM/7s7w03Pz8/Pz8/EeDtDTcN6vTp4z8/EeDt/uDzPz8/Pz8/EeDtA+Dz5AHt6uwU4+Dz5AT3Pz8/Pz8/AuTzDeTe6u3jCOnh6gHt6uwC9Ojj7j8/AuTzDeTe6u3jCOnh6gHt6uwT+O/kCOnh6j8/Pz8/Pz8O5PMR4O3+6unx5O3u6OrpC+re4OvkDuTz8+jp4j8/PwLk8xHg7f7q6fHk7e7o6ukL6t7g6+QO5PPz6OniPz8/DuTzCuAJ6v7g3ufkPz8/PxHg7f74DPTrCDc/Pz8/Pz8R4O0D4PPkAe3q7BTj4PPkPz8/Pz8/Pz8R4O0U4+Dz5AHt6uwD4PPkPz8/Pz8/Pz8C5PMA6/MM6unz5wng7OTuPz8/Pz8/Pz8R4O0INwHt6uwUCDA/Pz8/EeDtCDcB7ersCC0/Pz8/PxHg7Qg3Ae3q7A0zPz8/Pz8R4O0INwHt6uwNNz8/Pz8/EeDtCDcB7ers/vg/Pz8/PxHg7Qg3Ae3q7APg8+Q/Pz8R4O0INwHt6uwO8+0/Pz8/EeDtCDcB7ersA+ju7z8/PxHg7Qg3Ae3q7P3q6us/Pz8R4O0INwHt6uwIMD8/Pz8/EeDtCDcB7ersFAgtPz8/PxHg7Qg3Ae3q7BQIMz8/Pz8R4O0INwHt6uwD5N4/Pz8/EeDtCC0B7ersCDc/Pz8/PxHg7QgtAe3q7BQINz8/Pz8R4O0IMwHt6uwINz8/Pz8/EeDtCDMB7ersFAg3Pz8/PxHg7Q0zAe3q7Ag3Pz8/Pz8R4O0NMwHt6uwUCDc/Pz8/EeDtDTcB7ersCDc/Pz8/PxHg7Q03Ae3q7BQINz8/Pz8R4O0D4PPkAe3q7Ag3Pz8/EeDtA+Dz5AHt6uwUCDc/PxHg7f74Ae3q7Ag3Pz8/Pz8R4O3++AHt6uwUCDc/Pz8/EeDt/e7z7QHt6uwINz8/PxHg7f3u8+0B7ersFAg3Pz8R4O396urrAe3q7Ag3Pz8/EeDt/erq6wHt6uwUCDc/PxHg7RQIMAHt6uwINz8/Pz8R4O0UCDAB7ersFAg3Pz8/EeDtA+TeAe3q7Ag3Pz8/PxHg7QPk3gHt6uwUCDc/Pz8R4O0IMAHt6uwINz8/Pz8/EeDtCDAB7ersFAg3Pz8/PxHg7RQILQHt6uwINz8/Pz8R4O0UCC0B7ersFAg3Pz8/CuvkC+rg4w/o3vP07eQE9z8/Pz8/Pz8/CuvkC+rg4w/o3vP07eQB6OvkBPc/Pz8/DuDh5ADt7eD4/u3k4PPkEeTe8+rtPz8/DuDh5ADt7eD4/urv+APg8+A/Pz8/Pz8/EeTe8+rtAe3q7P3u8+0/P/3u8+0B7ersEeTe8+rtPz8K6+QI3urpE+r+9O3u6u0/Cuvk/u3k4PPkD+3q7+Tt8/gB7eDs5Ajp4+jt5N7zPz8K6+T+7eTg8+QP7erv5O3z+AHt4OzkPz8K6+QL6uDjD+je8/Tt5D8/Cuvk/u3k4PPkD+je8/Tt5Ajp4+jt5N7zPz8/Pz8/Pz8K6+T+7eTg8+QB6unzCOnj6O3k3vM/Pz8K6+QT7eDp7uvg8+T+6uvq7T8/Pz8/Pz8K6+QL6uDjD+je8/Tt5AHo6+Q/Pz8/Pz8K6+QO4PHkD+je8/Tt5AHo6+Q/Pz8/Pz8K6+QL6uDjD+je8/Tt5A/g8+c/Pz8/Pz8R4O0UCDMB7ersCDc/Pz8/EeDtFAgzAe3q7BQINz8/PxHg7Qg3Ae3q7BQINz8/Pz8R4O0UCDcB7ersCDc/Pz8/EeDtFAg3Ae3q7BQIMD8/PxHg7RQINwHt6uwILT8/Pz8R4O0UCDcB7ersDTM/Pz8/EeDtFAg3Ae3q7A03Pz8/PxHg7RQINwHt6uz++D8/Pz8R4O0UCDcB7ersA+Dz5D8/EeDtFAg3Ae3q7A7z7T8/PxHg7RQINwHt6uwD6O7vPz8R4O0UCDcB7ers/erq6z8/EeDtFAg3Ae3q7AgwPz8/PxHg7RQINwHt6uwUCC0/Pz8R4O0UCDcB7ersFAgzPz8/EeDtFAg3Ae3q7APk3j8/Pw3k4uju8+TtE/jv5Avo3QHq7RTu5O0/PxTpDeTi6O7z5O0T+O/kC+jdAertFO7k7T8/Pz8/Pz8/JD8vPy0/Fz8/Pz8/6t73P+747j/j6+s/P0M9Pz8/Pz9/Pz8/Pz8/AV1TPT8/Pz8/fz8/Pz8/PwG/qqBi0QyKUNFLP7+Cc2nEXlM9Pz8/Pz9/Pz8/Pz8/AT/ohsTUDIpQ0Us/v4JzacQryIGjqDaNUNxlP38KsODdPz8/Pz8/Pz8OP+o/4T/zP/I/4D/tP+Q/Gz8MP+g/3j/tP+o/7j/qP+E/8z8bPxI/6D/pP+M/6j/yP+4/Gz8OP+c/5D/rP+s/Gz8AP+4/7j/qP94/6D/gP/M/6D/qP+k/7j8bPxQ/7T/rPwA/7j/uP+o/3j/oP+A/8z/oP+o/6T/uPxs/5z/zP/M/7z8bPxQ/7j/kP+0//j/nP+o/6D/eP+Q/Pz8/Pz8/Dz/tP+o/4j8IP+M/Pz8/Pxs/7j/nP+Q/6z/rPxs/6j/vP+Q/6T8bP94/6j/sP+w/4D/pP+M/Pz/nP/M/8z/vPxs/7j/nP+Q/6z/rPxs/6j/vP+Q/6T8bP94/6j/sP+w/4D/pP+M/Pz8dPyQ/MD8dPz8/Pz86Px8/Pz8/Pz8/Pz8dPzo/Hz8kP+4/HT8/Pz8/AD/0P/M/6j8NP/Q/6T/uPx8/BD/tP+0/6j/tPz8/Pz8JP+o/Hz/yP+Q/3T8fP90/7T/qP/I/7j/kP+0/Hz/oP+4/Hz/eP+o/6T/hP+g/4j/0P+0/5D/jPyk/Pz8/Pz8/MCkuKTEpMCk0KTQpMikuKTA/Pz8/Pz8/MCkuKTEpMCk0KTQpMikuKS0/Pz8/Pz8/MCkuKTEpMCk0KTQpMikuKS4/Pz8/Pz8/MCkuKTEpMCk0KTQpMikuKTM/Pz8/Pz8/MCkuKTEpMCk0KTQpMikuKTQ/Pz8/Pz8/MCkuKTEpMCk0KTQpMikuKTE/Pz8/Pz8/MCkuKTEpMCk0KTQpMikuKTI/Pz8/Pz8/MCkuKTEpMCk0KTQpMikuKTc/Pz8/Pz8/MCkuKTEpMCk0KTQpMikuKTg/Pz8/Pz8/MCkuKTEpMCkzKTApLjAwKTAvKS4pMD8/MCkuKTEpMCkzKTApLjAwKTAvKS4pLT8/MCkuKTEpMCkzKTApLjAwKTAvKS4pLj8/MCkuKTEpMCkzKTApLjAwKTAvKS4pND8/MCkuKTEpMCkzKTApLjAwKTAvKS4pMT8/MCkuKTEpMCkzKTApLjAwKTAvKS4pMj8/MCkuKTEpMCkzKTApLjAwKTAvKS4pNz8/MCkuKTEpMCkzKTApLjAwKTAvKS4pOD8/MCkuKTEpMCkzKTApLjAwKTAvKS4pMC8/MCkuKTEpMCkzKTApLjAwKTAvKS4pMDA/MCkuKTEpMCkzKTApLjAwKTAvKS4pMC0/MCkuKTEpMCkzKTApLjAwKTAvKS4pMC4/MCkuKTEpMCkzKTApLjAwKTAvKS4pMDM/MCkuKTEpMCkzKTApLjAwKTAvKS4pMDQ/MCkuKTEpMCkzKTApLjAwKTAvKS4pMDE/MCkuKTEpMCkzKTApLjAwKTAvKS4pMz8/MCkuKTEpMCkzKTApLjAwKTAvKS4pMykwPz8/Pz8/Pz8wKS4pMSkwKTQpNCk3KS0pLT8/Pz8/Pz8tKTAxKTczLykwKTAwLjIuLykzKTA/Pz8tKTAxKTczLykwKTAwLjIuLikwKTcpMD8wKS4pMSkwKTMpMCkuMDApLS8pLSktPz8wKS4pMSkwKTMpMCkuMDApLS8pLSkwPz8wKS4pMSkwKTMpMCkuMDApMjEpLikwPz8wKS4pMSkwKTMpMCkuMDApMjEpNykwPz8wKS4pMSkwKTMpMCkuMDApMjEpNCkwPz8wKS4pMSkwKTMpMCkuMDApMzIpMCkwPz8wKS4pMSkwKTMpMCkuMDApMTMpMCkwPz8wKS4pMSkwKTMpMCkuMDApMTQpMCkwPz8wKS4pMSkwKTMpMCkuMDApLTApNykyNDcyLy0wKTI0MDcyMykwMC8uLzMwLSkxLS8tMjM4KS4yLy0tMS8pLS8yKTI4MjcxLy4pMC84Lzg4NC4/Pz8/Pz8/Pz8/Pz8/Pz8wKS4pMSkwKTMpMCkuMDApLTApNykyNDcyLy0wKTI0MDcyMykwMC8uLzMwLSkxLS8tMjM4KS4yLy0tMS8pLS8yKS4xMjcvMjMpMC4tNDMvODE/Pz8/Pz8/MCkuKTEpMCkzKTApLjAwKS0wKTQ/Pz8/MCkuKTEpMCk0KS0pLik0PzApLikxKTApNCk0KTIpLikwMz8/Pz8/PzApLikxKTApMykwKS4wMCkwLykuKS0tPzApLikxKTApMykwKS4wMCkwLykuKS0uPzApLikxKTApMykwKS4wMCkwLykuKS0yPyQ/7j8bPyQ/7j8/Pz8/Pz/+Pwk/PD8/Pwo/FD88Pz8/Ej/oP+k/8z/tP/Q/7j/zPyk/4z/rP+s/Pz8/Pz8/Pz8S6OkR5O3o4fgT7fTu8z8/EhMH5Ovv5O0C5PMP7erxDuji6eTtAe3q7P7n4OjpPz8SEwfk6+/k7Q/t6vED4PPgAe3q7A7z4PPkA+Dz4D8/P/7t+O/z/gATAOPs6OkN5Ovk4O7k/urp8+T38z8/Pz8//u347/P+ABMA4+zo6Q3k6+Tg7uT+4PPg6+ri/urp8+T38z8/Pz8/P/7t+O/z/gAT/uDz4Ovq4gjp4eoB7ers/urp8+T38z8//u347/P+ABMA4+zo6QTp9Oz+4PPg6+riAe3q7Afg7uc/Pz8/Pz8/P/7t+O/z/gATAOPs6On+4OveB+Du5wHt6uwB6OvkB+Dp4+vkPz8/Pz/+7fjv8/4AEwDj7OjpAN7w9Ojt5P7q6fPk9/M/Pz8/P/7t+O/z/gATAOPs6OkA4+P+4PPg6+riP/7t+O/z/gATAOPs6OkN5Ozq8eT+4PPg6+riPz8/Pz8/CO7+4PPg6+riAejr5D8/P/7k7fMJ4OzkE+oO8+0SPz/eP+0/+D/vP/M/Lj8tPyk/4z/rP+s/Pz8RP+g/7T/0P+4/Ez/qP/M/4D/rPxM/5D/tP+w/7j8AP94/3j/kP+8/8z/kP+M/Pz+n6kX/QD8/P3/vP/9APz8/X3w//0A/Pz8U6ebp6vLpH+T33uTv8+jq6T8/Pz8/Pz8f70X/QD8/P3/vP/9APz8/X3w//0A/Pz+f70X/QD8/P3/vP/9APz8/X3w//0A/Pz/d4OMf4O3t4Pgf6eTyH+vk6eLz5z8/Pz/s4O8q7uTzH/Pq6h/r6uniPz8/Pz8/Pz8kP+M/Pz8/P/I/6D/pP+c/8z/zP+8/KT/jP+s/6z8/PwQ/7T/tP+o/7T8fPyQ/4z8fPyc/Lz/3PyQ/Lz/3Pyg/Pz8/Pz8/Pz/4P/g/+D/4Pyw/DD8MPyw/4z/jPz8/Pz/nP+c/NT/sP+w/NT/uP+4/Pz8/Px8/Pz8bPxs/Pz8/Pw4/6j/hP/M/8j/gP+0/5D8bPw4/+D/uP+g/6T/zP+Q/7T/pP+A/6z/uPxs/Pz8/Pxs/ET/oP+0/9D/uPxM/6j/zP+A/6z8/P+c/8z/zP+8/7j81Pyo/Kj/yP/I/8j8pP/E/6D/tP/Q/7j/zP+o/8z/gP+s/KT/eP+o/7D8qP+A/3T/qP/Q/8z8qP/M/5D/tP+w/7j8sP+o/4T8sP+4/5D/tP/E/6D/eP+Q/Pz8/Pz8/JD/uP0U/RT8/Pz8/Pz8/PwQ/6T/zP+Q/7T8fPyI/+D8iPx8/8z/qPx8/4D/iP+0/5D/kPzU/Hz8/Pz8/RT8/Pz8/Pz8/Pz8/RT8YP+o/9D8fP+w/9D/uP/M/Hz/gP+I/7T/kP+Q/Hz/zP+o/Hz8RP+g/7T/0P+4/Ez/qP/M/4D/rPyI/7j8fP/M/5D/tP+w/7j8fP+o/4T8fP+4/5D/tP/E/6D/eP+Q/Hz/zP+o/Hz/0P+4/5D8fPxE/6D/tP/Q/7j8TP+o/8z/gP+s/Hz/hP+Q/4D/zP/Q/7T/kP+4/KT9FP0U/Pz8/PxE/6D/tP/Q/7j8TP+o/8z/gP+s/Hz8TP+Q/7T/sP+4/Hz/qP+E/Hz8OP+Q/7T/xP+g/3j/kPz8/Pz8/Pz8/Pz8YP+o/9D8fP+w/9D/uP/M/Hz/gP+I/7T/kP+Q/Hz/zP+o/Hz8RP+g/7T/0P+4/Ez/qP/M/4D/rPyI/7j8fP/M/5D/tP+w/7j8fP+o/4T8fP+4/5D/tP/E/6D/eP+Q/Hz/zP+o/Hz/0P+4/5D8fPxE/6D/tP/Q/7j8TP+o/8z/gP+s/Hz/hP+Q/4D/zP/Q/7T/kP+4/KT9FP0U/Pz8/Pz8/ET/oP+0/9D/uPxM/6j/zP+A/6z8/Pz8/8j/yP/I/KT/xP+g/7T/0P+4/8z/qP/M/4D/rPyk/3j/qP+w/Pz8/Py0/Lz8vPz8/Mz8vPy4/Pz8tPy8/Mz8/P+c/8z/zP+8/7j81Pyo/Kj/yP/I/8j8pP/E/6D/tP/Q/7j/zP+o/8z/gP+s/KT/eP+o/7D8/Pz8/Dz8KPw4/Ez8/Pz8/Pz8/PzPkLi0vLeHj3eQ4NC7jMS034TE0Ly0tOODhNN0u5N0zON7jMzHdLeMu3eHkNDQzMeDkLt404eAzN900NDPkL94/Pz8/Pz8/P+Dv6Obk+Dw/Ie3k7ur07d7kPD8/Kz8/P/4/6j/pP/M/5D/pP/M/LD8TP/g/7z/kPzU/Hz/gP+8/7z/rP+g/3j/gP/M/6D/qP+k/Kj/3Pyw/8j/yP/I/LD/hP+o/7T/sPyw/9D/tP+s/5D/pP94/6j/jP+Q/4z9MP0U/Pz8/Pz8/8T/zP+A/7z/oPyo/8T8tPyo/4T/oP+s/5D8qP+0/5D/vP+o/7T/zPz8/Pz8wPz8/7T/kP+4/7z/qP+k/7j/kPxo/3j/qP+M/5D8/Pz8/Pz/vP+o/7j/oP/M/6D/xP+Q/7j8/Pz8/Pz/zP+o/8z/gP+s/Pz8qPz8/Dz/kP+0/7D/gP+s/6D/pP+Y/Pz8/Pz8/Pz8/Pz8/Pz8TP+c/7T/qP/M/8z/rP+Q/4z8fP+0/5D/wP/Q/5D/uP/M/KT8fPxM/7T/4Px8/4D/iP+A/6D/pPx8/6z/gP/M/5D/tPyk/Pz8UP+k/4D/dP+s/5D8fP/M/6j8fP94/6j/pP+k/5D/eP/M/Hz/zP+o/Hz8RPxM/Pz8/Pz8/Pz8/Pyw/LD8sPyw/LD8sPyw/LD8sPyw/LD8sPyw/LD8sPyw/LD8sPyw/LD8sPyw/LD8sPyw/LD8sPzM/MD8wPzc/Mz8xPzI/MT8uPy4/Mz8/Pz8/LD8sPz8/Pz9MP0U/Pz8/P/4/6j/pP/M/5D/pP/M/LD8DP+g/7j/vP+o/7j/oP/M/6D/qP+k/NT8fP+E/6j/tP+w/LD/jP+A/8z/gPzY/Hz/pP+A/7D/kPzw/HT/gP+8/6D/mP+Q/+D8dP0w/RT8/P/4/6j/pP/M/5D/pP/M/LD8DP+g/7j/vP+o/7j/oP/M/6D/qP+k/NT8fP+E/6j/tP+w/LD/jP+A/8z/gPzY/Hz/pP+A/7D/kPzw/HT/eP+0/5D/gP/M/6D/qP+k/Gj/jP+A/8z/kP/M/6D/sP+Q/HT9MP0U/Pz8/Pz8/Pz8/Pz8//j/qP+k/8z/kP+k/8z8sPwM/6D/uP+8/6j/uP+g/8z/oP+o/6T81Px8/4T/qP+0/7D8sP+M/4D/zP+A/Nj8fP+k/4D/sP+Q/PD8dP+A/9D/zP+o/7j/zP+A/7T/zPxo/6z/qP94/4D/zP+g/6j/pPx0/TD9FPz8/Pz8/Pz8/Pz/+P+o/6T/zP+Q/6T/zPyw/Az/oP+4/7z/qP+4/6D/zP+g/6j/pPzU/Hz/hP+o/7T/sPyw/4z/gP/M/4D82Px8/6T/gP+w/5D88Px0/4D/0P/M/6j/uP/M/4D/tP/M/Gj/kP+k/8z/tP/g/HT9MP0U/Pz8/Pz8/Pz8/Pz8/Pz8/P/4/6j/pP/M/5D/pP/M/LD8DP+g/7j/vP+o/7j/oP/M/6D/qP+k/NT8fP+E/6j/tP+w/LD/jP+A/8z/gPzY/Hz/pP+A/7D/kPzw/HT/hP+g/6z/kPx0/Nj8fP+E/6D/rP+Q/6T/gP+w/5D88Px0/Pz8dPz8/Pz8/Pz8/Pz8/Pz8//j/qP+k/8z/kP+k/8z8sPxM/+D/vP+Q/NT8fP+A/7z/vP+s/6D/eP+A/8z/oP+o/6T8qP+o/3j/zP+Q/8z8sP+4/8z/tP+Q/4D/sP0w/RT8/Pz8/Pz8/P/E/8z/gP+8/6D8qP/E/LT8qP+E/6D/rP+Q/Kj/uP94/4D/pPz8/Pz/+P+o/6T/zP+Q/6T/zPyw/Ez/4P+8/5D81Px8/7D/0P+s/8z/oP+8/4D/tP/M/Kj/hP+o/7T/sPyw/4z/gP/M/4D82Px8/3T/qP/Q/6T/jP+A/7T/4Pzw/Pz8/Pz8/Pz/vP+Q/7T/sP+A/6z/oP+k/5j8/Pz8/Pz/xP+Q/7T/dP+o/7j/kPxo/7D/uP+I/Pz8OP/Q/3T/sP+g/7j/uP+g/6j/pPx8/5D/tP+0/6j/tPzU/Hz8/Pz8/Dj/0P90/7D/oP/M/8z/kP+M/Pz8/Pz8/7j/eP+A/6T8aP+g/4z8/PxY/Pz/2Pz8/HeD08+ru8+Dt8xrr6t7g8+jq6R01Hx0/HSsfPz8/Pz8d4PTz6u7z4O3zGuTp8+34HTUfHT8/Pz8d5+Du5x01Hx0/Pz8/Pz8/Hejs4OLkGu/g8+cdNR8dPx3e7eTg8+jq6Rrj4PPk8+js5B01Hx0/Px0/Pz/8Pz8/HD8/Pz8/Pz8/Pz8/Pz8/P/4/6j/pP/M/5D/pP/M/LD8TP/g/7z/kPzU/Hz/gP+8/7z/rP+g/3j/gP/M/6D/qP+k/Kj/lP+4/6j/pP0w/RT8/Pz8/Pz8/Pz8/Pz8/Pz8/Kj/vP+A/7T/zP+k/5D/tP+4/Kj/uP/g/7j/oP+k/8z/kP+0/6T/gP+s/7j8qP+E/6D/rP+Q/LD/tP+Q/7z/qP+0/8z/uPzo/4D/vP+g/5j/kP/g/PD8/P+3k7vTr8z8/LD8wPz8/Pz8vPz8/4+Dz4D8/Pz8/Pz8/8z/tP/Q/5D8/Pz8/Pz8/P+E/6j/0P+k/4z8/Pz8/Pz/jP+Q/8z/kP94/8z/oP+o/6T8aP+0/4D/zP+g/6j8/PxQ/6T/mP+k/6j/yP+k/Pz/sP+Q/7j/uP+A/4j/kPz8/7OTu7uDi5D/r6O7zH/Pq6h/r6uniPz8/Pz8/Pz8/X/4/Pz8/Pz8/P/Yb7fPhMBvg6e7oG+Dp7uje7+IwLTQtG+Pk4eEvG+nq9Oje6uzv4PMb4+Th6+Dp4jAvLi72G+Hq6fPz3ev2G+EvG+Hu8uju7hvh7+3wLRvh3ufg7e7k8y8fE+Dn6uzgNvz2G+EwG+Hp6Osb4d7n4O3u5PMvH/7g6+jd7eg2/Pw/9hve6uvq7fPd6x82G+3k4y8b4u3k5OkvG93r9OQtNDQ2G+3k4y8b4u3k5OkvG93r9OQvNvw/Pz/2GyUb4uTp5O3g8+rtHw3o3ufk4y0vHzAvKS8pMC8tMy/8G/Ho5PLm6OnjMxv03jAfPz8/Pz8/Pxvv4O3jG93t4+3dG93t4+3uG93t4+3yMC8b3e3u7y0vHxvu3TAtLxvu4DAtLxvdG+EvG+HuLTMfDhgOCAkTBA0JAAsOHw4KARMSAA0EHwsI/gQJDgQfEwQNDA4b4e4tNxvv4O0/Pz8/Pz8/Pz8/Pz8b7+Dt4xvu3TAtLxvu4DAtLxvdLxvh7jA4HxPn5O7kH+vo3uTp7uQf8+Tt7O4f4O3kH+DpH+Di7eTk7OTp8x/d5PPy5OTpHw747ujp8+Tt6eDr7h8n4B/y5+rr6/gf6vLp5OMf7vTd7ujj6ODt+B/q4R8M6N7t6u7q4fMf/urt7+rt4PPo6ukoH+Dp4x/46vQpHx8P6+Tg7uQf7eTg4x/z5+TsKR8fE+fk+B/g7+/r+B/z6h/z5+Qf7urh8/Lg7eQf+Or0H+Dt5B/j6vLp6+rg4+jp4h/h7ersHw747vPo6fPk7eng6+4p3ursKx/y5+je5x/o6d7r9OPk7h/z5+Qf7OTj6OAf6ukf8ufo3ucf+Or0H+3k3uTo8eTjH+jzKx/o4R/g6fgpHx8T5+Qf8+Tt7O4f4Ovu6h/g7+/r+B/z6h/g6fgfDvju6Onz5O3p4OvuG+/g7T8/Pxvv4O3jG+HoLC4xLhvr6DItLxvu3TAtLxvu4DAtLxvz9zItLxsi3TIb8+DdH/Tv4+Dz5O4rG+/g7T8/Pz8/Pz8b7+Dt4xvh6CwuMS4b6+gyLS8b7t0wLS8b7uAwLS8bIt0yG/Pg3R/u9O/v6+Ts5Onz7isb7+DtPxsi3TIb8+DdHwjp8+Tt6eTzLN3g7uTjH+7k7fHo3uTuKx/g6eMfG+/g7T8/Pz8/Pxsi3TIb8+DdH+707+/q7fMf7uTt8eje5O4b7+DtPz8/G+/g7eMb7t0wLS8b7uAwLS8f4ertH/Pn6O4f7urh8/Lg7eQrH/Tp6+Tu7h/q8+fk7R/z5O3s7h/g3t7q7O/g6fgf8+fq7uQf6PPk7O4pHx8I4R/u6isf8+fq7uQf8+Tt7O4f4O/v6/gpG+/g7T8/PxvdH/0YHxQOCAkCHxMHBB8OCgETEgANBCsfGAoUHwD+/gQPEx8TBwQOBB8TBA0MDikfHwgBHxgKFB8DCh8JChMfAP7+BA8THxMHBAwrHwMKHwkKEx8UDgQfEwcEHw4KARMSAA0EKRvv4O0/Pz8/Pz8b7+Dt4xvd7ePt8xvd7ePt7hvd7ePt8jAvG93t7u8tLx8b7t0wLS8b7uAwLS8fCOEf+Or0H97q7O/r+B/y6PPnH/Pn5O7kH+vo3uTp7uQf8+Tt7O4rH/jq9B/n4PHkH/Pn5B/t6OLn8+4f3eTr6vIpG+/g7T8/Pz8/Pz8/Pz8/Pxvv4O3jG+HoLC40Mhvr6C40Mhvu3TAtLxvu4DAtLxvz9y4xLxvh7i0vHzApG/Pg3Rvh7jA4HwgJDhMACwsAEwgKCR8ACQMfFA4EHw0IAgcTDikfHxvdLx8Y6vQf7OD4H+jp7vPg6+sf4OnjH/Tu5B/g6fgf6fTs3eTtH+rhH97q7+jk7h/q4R/z5+Qf7urh8/Lg7eQf6ukf+Or07R/j5PHo3uTuKRvdG+/g7T8/Pz8/G97g7+4b4e4tLx8tKRvz4N0b4e4wOB8O3urv5B/q4R8L6N7k6e7kG97g7+4vHykb3S8fHx8T5+Qf7urh8/Lg7eQf6O4f6+je5Onu5OMrH+nq8x/u6uvjKR8T5+juH+Di7eTk7OTp8x/q6ev4H+Lo8eTuH/jq9B/u6uzkH+3o4ufz7h/z6h/07uQf8+fkH+7q4fPy4O3kKR8fDvju6Onz5O3p4OvuH+3k7uTt8eTuH+Dr6x/q8+fk7R/t6OLn8+4pHx8U6evk7u4f4O/v6+je4N3r5B/r4PIf4ujx5O4f+Or0H+zq7eQf7eji5/PuH+Pk7u/o8+Qf8+fo7h/r6Ozo8+Dz6OrpKx/46vQf7OD4H/Tu5B/z5+Qf7urh8/Lg7eQf6unr+B/g7h/k9+/t5O7u6/gf7+Tt7Ojz8+TjH+jpH/Pn6O4f4OLt5OTs5OnzKR8fCOkf4+ro6eIf7uorH/jq9B/s9O7zH97q7O/r+B/y6PPnH+Dp+B/z5N7n6eje4Osf6+js6PPg8+jq6e4f6Okf8+fkH+7q4fPy4O3kH/Pn4PMf6unr+B/g6+vq8h/46vQf8+of9O7kH+jzH+jpH97k7fPg6Okf8uD47ikfHx8fGOr0H+zg+B/p6vMb3Rvv4O0/G+/g7eMb4egsLjEuG+voMi0vG+7dMC0vG+7gMC0vG/P3Mi0vG90vGyLdMhvz4N0f8urt5h/g7er06eMf4On4H/Pk3ufp6N7g6x/r6Ozo8+Dz6Orp7h/o6R/z5+Qf3ejp4O34H/Hk7e7o6unuH+rhH/Pn5B/u6uHz8uDt5DYb7+DtPz8/Pz8/Pz8/Pz8/Pz8/G+/g7eMb4egsLjEuG+voMi0vG+7dMC0vG+7gMC0vGyLdMhvz4N0f7eTx5O3u5B/k6eLo6eTk7Ssf4+Te6uzv6OvkH+rtH+Po7uDu7uTs3evkH/Pn5B/d6Ong7fgf8eTt7ujq6e4f6uEf8+fkH+7q4fPy4O3kKx/k997k7/Mf4OnjH+rp6/gf8+of8+fkH+T38+Tp8x/z5+DzH+Dv7+vo3uDd6+Qf6+DyH+T37+3k7u7r+B/v5O3s6PPuKx/j5O7v6PPkH/Pn6O4f6+js6PPg8+jq6TYb7+DtPz8/Pz8/Pz8bIt0yG/Pg3R/s4ObkH+zq7eQf3urv6OTuH+rhH/Pn5B/u6uHz8uDt5B/z5+DpH+7v5N7o4ejk4x/o6R/z5+juH+Di7eTk7OTp8x/q7R/g6+vq8uTjH934H+Dv7+vo3uDd6+Qf6+DyKx/j5O7v6PPkH/Pn6O4f6+js6PPg8+jq6TYb7+DtPz8/GyLdMhvz4N0f7/Td6+ju5x/z5+Qf7urh8/Lg7eQf4ertH+rz5+Tt7h/z6h/e6u/4Nhvv4O0/Pz8bIt0yG/Pg3R/t5OnzKx/r5ODu5B/q7R/r5OnjH/Pn5B/u6uHz8uDt5DYb7+DtPz8bIt0yG/Pg3R/z7eDp7uHk7R/z5+Qf7urh8/Lg7eQf6u0f8+fo7h/g4u3k5Ozk6fMf8+of4On4H/Pn6O3jH+/g7fP4Nh/q7Rvv4O0/Pz8/Pxsi3TIb8+DdH/Tu5B/z5+Qf7urh8/Lg7eQf4ertH97q7Ozk7d7o4Osf7urh8/Lg7eQf5+ru8+jp4h/u5O3x6N7k7ikb7+DtPz8/Pz8/Pz8/G+/g7eMb4egsLjQyG+voLjQyG+7dMC0vG+7gMC0vG/P3LjEvG90b4e4tLx8uKRvz4N0fDgQJDggTCBEEHwgJAQoNDAATCAoJKR8b3S8fHw/r5ODu5B/d5B/g8uDt5B/z5+DzKx/u6Ozo6+DtH/PqH+rz5+TtH+Pk3fTiH/Pq6uvuH/Pn4PMf3uDv8/Tt5B8b6+Pd6/D06vPkH+/t6t7k7u4f7vPg8+Qb7ePd6/D06vPkHx/o6eHq7ezg8+jq6Ssf4ejr5O4f7uDx5OMf3fgfDvju6Onz5O3p4OvuH/Pq6uvuH+zg+B/o6d7r9OPkH+/k7e7q6eDr6/gf6OPk6fPo4ejg3evkH+rtH+rz5+TtH+7k6e7o8+jx5B/o6eHq7ezg8+jq6R8n7vTe5x/g7h/07uTt6eDs5O4rH+/g7u7y6u3j7isf7+Dz5+4f8+of4ejr5O4f4N7e5O7u5OMrH+Dp4x/v4PPn7h/z6h/t5OLo7vPt+B/g3t7k7u7k4ygpH/34H/Tu6OniH/Pn6O4f7urh8/Lg7eQrH/jq9B/g3ubp6vLr5OPi5B/z5+DzH/jq9B/g7eQf4PLg7eQf6uEf8+fo7h/g6eMf8+Dm5B/u6uvkH+3k7u/q6e7o3ejr6PP4H+Hq7R/g6fgf7+Tt7urp4Ovr+B/o4+Tp8+jh6ODd6+Qf6u0f6vPn5O0f7uTp7ujz6PHkH+jp4ert7ODz6OrpH+/t6vHo4+TjH/PqHwzo3u3q7urh8x/q7R/g6fgf6vPn5O0f7+Dt8/gf8+ft6vTi5x/46vTtH/Tu5B/q4R/z5+Qf7urh8/Lg7eQpG90b7+DtPz8/NCkfG/Pg3Rvh7jA4HwMK/hQMBAkTABMICgkpG90vHx8fAOn4H+/k7e7q6R/z5+DzH+fg7h/x4Ovo4x/g3t7k7u4f8+of+Or07R/e6uzv9PPk7R/q7R/o6fPk7eng6x/p5PPy6u3mH+zg+B/e6u/4H+Dp4x/07uQf8+fkH+Pq3vTs5Onz4PPo6ukf4ertH/jq9O0f6Onz5O3p4OsrH+3k4eTt5One5B/v9O3v6u7k7ikb3Rvv4O0/Pz8/Pz8/Pz8/G97g7+4b4e4tLx8xKRvz4N0b4e4wOB8E9+/q7fMfDeTu8+3o3vPo6unuG97g7+4vHykb3S8fHx8T5+Qf7urh8/Lg7eQf6O4f7vTd5eTe8x/z6h8U6ejz5OMfDvPg8+TuH+T37+rt8x/r4PLuH+Dp4x/t5OL06+Dz6Orp7ikfHxjq9B/s9O7zH97q7O/r+B/y6PPnH+Dr6x/j6uzk7vPo3h/g6eMf6Onz5O3p4PPo6ung6x/k9+/q7fMf6+Dy7h/g6eMf7eTi9Ovg8+jq6e4f8+fg8x/g7+/r+B/z6h/z5+Qf7urh8/Lg7eQpHx8T5+Tu5B/r4PLuH+jp3uv04+Qf7eTu8+3o3vPo6unuH+rpH+Pk7vPo6eDz6Orp7isf5OnjH/Tu5O3uH+Dp4x/k6eMf9O7kKR8fAertH+Dj4+jz6Orp4Osf6Onh6u3s4PPo6ukrH+7k5B/2G97hMBv06/Yb4ejk6+P2GyUb4evj6Onu8/YHGA8EDQsICQYf8vLyKezo3u3q7urh8yne6uwq5Pfv6u3z6OniH/z89hvh6+Pt7uvz9vLy8ins6N7t6u7q4fMp3ursKuT37+rt8+jp4vz8/Pwb3uEwG/TrG+EvG+HuMDgfHzv29hvh6OTr4/YbJRvh6+Po6e7z9gcYDwQNCwgJBh8d5/Pz7zUqKvLy8ins6N7t6u7q4fMp3ursKuT37+rt8+jp4h38/PYb4evj7e7r8/bn8/PvNSoq8vLyKezo3u3q7urh8yne6uwq5Pfv6u3z6Oni/Pz8/BvhLxvh7jA4Hzkb3uEvG/Tr6erp5B8pG90b7+DtPz8/Pz8/Pz8/Pz8/G97g7+4b4e4tLx8yKRvz4N0b4e4wOB8OFA8PCg0THw4EDREI/gQOKRve4O/uLx8fG90vH/3k3uD07uQf8+fo7h/u6uHz8uDt5B/o7h8d4O4f6O4rHx0f8uQf7OD4H+nq8x/v7erx6OPkH+707+/q7fMf7uTt8eje5O4f4ertH+jzKRvdG+/g7T8/Pz8/Pz8/G97g7+4b4e4tLx83KRvz4N0b4e4wOB8E6fPo7eQfAOLt5OTs5OnzKRvdLxve4O/uLx8fHxPn6O4f4OLt5OTs5OnzKx/g6eMf8+fkH/Pk7ezuH+Hq7R/u9O/v6+Ts5Onz7isf9O/j4PPk7isfCOnz5O3p5PMs3eDu5OMf7uTt8eje5O4f4OnjH+707+/q7fMf7uTt8eje5O4f8+fg8x/46vQf9O7kKx/g7eQf8+fkH+Tp8+jt5B/g4u3k5Ozk6fMf4ertH/Pn5B/u6uHz8uDt5B/g6eMf7vTv7+rt8x/u5O3x6N7k7ikb7+DtPz8/Pz8/G+/g7eMb5uTk7+kb4egsLjEvG+voLjEvG+7dMC0vG+7gMC0vG/P3LjEvG97hLRvdG97g7+4b4e4tLx84KRvz4N0b4e4wOB8A7+/r6N7g3evkHwvg8hve4O/uLx8pG+/g7T8/Pz8/Pz8/Pz8/Pz8/Pxvv4O3jG+HoLC4xLhvr6DItLxvu3TAtLxvu4DAtLxvz9zItLxve4S8b4e4tLx/gKRvz4N0b4e4wOB8U6ejz5OMfDvPg8+TuKRvdLx8fHwjhH/jq9B/g3vD06O3k4x/z5+Qf7urh8/Lg7eQf6Okf8+fkHxTp6PPk4x8O8+Dz5O4rHxLg7ufo6eLz6ukf7vPg8+Qf6+DyH+Lq8eTt6e4f8+fkH+jp8+Tt7+3k8+Dz6OrpH+rhH/Pn6O4f4OLt5OTs5OnzH+Dp4x/g7+/r6OTuH/PqH97r4Ojs7h/h6u0f3e3k4N7nH+rhH+jzKx/t5OLg7ePr5O7uH+rhH97q6eHr6N7zH+rhH+vg8u4f7+3o6d7o7+vk7ikfHxPn5B/r4PLuH+rhH/Pn5B/u8+Dz5B/y5+Tt5B/46vQf6+jx5B/i6vHk7ekf4OvrH+rz5+TtH97r4Ojs7isf6One6/Tj6OniH97r4Ojs7h/06ePk7R/u8+Dz5B/e6unu9Ozk7R/v7erz5N7z6OrpH+vg8u4rH/Tp4eDo7R/e6uzv5PPo8+jq6R/r4PLuKx/g6eMf6Okf8+rt8ykb3Rvv4O0/Pz8/Pz8/Pz8b7+Dt4xvh6CwuMS4b6+gyLS8b7t0wLS8b7uAwLS8b4e4tLx/dKRvz4N0b4e4wOB8K9PPu6OPkH/Pn5B8U6ejz5OMfDvPg8+TuKRvdLx8fHwjhH/jq9B/g3vD06O3k4x/z5+Qf7urh8/Lg7eQf6Okf4On4H+rz5+TtH97q9Onz7fgrH/Pn5B/r4PLuH+rhH/Pn4PMf3ur06fPt+B/g7+/r+Ckb3Rvv4O0/Pz8/Pz8/Pxvv4O3jG+HoLC40Mhvr6C40Mhvu3TAtLxvu4DAtLxvz9y4xLxve4O/uG+HuLS8fMC8pG/Pg3Rvh7jA4Hwvk4uDrHwTh4eTe8ykb3S8b3uDv7i8fHx8T5+juH+Di7eTk7OTp8x/j5O7e7ejd5O4f3uTt8+Do6R/r5OLg6x/t6OLn8+4pHx8Y6vQf7OD4H+fg8eQf6vPn5O0f7eji5/PuH/Tp4+TtH/Pn5B/r4PLuH+rhH/jq9O0f3ur06fPt+CkfHxjq9B/s4Pgf4Ovu6h/n4PHkH+3o4ufz7h/y6PPnH+3k7u/k3vMf8+of8+fkH+/g7fP4H+Ht6uwf8ufq7B/46vQf4N7w9Ojt5OMf8+fkH+7q4fPy4O3kKR8fE+fo7h/g4u3k5Ozk6fMf4+rk7h/p6vMf3ufg6eLkH/jq9O0f7eji5/PuH/Tp4+TtH/Pn5B/r4PLuH+rhH/jq9O0f3ur06fPt+B/o4R/z5+Qf6+Dy7h/q4R/46vTtH97q9Onz7fgf4+of6erzH+/k7ezo8x/o8x/z6h/j6h/u6ikb3Rve4O/uG+/g7T8/Pz8/Pz8/Pz8/Pxvh7i0vHzAwKRvz4N0b4e4wOB8D6O7e6+Do7OTtH+rhHxLg7e3g6fP4KRve4O/uLx8fHx8b3uDv7h8T5+Qf7urh8/Lg7eQf6O4f6+je5Onu5OMfHeDuHywf6O4pHR8fGOr0H93k4O0f8+fkH+3o7uYf6uEf9O7o6eIf6PMpHx8OGA4ICRMEDQkACw4f4ujx5O4f6eof5Pfv7eTu7h/y4O3t4Onz6OTuKx/i9ODt4Onz5OTuH+rtH97q6ePo8+jq6e4pHx8Y6vQf7OD4H+fg8eQf4OPj6PPo6ung6x/e6unu9Ozk7R/t6OLn8+4f9Onj5O0f+Or07R/r6t7g6x/r4PLuH/Ln6N7nH/Pn6O4f4OLt5OTs5OnzH97g6enq8x/e5+Dp4uQpHx8T6h/z5+Qf5Pfz5OnzH+/k7ezo8/Pk4x/06ePk7R/46vTtH+vq3uDrH+vg8u4rHw4YDggJEwQNCQALDh/k997r9OPk7h/z5+Qf6Ozv6+jk4x/y4O3t4Onz6OTuH+rhH+zk7d7n4Onz4N3o6+jz+Csf4ejz6eTu7h/h6u0f4B/v4O3z6N706+DtH+/07e/q7uQf4OnjH+nq6Szo6eHt6Oni5Ozk6fMpG+/g7T8/Pz8/Pz8/Pz8/Pz8/Pxvv4O3jG+HoLC4xLxvr6C4xLxvu3TAtLxvu4DAtLxvz9y4xLxvh7i0vHzAtKRvz4N0b4e4wOB8L6Ozo8+Dz6OrpH+rpH+Dp4x8E997r9O7o6ukf6uEfDeTs5OPo5O4f4OnjHwPg7ODi5O4pHx8Y6vQf3uDpH+3k3urx5O0f4e3q7B8OGA4ICRMEDQkACw4f4OnjH+jz7h/u9O/v6+jk7e4f6unr+B/j6O3k3vMf4+Ds4OLk7h/07x/z6h8UKQ4pHyM0KS8vKR8fGOr0H97g6enq8x/t5N7q8eTtH+Dp+B/q8+fk7R/j4Ozg4uTuKx/o6d7r9OPo6eIf3urp7uTw9OTp8+jg6ysf6+ru8x/v7erh6PPuKx/u7+Te6ODrKx/o6ePo7eTe8x/q7R/o6d7o4+Tp8+DrH+Pg7ODi5O4pG+/g7T8/Pz8/Pz8/Pz8/Pz8/Pxvv4O3jG+voLjQyG+7dMC0vG+7gMC0vG90vG97g7+4vHxPn6O4f6+js6PPg8+jq6R/g7+/r6OTuH/PqG+/g7T8b7+Dt4xvh6CwuMS4b6+gyLS8b7t0wLS8b7uAwLS8b8/cyLS8bIt0yG/Pg3R/g6fjz5+jp4h/t5Ovg8+TjH/PqH/Pn5B/u6uHz8uDt5Csf7uTt8eje5O4rH97q6fPk6fMfJ+jp3uv04+jp4h/e6uPkKB/q6R/z5+jt4x/v4O3z+B8I6fPk7enk8x/u6PPk7isf6u0f8+fo7eMf7+Dt8/gf7+3q4u3g7O42H+Dp4xvv4O0/Pz8/Pz8/Pz8/Pz8/Pz8b7+Dt4xvh6CwuMS4b6+gyLS8b7t0wLS8b7uAwLS8bIt0yG/Pg3R/e6+Do7O4f4ertH93t5ODe5x/q4R/e6unz7eDe8ysf3e3k4N7nH+rhH/Lg7e3g6fP4Kx/i9ODt4Onz5OQf6u0f3urp4+jz6OrpKx/u8+3o3vMf6+jg3ejr6PP4Kx/p5OLr6OLk6d7kKx/q7R/q8+fk7R/z6u3zH/PqH/Pn5B/k9/Pk6fMf7+Tt7Ojz8+TjH934H+Dv7+vo3uDd6+Qf6+DyKRvv4O0/Pz8/G+/g7eMb6+guMS8b7t0wLS8b7uAwLS8fCPMf4Ovu6h/g7+/r6OTuH+Tx5Okf6OEfDvju6Onz5O3p4OvuH+bp5PIf6u0f7ufq9OvjH+fg8eQf5unq8ukf4N3q9PMf8+fkH+/q7u7o3ejr6PP4H+rhH/Pn5B/j4Ozg4uTuKR8fE+fkH+Dd6vHkH+vo7Ojz4PPo6ukf6u0f5Pfe6/Tu6OrpH+zg+B/p6vMf4O/v6/gf8+of+Or0H93k3uD07uQf+Or07R/e6vTp8+34H+zg+B/p6vMf4Ovr6vIf8+fkH+T33uv07ujq6R/q7R/r6Ozo8+Dz6OrpH+rhH+jp3ujj5Onz4OsrH97q6e7k8PTk6fPo4Osf6u0f6vPn5O0f4+Ds4OLk7ikb7+DtPz8/Pz8/Pz8/Pxvv4O3jG90fD+vk4O7kH+nq8+Q1HwDuH/Pn6O4f7urh8/Lg7eQf6O4f4+ju8+3o3fTz5OMf6OkfEPTk3eTeKx/+4Ong4+ArH+7q7OQf6uEf8+fkH97r4PTu5O4f6Okf8+fo7h/g4u3k5Ozk6fMf4O3kH+/t6vHo4+TjH93k6+ryH+jpHwHt5One5ykb7+DtPxvv4O3jG+7dLTMvG+vg6eIwLy4xHw3k7ODt8PTkHzUf/uQf6+ri6N7o5OsfGyLkOPPg6fMf4+ju8+3o3fQbIuQ4H+D0HxD0GyLkON3k3isf/uDp4OPgKx/e5O3z4Ojp5O4f4+TuH97r4PTu5O4f4+Dp7h/e5B/e6unz7eDzH+7q6fMf4er07eno5O4f3ugs4+Tu7ur07h/k6R/h7eDpGyLkMuDo7ikb7+DtPz8/Pz8/G+/g7eMb7t0wLS8b7uAwLS8fBBcKCRsi3jgNABMICgkfAwQfAgANAAkTCAQpG90vHx8L5B/r6uLo3ujk6x/x6O4bIuQ4H+/g7R/06eQf6+je5One5B/k7vMf6uHh5O3zHxsi4N0f8+TrH/D05OsfGyLd3SkfE+r08+Qf9PPo6+ju4PPo6ukf4+Qf3uQf6+ri6N7o5Osf5O7zHxsi5C8f8erz7eQf7uT06+Qf7eju8PTkH+TzH+8bIuQ47ejrKR8O+O7o6fPk7eng6+4f6SLg3t7q7ePkH+D03vTp5B/g9PPt5B/i4O3g6fPo5B/k9+/t5O7u5CkfEer07h/v6vTx5PUf3Rsi5DjpGyLkOOHo3ujk7R/j5B/j7ero8+4f4OPj6PPo6unp5OvuH+TpH/Hk7fP0H+P0H+Pt6ujzH+vq3uDrH+707R/r4B/v7erz5N7z6OrpH+P05O4f3urp7urs7ODz5PTt7isf8PTkH97kH97q6fPt4PMf6eQf7+T08x/s6uPo4ejk7SkfC+Af6vQf5Ovr5O4f7urp8x/v5O3s6O7k7h/v4O0f6+Qf4+3q6PMf6+re4OvkKx/r5O4f4uDt4Onz6OTuH+js7+vo3ujz5O4f4+Qf8PTg6+jzGyLkOB/s4O3e5+Dp4+QrH+Mi4OMbIuQ48PTg8+jq6R8bIuQvH/TpH/Tu4OLkH+/g7fPo3vTr6OTtH+TzH+Mi4N3u5One5B/j5B/e6unz7eTh4Bsi5DLq6R/u6unzH+T33uv05O4pG+/g7T8/Pz8/Pz8/Pz8/Pxvv4O3jG+bk5O/pG+7dMC0vG+7gMC0vG90fCwgMCBMAEwgKCR8DBA4fAwoMDAACBA4sCAkTGyLeOA0bIt7gEw4fBBMfBBf+CxQOCAoJHwMEHw0EDg8KCQ4A/QgLCBMbIt44Hw8KFA0fCwQOHwMKDAwAAgQOKRvdLx8fHxHq9O4f7+r08eT1H+rd8+Tp6O0f4+QfDvju6Onz5O3p4OvuH+TzH+PkH+7k7h/h6vTt6eju7uT07e4f9OnkH+jp4+Ts6eju4PPo6ukf5Okf3uDuH+PkH+Pq7Ozg4uTuH+Po7eTe8+4f9Ono8PTk7OTp8x8bIuQvH+fg9PPk9O0f4+QfNCsvLx8jHxQOKR8R6vTuH+nkH+/q9PHk9R/v7Rsi5Djz5Onj7eQfGyLkLx/g9N706eQf6Onj5Ozp6O7g8+jq6R/v6vTtH+vk7h/g9PPt5O4f4+rs7ODi5O4rH/gf3urs7+3o7h/r5O4f4+rs7ODi5O4f7u8bIuQ43ujg9PcrH+jp4+jt5N7z7h/q9B/g3t7k7u7q6O3k7h/k8x/v5O3z5O4f4+Qf3Rsi5DjpGyLkOOHo3uTuKRvv4O0/G+vg6eIwLy4uH/7k8/PkH+vo7Ojz4PPo6ukf3urp3uTt6eQfNRvv4O0/Pz8/Pz8/Pz8/Pz8/Pz8b7+Dt4xvm5OTv6Rvh6CwuMS8b6+gyLS8b7t0wLS8b7uAwLS8b8/cyLS8b6+Dp4jAvLjEbIt0yG/Pg3R/z6vTzHx/e5B/w9Ogf5O7zH+3k6+gbIuQ4H+D0H+vq4uje6OTrKx/g9Pcf7uTt8eje5O4f6vQf4PQf3urp8+Tp9B8n+B/e6uzv7ejuH+vkH97q4+QoH+Ho4vTt4OnzH+707R/j5O4f7ujz5O4fCOnz5O3p5PMf8+jk7e4f6vQf4+Dp7h/j5O4f7+3q4u3g7Ozk7h/z6OTt7h82H+TzG+/g7T8/Pxvv4O3jG+HoLC4xLhvr6DItLxvu3TAtLxvu4DAtLxvz9zItLxsi3TIb8+DdH+vk7h/tGyLkON7r4Ozg8+jq6e4f4PQf8+jz7eQf4+Qf8ejq6+Dz6OrpH+PkH97q6fPt4PMf6vQf4+Qf4uDt4Onz6OQrH+r0H+D0H/Po8+3kH+PkH+3k7u/q6e7g3ejr6PMbIuQ4H+7z7eje8+QrH+PkH+kbIuQ44uvo4uTp3uQf6vQf4yL06eQf4PTz7eQf4eD08+Qf4+Dp7h/r4B/r6Ozo8+Qf4PTz6u3o7hsi5DjkH+/g7R/r4B/r6ugf5Okf8eji9OT07Skb7+DtPz8/Pz8/Pz8b7+Dt4xvu3TAtLxvu4DAtLx8E6+vkH+4i4O/v6+jw9OQfGyLkOOLg6+Ts5OnzKx/sGyLk4OzkH+7oHw747ujp8+Tt6eDr7h/e6unp4Oju7uDo8x/q9B/j5PHt4OjzH97q6engGyLk5PPt5B/rIhsi5Djx5Onz9ODr6PMbIuQ4H+Mi9Okf8+TrH+Pq7Ozg4uQpHx8O6B/x6vPt5B/v4PjuH+ki4PTz6u3o7uQf7+DuH+si5Pfe6/Tu6OrpH+r0H+vgH+vo7Ojz4PPo6ukf4+Qf7eTu7+rp7uDd6Ovo8xsi5Dgf7+r07R/r5O4f4+rs7ODi5O4f6Onj6O3k3vPuKx/g3t7k7u7q6O3k7h/q9B/j5B/w9OTr8PTkH+ng8/Tt5B/w9OQf3uQf7uro8ysf6Osf7uQf7+T08x/w9OQf6+Af6+js6PPg8+jq6R/q9B/rIuT33uv07ujq6R/e6Czj5O7u9O4f6eQf7iLg7+/r6PD05O3gH+/g7h8bIuQvH/Hq8+3kHxsi5Dji4O3jKRvv4O0/G90fBAEBBBMfBRQNCAMIEBQEKRvdLx8fHwvkH+/tGyLkOO7k6fMf3urp8+3g8x/jGyLkON7t6PMf3uTt8+Do6e4f4+3q6PPuH+X07ejj6PD05O4pHxHq9O4f7+r07e3o5PUf4PHq6O0f4yLg9PPt5O4f4+3q6PPuH+/tGyLkOPH07h/v4O0f6+TuH+vq6O4f4+Qf8erz7eQf7+D47ikfHwvkH+/tGyLkOO7k6fMf3urp8+3g8x/p5B/s6uPo4ejkH+/g7h/r5O4f4+3q6PPuH/D05B/x6vTuH97q6eEbIuQ37eTp8x/r5O4f6+ro7h/j5B/x6vPt5B/v4PjuH+7oH97k6+vk7ize6B/p5B/r5B/v5O3s5PPz5OnzH+/g7ikb3Rvv4O0/Pz8b7+Dt4xvdLxvh7i0vG+vg6eIwLy4uG+/g7T8/Pz8/Pxvv4O3jG+7gLS8vG+7rLTIxG+7r7PTr8zAb4TAb4e4tLRvr4OniOBvv4O0/Pz8/Pz8/Pz8/Pz8/Dj8YPw4/CD8JPxM/BD8NPwk/AD8LPw4/Hz8OPwo/AT8TPxI/AD8NPwQ/Hz8LPwg//j8EPwk/Dj8EPx8/Ez8EPw0/DD8OP0U/Ez/nP+Q/7j/kPx8/6z/oP94/5D/pP+4/5D8fP/M/5D/tP+w/7j8fP+A/7T/kPx8/4D/pPx8/4D/iP+0/5D/kP+w/5D/pP/M/Hz/dP+Q/8z/yP+Q/5D/pPx8/Dj/4P+4/6D/pP/M/5D/tP+k/4D/rP+4/Jz/gPx8/8j/nP+o/6z/rP/g/Hz/qP/I/6T/kP+M/Hz/uP/Q/3T/uP+g/4z/oP+A/7T/4Px8/6j/hPx8/DD/oP94/7T/qP+4/6j/hP/M/Hz/+P+o/7T/vP+o/7T/gP/M/6D/qP+k/KD8fP+A/6T/jPx8/+D/qP/Q/KT8PP+s/5D/gP+4/5D8fP+0/5D/gP+M/Hz/zP+c/5D/sPyk/Ez/nP+Q/+D8fP+A/7z/vP+s/+D8fP/M/6j8fP/M/5z/kPx8/7j/qP+E/8z/yP+A/7T/kPx8/+D/qP/Q/Hz/gP+0/5D8fP+M/6j/yP+k/6z/qP+A/4z/oP+k/4j8fP+E/7T/qP+w/Hz/zP+Q/3j/nP+k/5D/zPyk/7D/oP94/7T/qP+4/6j/hP/M/KT/eP+o/7D8fPyo/Hz/uP/g/7j/oP+k/8z/kP+0/6T/gP+s/7j8rPx8/8j/nP+g/3j/nPx8/6D/pP94/6z/0P+M/5D/uPx8/8z/nP+Q/Hz/sP+Q/4z/oP+A/Hz/qP+k/Hz/yP+c/6D/eP+c/Hz/4P+o/9D8fP+0/5D/eP+Q/6D/xP+Q/4z8fP+g/8z8rPx8/6D/hPx8/4D/pP/g/KT8TP+c/5D8fP/M/5D/tP+w/7j8fP+A/6z/uP+o/Hz/gP+8/7z/rP/g/Hz/zP+o/Hz/gP+k/+D8fPw4/+D/uP+g/6T/zP+Q/7T/pP+A/6z/uP0U/JT8fP/Q/7z/jP+A/8z/kP+4/Kz9FPyU/7j/0P+8/7z/rP+Q/7D/kP+k/8z/uPys/RT8lPwg/6T/zP+Q/7T/pP+Q/8z8fPyw/Hz/dP+A/7j/kP+M/Hz/uP+Q/7T/xP+g/3j/kP+4/Kz9FPyU/4D/pP+M/Hz/uP/Q/7z/vP+o/7T/zPx8/7j/kP+0/8T/oP94/5D/uP0U/4T/qP+0/Hz/zP+c/6D/uPx8/7j/qP+E/8z/yP+A/7T/kPys/Hz/0P+k/6z/kP+4/7j8fP+o/8z/nP+Q/7T8fP/M/5D/tP+w/7j8fP+A/3j/eP+o/7D/vP+A/6T/4Px8/8z/nP+o/7j/kPx8/6D/zP+Q/7D/uPyk/CD/hPx8/7j/qPys/Hz/zP+c/6j/uP+Q/Hz/zP+Q/7T/sP+4/Hz/gP+8/7z/rP/g/KT9FP/0/GD8fPxQ/Dj8IPwk/Aj8fPxM/Bz8EPx8/Dj8KPwE/Ez8SPwA/DT8EPys/Hz8YPwo/FD8fPwA//j/+PwQ/Dz8TPx8/Ez8HPwQ/Dj8EPx8/Ez8EPw0/DD8OPyk/CD8BPx8/GD8KPxQ/Hz8DPwo/Hz8JPwo/Ez8fPwA//j/+PwQ/Dz8TPx8/Ez8HPwQ/DD8rPx8/Az8KPx8/CT8KPxM/Hz8UPw4/BD8fPxM/Bz8EPx8/Dj8KPwE/Ez8SPwA/DT8EPyk/RT9FPwg/4T8fP/g/6j/0Px8/3j/qP+w/7z/rP/g/Hz/yP+g/8z/nPx8/8z/nP+Q/7j/kPx8/6z/oP94/5D/pP+4/5D8fP/M/5D/tP+w/7j8rPx8/+D/qP/Q/Hz/nP+A/8T/kPx8/8z/nP+Q/Hz/tP+g/4j/nP/M/7j8fP90/5D/rP+o/8j8pP0U/CD8JPw4/Ez8APws/Cz8APxM/CD8KPwk/Hz8APwk/Az8fPxQ/Dj8EPw0/Hz8NPwg/Aj8HPxM/Dj9FPxg/6j/0Px8/7D/gP/g/Hz/oP+k/7j/zP+A/6z/rPx8/4D/pP+M/Hz/0P+4/5D8fP+A/6T/4Px8/6T/0P+w/3T/kP+0/Hz/qP+E/Hz/eP+o/7z/oP+Q/7j8fP+o/4T8fP/M/5z/kPx8/7j/qP+E/8z/yP+A/7T/kPx8/6j/pPx8/+D/qP/Q/7T8fP+M/5D/xP+g/3j/kP+4/KT9FP0U/Dj/+Pwo/Dz8EPx8/Cj8BPx8/Cz8IP/4/BD8JPw4/BD9FPxM/5z/kPx8/7j/qP+E/8z/yP+A/7T/kPx8/6D/uPx8/6z/oP94/5D/pP+4/5D/jPys/Hz/pP+o/8z8fP+4/6j/rP+M/KT8TP+c/6D/uPx8/4D/iP+0/5D/kP+w/5D/pP/M/Hz/qP+k/6z/4Px8/4j/oP/E/5D/uPx8/+D/qP/Q/Hz/uP+o/7D/kPx8/7T/oP+I/5z/zP+4/Hz/zP+o/Hz/0P+4/5D8fP/M/5z/kPx8/7j/qP+E/8z/yP+A/7T/kPyk/Dj/4P+4/6D/pP/M/5D/tP+k/4D/rP+4/Hz/tP+Q/7j/kP+0/8T/kP+4/Hz/gP+s/6z8fP+o/8z/nP+Q/7T8fP+0/6D/iP+c/8z/uPyk/FD/pP+s/5D/uP+4/Hz/gP+8/7z/rP+g/3j/gP90/6z/kPx8/6z/gP/I/Hz/iP+g/8T/kP+4/Hz/4P+o/9D8fP+w/6j/tP+Q/Hz/tP+g/4j/nP/M/7j8fP+M/5D/uP+8/6D/zP+Q/Hz/zP+c/6D/uPx8/6z/oP+w/6D/zP+A/8z/oP+o/6T8rPx8/+D/qP/Q/Hz/sP+A/+D8fP/Q/7j/kPx8/8z/nP+Q/Hz/uP+o/4T/zP/I/4D/tP+Q/Hz/qP+k/6z/4Px8/4D/uPx8/5D/3P+8/7T/kP+4/7j/rP/g/Hz/vP+Q/7T/sP+g/8z/zP+Q/4z8fP+g/6T8fP/M/5z/oP+4/Hz/gP+I/7T/kP+Q/7D/kP+k/8z8pPwg/6T8fP+M/6j/oP+k/4j8fP+4/6j8rPx8/+D/qP/Q/Hz/sP/Q/7j/zPx8/3j/qP+w/7z/rP/g/Hz/yP+g/8z/nPx8/4D/pP/g/Hz/zP+Q/3j/nP+k/6D/eP+A/6z8fP+s/6D/sP+g/8z/gP/M/6D/qP+k/7j8fP+g/6T8fP/M/5z/kPx8/7j/qP+E/8z/yP+A/7T/kPx8/8z/nP+A/8z8fP+o/6T/rP/g/Hz/gP+s/6z/qP/I/Hz/4P+o/9D8fP/M/6j8fP/Q/7j/kPx8/6D/zPx8/6D/pPx8/3j/kP+0/8z/gP+g/6T8fP/I/4D/4P+4/KT8YP+o/9D8fP+w/4D/4Px8/6T/qP/M/RT8lPx8/8j/qP+0/5j8fP+A/7T/qP/Q/6T/jPx8/4D/pP/g/Hz/zP+Q/3j/nP+k/6D/eP+A/6z8fP+s/6D/sP+g/8z/gP/M/6D/qP+k/7j8fP+g/6T8fP/M/5z/kPx8/7j/qP+E/8z/yP+A/7T/kPzY/RT8lP+0/5D/xP+Q/7T/uP+Q/Hz/kP+k/4j/oP+k/5D/kP+0/Kz8fP+M/5D/eP+o/7D/vP+g/6z/kPx8/6j/tPx8/4z/oP+4/4D/uP+4/5D/sP90/6z/kPx8/8z/nP+Q/Hz/uP+o/4T/zP/I/4D/tP+Q/Kz8fP+Q/9z/eP+Q/7z/zPx8/4D/pP+M/Hz/qP+k/6z/4Px8/8z/qPx8/8z/nP+Q/Hz/kP/c/8z/kP+k/8z8fP/M/5z/gP/M/Hz/gP+8/7z/rP+g/3j/gP90/6z/kPx8/6z/gP/I/Hz/kP/c/7z/tP+Q/7j/uP+s/+D8fP+8/5D/tP+w/6D/zP+4/Kz8fP+M/5D/uP+8/6D/zP+Q/Hz/zP+c/6D/uPx8/6z/oP+w/6D/zP+A/8z/oP+o/6T82P0U/JT/sP+A/5j/kPx8/7D/qP+0/5D8fP94/6j/vP+g/5D/uPx8/6j/hPx8/8z/nP+Q/Hz/uP+o/4T/zP/I/4D/tP+Q/Hz/zP+c/4D/pPx8/7j/vP+Q/3j/oP+E/6D/kP+M/Hz/oP+k/Hz/zP+c/6D/uPx8/4D/iP+0/5D/kP+w/5D/pP/M/Hz/qP+0/Hz/gP+s/6z/qP/I/5D/jPx8/3T/4Px8/4D/vP+8/6z/oP94/4D/dP+s/5D8fP+s/4D/yPys/Hz/jP+Q/7j/vP+g/8z/kPx8/8z/nP+g/7j8fP+s/6D/sP+g/8z/gP/M/6D/qP+k/Nj9FPyU/7z/0P90/6z/oP+4/5z8fP/M/5z/kPx8/7j/qP+E/8z/yP+A/7T/kPx8/4T/qP+0/Hz/qP/M/5z/kP+0/7j8fP/M/6j8fP94/6j/vP/g/Nj9FPyU/7T/kP+k/8z8rPx8/6z/kP+A/7j/kPx8/6j/tPx8/6z/kP+k/4z8fP/M/5z/kPx8/7j/qP+E/8z/yP+A/7T/kPzY/RT8lP/M/7T/gP+k/7j/hP+Q/7T8fP/M/5z/kPx8/7j/qP+E/8z/yP+A/7T/kPx8/6j/tPx8/8z/nP+g/7j8fP+A/4j/tP+Q/5D/sP+Q/6T/zPx8/8z/qPx8/4D/pP/g/Hz/zP+c/6D/tP+M/Hz/vP+A/7T/zP/g/Nj8fP+o/7T9FPyU/Hz/0P+4/5D8fP/M/5z/kPx8/7j/qP+E/8z/yP+A/7T/kPx8/4T/qP+0/Hz/eP+o/7D/sP+Q/7T/eP+g/4D/rPx8/7j/qP+E/8z/yP+A/7T/kPx8/5z/qP+4/8z/oP+k/4j8fP+4/5D/tP/E/6D/eP+Q/7j8pP0U/RT8OPwQ/CT8OPwg/Ez8IPxE/BD8fPwg/CT8BPwo/DT8MPwA/Ez8IPwo/CT9FPw8/6z/kP+A/7j/kPx8/3T/kPx8/4D/yP+A/7T/kPx8/8z/nP+A/8z8rPx8/7j/oP+w/6D/rP+A/7T8fP/M/6j8fP+o/8z/nP+Q/7T8fP+M/5D/dP/Q/4j8fP/M/6j/qP+s/7j8fP/M/5z/gP/M/Hz/eP+A/7z/zP/Q/7T/kPx8/Wx/vP+0/6j/eP+Q/7j/uPx8/7j/zP+A/8z/kP1wfHz/oP+k/4T/qP+0/7D/gP/M/6D/qP+k/Kz8fP+E/6D/rP+Q/7j8fP+4/4D/xP+Q/4z8fP90/+D8fPw4/+D/uP+g/6T/zP+Q/7T/pP+A/6z/uPx8/8z/qP+o/6z/uPx8/7D/gP/g/Hz/oP+k/3j/rP/Q/4z/kPx8/7z/kP+0/7j/qP+k/4D/rP+s/+D8fP+g/4z/kP+k/8z/oP+E/6D/gP90/6z/kPx8/6j/tPx8/6j/zP+c/5D/tPx8/7j/kP+k/7j/oP/M/6D/xP+Q/Hz/oP+k/4T/qP+0/7D/gP/M/6D/qP+k/Jz/uP/Q/3j/nPx8/4D/uPx8/9D/uP+Q/7T/pP+A/7D/kP+4/Kz8fP+8/4D/uP+4/8j/qP+0/4z/uPys/Hz/vP+A/8z/nP+4/Hz/zP+o/Hz/hP+g/6z/kP+4/Hz/gP94/3j/kP+4/7j/kP+M/Kz8fP+A/6T/jPx8/7z/gP/M/5z/uPx8/8z/qPx8/7T/kP+I/6D/uP/M/7T/4Px8/4D/eP94/5D/uP+4/5D/jPyg/KT/9P/g/Hz/0P+4/6D/pP+I/Hz/zP+c/6D/uPx8/7j/qP+E/8z/yP+A/7T/kPys/Hz/4P+o/9D8fP+A/3j/mP+k/6j/yP+s/5D/jP+I/5D8fP/M/5z/gP/M/Hz/4P+o/9D8fP+A/7T/kPx8/4D/yP+A/7T/kPx8/6j/hPx8/8z/nP+g/7j8fP+A/6T/jPx8/8z/gP+Y/5D8fP+4/6j/rP+Q/Hz/tP+Q/7j/vP+o/6T/uP+g/3T/oP+s/6D/zP/g/Hz/hP+o/7T8fP+A/6T/4Px8/7z/kP+0/7j/qP+k/4D/rP+s/+D8fP+g/4z/kP+k/8z/oP+E/6D/gP90/6z/kPx8/6j/tPx8/6j/zP+c/5D/tPx8/7j/kP+k/7j/oP/M/6D/xP+Q/Hz/oP+k/4T/qP+0/7D/gP/M/6D/qP+k/Hz/vP+0/6j/xP+g/4z/kP+M/Hz/zP+o/Hz8MP+g/3j/tP+o/7j/qP+E/8z8fP+o/7T8fP+A/6T/4Px8/6j/zP+c/5D/tPx8/7z/gP+0/8z/4Px8/8z/nP+0/6j/0P+I/5z8fP/g/6j/0P+0/Hz/0P+4/5D8fP+o/4T8fP/M/5z/kPx8/7j/qP+E/8z/yP+A/7T/kPyk/RT9FPwM/Cj/+PxQ/DD8EPwk/Ez8APxM/CD8KPwk/RT8AP+k/+D8fP+8/5D/tP+4/6j/pPx8/8z/nP+A/8z8fP+c/4D/uPx8/8T/gP+s/6D/jPx8/4D/eP94/5D/uP+4/Hz/zP+o/Hz/4P+o/9D/tPx8/3j/qP+w/7z/0P/M/5D/tPx8/6j/tPx8/6D/pP/M/5D/tP+k/4D/rPx8/6T/kP/M/8j/qP+0/5j8fP+w/4D/4Px8/3j/qP+8/+D8fP+A/6T/jPx8/9D/uP+Q/Hz/zP+c/5D8fP+M/6j/eP/Q/7D/kP+k/8z/gP/M/6D/qP+k/Hz/hP+o/7T8fP/g/6j/0P+0/Hz/oP+k/8z/kP+0/6T/gP+s/Kz8fP+0/5D/hP+Q/7T/kP+k/3j/kPx8/7z/0P+0/7z/qP+4/5D/uPyk/RT9FPwQ/Fz8PPwo/DT8TPx8/DT8EPw4/Ez8NPwg//j8TPwg/Cj8JPw4/RT8TP+c/5D8fP+4/6j/hP/M/8j/gP+0/5D8fP+g/7j8fP+4/9D/dP+U/5D/eP/M/Hz/zP+o/Hz8UP+k/6D/zP+Q/4z8fPw4/8z/gP/M/5D/uPx8/5D/3P+8/6j/tP/M/Hz/rP+A/8j/uPx8/4D/pP+M/Hz/tP+Q/4j/0P+s/4D/zP+g/6j/pP+4/KT8YP+o/9D8fP+w/9D/uP/M/Hz/eP+o/7D/vP+s/+D8fP/I/6D/zP+c/Hz/gP+s/6z8fP+M/6j/sP+Q/7j/zP+g/3j8fP+A/6T/jPx8/6D/pP/M/5D/tP+k/4D/zP+g/6j/pP+A/6z8fP+Q/9z/vP+o/7T/zPx8/6z/gP/I/7j8fP+A/6T/jPx8/7T/kP+I/9D/rP+A/8z/oP+o/6T/uPx8/8z/nP+A/8z8fP+A/7z/vP+s/+D8fP/M/6j8fP/M/5z/kPx8/7j/qP+E/8z/yP+A/7T/kPyk/Ez/nP+Q/7j/kPx8/6z/gP/I/7j8fP+g/6T/eP+s/9D/jP+Q/Hz/tP+Q/7j/zP+0/6D/eP/M/6D/qP+k/7j8fP+o/6T8fP+M/5D/uP/M/6D/pP+A/8z/oP+o/6T/uPys/Hz/kP+k/4z8fP/Q/7j/kP+0/7j8fP+A/6T/jPx8/5D/pP+M/Hz/0P+4/5D8pPwE/6j/tPx8/4D/jP+M/6D/zP+g/6j/pP+A/6z8fP+g/6T/hP+o/7T/sP+A/8z/oP+o/6T8rPx8/7j/kP+Q/Hz/yP/I/8j8pP+w/6D/eP+0/6j/uP+o/4T/zPyk/3j/qP+w/Hz8qPx8/5D/3P+8/6j/tP/M/6D/pP+I/Hz8pP0U/RT8OPxQ/Dz8PPwo/DT8TPx8/Dj8EPw0/ET8IP/4/BD8OP0U//T/kP94/4D/0P+4/5D8fP/M/5z/oP+4/Hz/uP+o/4T/zP/I/4D/tP+Q/Hz/oP+4/Hz8dP+A/7j8fP+g/7j8rPx8/HT8fP/I/5D8fP+w/4D/4Px8/6T/qP/M/Hz/vP+0/6j/xP+g/4z/kPx8/7j/0P+8/7z/qP+0/8z8fP+4/5D/tP/E/6D/eP+Q/7j8fP+E/6j/tPx8/6D/zPyk/RT9FPwQ/CT8TPwg/DT8EPx8/AD8CPw0/BD8EPww/BD8JPxM/RT8TP+c/6D/uPx8/4D/iP+0/5D/kP+w/5D/pP/M/Kz8fP+A/6T/jPx8/8z/nP+Q/Hz/zP+Q/7T/sP+4/Hz/hP+o/7T8fP+4/9D/vP+8/6z/kP+w/5D/pP/M/7j8rPx8/9D/vP+M/4D/zP+Q/7j8rPx8/CD/pP/M/5D/tP+k/5D/zPx8/LD8fP90/4D/uP+Q/4z8fP+4/5D/tP/E/6D/eP+Q/7j8fP+A/6T/jPx8/7j/0P+8/7z/qP+0/8z8fP+4/5D/tP/E/6D/eP+Q/7j8fP/M/5z/gP/M/Hz/4P+o/9D8fP/Q/7j/kPys/Hz/gP+0/5D8fP/M/5z/kPx8/5D/pP/M/6D/tP+Q/Hz/gP+I/7T/kP+Q/7D/kP+k/8z8fP+E/6j/tPx8/8z/nP+Q/Hz/uP+o/4T/zP/I/4D/tP+Q/Hz/gP+k/4z8fP+4/9D/vP+8/6j/tP/M/Hz/uP+Q/7T/xP+g/3j/kP+4/KT9FP0U/AD8PPw8/Cz8IP/4/AD/9Pws/BD8fPws/AD8SP0U/FD/pP+g/8z/kP+M/Hz8OP/M/4D/zP+Q/7j8pPwg/4T8fP/g/6j/0Px8/4D/eP/A/9D/oP+0/5D/jPx8/8z/nP+Q/Hz/uP+o/4T/zP/I/4D/tP+Q/Hz/oP+k/Hz/zP+c/5D8fPxQ/6T/oP/M/5D/jPx8/Dj/zP+A/8z/kP+4/Kz8fPxI/4D/uP+c/6D/pP+I/8z/qP+k/Hz/uP/M/4D/zP+Q/Hz/rP+A/8j8fP+I/6j/xP+Q/7T/pP+4/Hz/zP+c/5D8fP+g/6T/zP+Q/7T/vP+0/5D/zP+A/8z/oP+o/6T8fP+o/4T8fP/M/5z/oP+4/Hz/gP+I/7T/kP+Q/7D/kP+k/8z8fP+A/6T/jPx8/4D/vP+8/6z/oP+Q/7j8fP/M/6j8fP94/6z/gP+g/7D/uPx8/4T/qP+0/Hz/dP+0/5D/gP94/5z8fP+o/4T8fP+g/8z8rPx8/7T/kP+I/4D/tP+M/6z/kP+4/7j8fP+o/4T8fP94/6j/pP+E/6z/oP94/8z8fP+o/4T8fP+s/4D/yP+4/Hz/vP+0/6D/pP94/6D/vP+s/5D/uPyk/Ez/nP+Q/Hz/rP+A/8j/uPx8/6j/hPx8/8z/nP+Q/Hz/uP/M/4D/zP+Q/Hz/yP+c/5D/tP+Q/Hz/4P+o/9D8fP+s/6D/xP+Q/Hz/iP+o/8T/kP+0/6T8fP+A/6z/rPx8/6j/zP+c/5D/tPx8/3j/rP+A/6D/sP+4/Kz8fP+g/6T/eP+s/9D/jP+g/6T/iPx8/3j/rP+A/6D/sP+4/Hz/0P+k/4z/kP+0/Hz/uP/M/4D/zP+Q/Hz/eP+o/6T/uP/Q/7D/kP+0/Hz/vP+0/6j/zP+Q/3j/zP+g/6j/pPx8/6z/gP/I/7j8rPx8/9D/pP+E/4D/oP+0/Hz/eP+o/7D/vP+Q/8z/oP/M/6D/qP+k/Hz/rP+A/8j/uPys/Hz/gP+k/4z8fP+g/6T8fP/M/6j/tP/M/KT9FPwo/9D/zP+4/6D/jP+Q/Hz/zP+c/5D8fPxQ/6T/oP/M/5D/jPx8/Dj/zP+A/8z/kP+4/KT8IP+E/Hz/4P+o/9D8fP+A/3j/wP/Q/6D/tP+Q/4z8fP/M/5z/kPx8/7j/qP+E/8z/yP+A/7T/kPx8/6D/pPx8/4D/pP/g/Hz/qP/M/5z/kP+0/Hz/eP+o/9D/pP/M/7T/4Pys/Hz/zP+c/5D8fP+s/4D/yP+4/Hz/qP+E/Hz/zP+c/4D/zPx8/3j/qP/Q/6T/zP+0/+D8fP+A/7z/vP+s/+D8pP0U/RT8LPwQ/Aj8APws/Hz8EPwE/AT8EP/4/Ez9FPxM/5z/oP+4/Hz/gP+I/7T/kP+Q/7D/kP+k/8z8fP+M/5D/uP94/7T/oP90/5D/uPx8/3j/kP+0/8z/gP+g/6T8fP+s/5D/iP+A/6z8fP+0/6D/iP+c/8z/uPyk/GD/qP/Q/Hz/sP+A/+D8fP+c/4D/xP+Q/Hz/qP/M/5z/kP+0/Hz/tP+g/4j/nP/M/7j8fP/Q/6T/jP+Q/7T8fP/M/5z/kPx8/6z/gP/I/7j8fP+o/4T8fP/g/6j/0P+0/Hz/eP+o/9D/pP/M/7T/4Pyk/GD/qP/Q/Hz/sP+A/+D8fP+A/6z/uP+o/Hz/nP+A/8T/kPx8/7T/oP+I/5z/zP+4/Hz/yP+g/8z/nPx8/7T/kP+4/7z/kP94/8z8fP/M/6j8fP/M/5z/kPx8/7z/gP+0/8z/4Px8/4T/tP+o/7D8fP/I/5z/qP+w/Hz/4P+o/9D8fP+A/3j/wP/Q/6D/tP+Q/4z8fP/M/5z/kPx8/7j/qP+E/8z/yP+A/7T/kPyk/Ez/nP+g/7j8fP+A/4j/tP+Q/5D/sP+Q/6T/zPx8/4z/qP+Q/7j8fP+k/6j/zPx8/3j/nP+A/6T/iP+Q/Hz/4P+o/9D/tPx8/7T/oP+I/5z/zP+4/Hz/0P+k/4z/kP+0/Hz/zP+c/5D8fP+s/4D/yP+4/Hz/qP+E/Hz/4P+o/9D/tPx8/3j/qP/Q/6T/zP+0/+D8fP+g/4T8fP/M/5z/kPx8/6z/gP/I/7j8fP+o/4T8fP/g/6j/0P+0/Hz/eP+o/9D/pP/M/7T/4Px8/4z/qPx8/6T/qP/M/Hz/vP+Q/7T/sP+g/8z8fP+g/8z8fP/M/6j8fP+M/6j8fP+4/6j8pP0U/RT8DPwg/Dj/+Pws/AD8IPww/BD8NPx8/Cj8BPx8/Ej8APw0/DT8APwk/Ez8YP0U/Ez/nP+Q/Hz/uP+o/4T/zP/I/4D/tP+Q/Hz/oP+4/Hz/rP+g/3j/kP+k/7j/kP+M/Hz8dP+A/7j8fPyw/Hz/oP+4/KT8dPx8/GD/qP/Q/Hz/dP+Q/4D/tPx8/8z/nP+Q/Hz/tP+g/7j/mPx8/6j/hPx8/9D/uP+g/6T/iPx8/6D/zPyk/Dj/4P+4/6D/pP/M/5D/tP+k/4D/rP+4/Hz/iP+g/8T/kP+4/Hz/pP+o/Hz/kP/c/7z/tP+Q/7j/uPx8/8j/gP+0/7T/gP+k/8z/oP+Q/7j8rPx8/4j/0P+A/7T/gP+k/8z/kP+Q/7j8fP+o/7T8fP94/6j/pP+M/6D/zP+g/6j/pP+4/KT8YP+o/9D8fP+w/4D/4Px8/5z/gP/E/5D8fP+A/4z/jP+g/8z/oP+o/6T/gP+s/Hz/eP+o/6T/uP/Q/7D/kP+0/Hz/tP+g/4j/nP/M/7j8fP/Q/6T/jP+Q/7T8fP/g/6j/0P+0/Hz/rP+o/3j/gP+s/Hz/rP+A/8j/uPx8/8j/nP+g/3j/nPx8/8z/nP+g/7j8fP+A/4j/tP+Q/5D/sP+Q/6T/zPx8/3j/gP+k/6T/qP/M/Hz/eP+c/4D/pP+I/5D8pPxM/6j8fP/M/5z/kPx8/5D/3P/M/5D/pP/M/Hz/vP+Q/7T/sP+g/8z/zP+Q/4z8fP/Q/6T/jP+Q/7T8fP/g/6j/0P+0/Hz/rP+o/3j/gP+s/Hz/rP+A/8j/uPys/Hz/uP/g/7j/oP+k/8z/kP+0/6T/gP+s/7j8fP+Q/9z/eP+s/9D/jP+Q/7j8fP/M/5z/kPx8/6D/sP+8/6z/oP+Q/4z8fP/I/4D/tP+0/4D/pP/M/6D/kP+4/Hz/qP+E/Hz/sP+Q/7T/eP+c/4D/pP/M/4D/dP+g/6z/oP/M/+D8rPx8/4T/oP/M/6T/kP+4/7j8fP+E/6j/tPx8/4D8fP+8/4D/tP/M/6D/eP/Q/6z/gP+0/Hz/vP/Q/7T/vP+o/7j/kPx8/4D/pP+M/Hz/pP+o/6T8fPyw/Hz/oP+k/4T/tP+g/6T/iP+Q/7D/kP+k/8z8pP0U/RT8LPwg/DD8IPxM/AD8TPwg/Cj8JPx8/Cj8JPx8/AD8JPwM/Hz8EPxc//j8LPxQ/Dj8IPwo/CT8fPwo/AT8fPw0/BD8MPwQ/Az8IPwQ/Dj8fPwA/CT8DPx8/Az8APww/AD8CPwQ/Dj9FPxg/6j/0Px8/3j/gP+k/Hz/tP+Q/3j/qP/E/5D/tPx8/4T/tP+o/7D8fP+4/+D/uP+g/6T/zP+Q/7T/pP+A/6z/uPx8/4D/pP+M/Hz/oP/M/7j8fP+4/9D/vP+8/6z/oP+Q/7T/uPx8/6j/pP+s/+D8fP+M/6D/tP+Q/3j/zPx8/4z/gP+w/4D/iP+Q/7j8fP/Q/7z8fP/M/6j8fPxQ/KT8OPyk/Iz80Pyk/Lz8vPyk/GD/qP/Q/Hz/eP+A/6T/pP+o/8z8fP+0/5D/eP+o/8T/kP+0/Hz/gP+k/+D8fP+o/8z/nP+Q/7T8fP+M/4D/sP+A/4j/kP+4/Kz8fP+g/6T/eP+s/9D/jP+g/6T/iPx8/3j/qP+k/7j/kP/A/9D/kP+k/8z/oP+A/6z8rPx8/6z/qP+4/8z8fP+8/7T/qP+E/6D/zP+4/Kz8fP+4/7z/kP94/6D/gP+s/Kz8fP+g/6T/jP+g/7T/kP94/8z8fP+o/7T8fP+g/6T/eP+g/4z/kP+k/8z/gP+s/Hz/jP+A/7D/gP+I/5D/uPyk/RT8TP+c/6D/uPx8/6z/oP+w/6D/zP+A/8z/oP+o/6T8fP+A/7z/vP+s/6D/kP+4/Hz/zP+o/RT8lPx8/4D/pP/g/8z/nP+g/6T/iPx8/7T/kP+s/4D/zP+Q/4z8fP/M/6j8fP/M/5z/kPx8/7j/qP+E/8z/yP+A/7T/kPys/Hz/uP+Q/7T/xP+g/3j/kP+4/Kz8fP94/6j/pP/M/5D/pP/M/Jz/oP+k/3j/rP/Q/4z/oP+k/4j8fP94/6j/jP+Q/KD8fP+o/6T8fP/M/5z/oP+0/4z8fP+8/4D/tP/M/+D8fPwg/6T/zP+Q/7T/pP+Q/8z8fP+4/6D/zP+Q/7j8rPx8/6j/tPx8/8z/nP+g/7T/jPx8/7z/gP+0/8z/4Px8/7z/tP+o/4j/tP+A/7D/uPzY/Hz/gP+k/4z9FPyU/Hz/eP+s/4D/oP+w/7j8fP+E/6j/tPx8/3T/tP+Q/4D/eP+c/Hz/qP+E/Hz/eP+o/6T/zP+0/4D/eP/M/Kz8fP90/7T/kP+A/3j/nPx8/6j/hPx8/8j/gP+0/7T/gP+k/8z/4Pys/Hz/iP/Q/4D/tP+A/6T/zP+Q/5D8fP+o/7T8fP94/6j/pP+M/6D/zP+g/6j/pPys/Hz/uP/M/7T/oP94/8z8fP+s/6D/gP90/6D/rP+g/8z/4Pys/Hz/pP+Q/4j/rP+g/4j/kP+k/3j/kPys/Hz/qP+0/Hz/qP/M/5z/kP+0/Hz/zP+o/7T/zPx8/8z/qPx8/8z/nP+Q/Hz/kP/c/8z/kP+k/8z8fP+8/5D/tP+w/6D/zP/M/5D/jPx8/3T/4Px8/4D/vP+8/6z/oP94/4D/dP+s/5D8fP+s/4D/yPyk/RT8IP/M/Hz/gP+s/7j/qPx8/4D/vP+8/6z/oP+Q/7j8fP+Q/8T/kP+k/Hz/oP+E/Hz8OP/g/7j/oP+k/8z/kP+0/6T/gP+s/7j8fP+Y/6T/kP/I/Hz/qP+0/Hz/uP+c/6j/0P+s/4z8fP+c/4D/xP+Q/Hz/mP+k/6j/yP+k/Hz/gP90/6j/0P/M/Hz/zP+c/5D8fP+8/6j/uP+4/6D/dP+g/6z/oP/M/+D8fP+o/4T8fP/M/5z/kPx8/4z/gP+w/4D/iP+Q/7j8pPxM/5z/kPx8/4D/dP+o/8T/kPx8/6z/oP+w/6D/zP+A/8z/oP+o/6T8fP+o/7T8fP+Q/9z/eP+s/9D/uP+g/6j/pPx8/7D/gP/g/Hz/pP+o/8z8fP+A/7z/vP+s/+D8fP/M/6j8fP/g/6j/0Px8/3T/kP94/4D/0P+4/5D8fP/g/6j/0P+0/Hz/eP+o/9D/pP/M/7T/4Px8/7D/gP/g/Hz/pP+o/8z8fP+A/6z/rP+o/8j8fP/M/5z/kPx8/5D/3P94/6z/0P+4/6D/qP+k/Hz/qP+0/Hz/rP+g/7D/oP/M/4D/zP+g/6j/pPx8/6j/hPx8/6D/pP94/6D/jP+Q/6T/zP+A/6z8rPx8/3j/qP+k/7j/kP/A/9D/kP+k/8z/oP+A/6z8fP+o/7T8fP+o/8z/nP+Q/7T8fP+M/4D/sP+A/4j/kP+4/KT9FPw8/6z/kP+A/7j/kPx8/6T/qP/M/5D8fPzU/Hz8AP+4/Hz/zP+c/6D/uPx8/7j/qP+E/8z/yP+A/7T/kPx8/6D/uPx8/4z/oP+4/8z/tP+g/3T/0P/M/5D/jPx8/6D/pPx8/ED/0P+Q/3T/kP94/Kz8fP/4/4D/pP+A/4z/gPys/Hz/uP+o/7D/kPx8/6j/hPx8/8z/nP+Q/Hz/eP+s/4D/0P+4/5D/uPx8/6D/pPx8/8z/nP+g/7j8fP+A/4j/tP+Q/5D/sP+Q/6T/zPx8/4D/tP+Q/Hz/vP+0/6j/xP+g/4z/kP+M/Hz/dP+Q/6z/qP/I/Hz/oP+k/Hz8BP+0/5D/pP94/5z8pP0U/DT/kP+w/4D/tP/A/9D/kPx8/NT8fP/4/5D8fP+s/6j/iP+g/3j/oP+Q/6z8fP2g/8z/gP+k/8z8fP+M/6D/uP/M/7T/oP90/9D9oPx8/4D/0Px8/ED/0P2g/3T/kP94/Kz8fP/4/4D/pP+A/4z/gPys/Hz/eP+Q/7T/zP+A/6D/pP+Q/7j8fP+M/5D/uPx8/3j/rP+A/9D/uP+Q/7j8fP+M/4D/pP+4/Hz/eP+Q/Hz/eP+o/6T/zP+0/4D/zPx8/7j/qP+k/8z8fP+E/6j/0P+0/6T/oP+Q/7j8fP94/6D8fPyw/Hz/jP+Q/7j/uP+o/9D/uPx8/5D/pPx8/4T/tP+A/6T9iP+A/6D/uPyk/RT9IP0g/Hz8fPx8/BD8XPwo/CT+IPw0/AD8TPwg/Cj8JPx8/Az8EPx8/Aj8APw0/AD8JPxM/CD8EPyk/Cz/kPx8/6z/qP+I/6D/eP+g/5D/rPx8/8T/oP+4/aD8fP+8/4D/tPx8/9D/pP+Q/Hz/rP+g/3j/kP+k/3j/kPx8/5D/uP/M/Hz/qP+E/4T/kP+0/8z8fP6Y/Hz/zP+Q/6z8fP/A/9D/kP+s/Hz+2Pyk/Ez/qP/Q/8z/kPx8/9D/zP+g/6z/oP+4/4D/zP+g/6j/pPx8/4z/kPx8/3j/kPx8/6z/qP+I/6D/eP+g/5D/rPx8/5D/uP/M/Hz9fPx8/8T/qP/M/7T/kPx8/7j/kP/Q/6z/kPx8/7T/oP+4/8D/0P+Q/Hz/kP/M/Hz/vP2g/7T/oP+s/KT8OP/g/7j/oP+k/8z/kP+0/6T/gP+s/7j8fP+k/Ij/gP94/3j/qP+0/4z/kPx8/4D/0P94/9D/pP+Q/Hz/gP/Q/8z/tP+Q/Hz/iP+A/7T/gP+k/8z/oP+Q/Hz/kP/c/7z/tP+Q/7j/uP+Q/KT8fPxE/6j/0P+4/Hz/vP+o/9D/xP+Q/9T8fP90/aD/pP2g/4T/oP94/6D/kP+0/Hz/jP+Q/Hz/jP+0/6j/oP/M/7j8fP+A/4z/jP+g/8z/oP+o/6T/pP+Q/6z/uPx8/5D/pPx8/8T/kP+0/8z/0Px8/4z/0Px8/4z/tP+o/6D/zPx8/6z/qP94/4D/rPx8/7j/0P+0/Hz/rP+A/Hz/vP+0/6j/zP+Q/3j/zP+g/6j/pPx8/4z/0P+Q/7j8fP94/6j/pP+4/6j/sP+w/4D/zP+Q/9D/tP+4/Kz8fP/A/9D/kPx8/3j/kPx8/3j/qP+k/8z/tP+A/8z8fP+k/5D8fP+8/5D/0P/M/Hz/sP+o/4z/oP+E/6D/kP+0/KT8fPws/4D8fP+o/9D8fP+Q/6z/rP+Q/7j8fP+4/6j/pP/M/Hz/vP+Q/7T/sP+g/7j/kP+4/Hz/vP+A/7T8fP+s/5D8fP+M/7T/qP+g/8z8fP+s/6j/eP+A/6z/kPys/Hz/rP+Q/7j8fP+I/4D/tP+A/6T/zP+g/5D/uPx8/6D/sP+8/6z/oP94/6D/zP+Q/7j8fP+M/5D8fP/A/9D/gP+s/6D/zP2g/Hz/sP+A/7T/eP+c/4D/pP+M/5D8rPx8/4z8iP+A/4z9oP/A/9D/gP/M/6D/qP+k/Hz9fPx8/9D/pPx8/9D/uP+A/4j/kPx8/7z/gP+0/8z/oP94/9D/rP+g/5D/tPx8/5D/zPx8/4z8iP+A/3T/uP+Q/6T/eP+Q/Hz/jP+Q/Hz/eP+o/6T/zP+0/5D/hP+A/Yj/qP+k/Hz/uP+o/6T/zPx8/5D/3P94/6z/0P+Q/7j8pP0U/SD9IPx8/Hz8fPws/CD8MPwg/Ez8APxM/CD8KPwk/Hz8DPwQ/Dj8fPwM/Cj8MPww/AD8CPwQ/Dj8fPyw/Hz8IPwk/Ez+IPw0/hT8TPw4/Hz8EPxM/Hz8EPxc//j8LPxQ/Dj8IPwo/CT8fPwM/BD8fPw0/BD8OPw8/Cj8JPw4/AD/9Pwg/Cz8IPxM/iD8fPw8/Cj8UPw0/Hz8LPwQ/Dj8fPwM/Cj8MPww/AD8CPwQ/Dj8pPxE/6j/0P+4/Hz/vP+o/9D/xP+Q/9T8fP+o/3T/zP+Q/6T/oP+0/Hz/jP+Q/Hz8OP/g/7j/oP+k/8z/kP+0/6T/gP+s/7j8fP+Q/8z8fP+M/5D8fP+4/5D/uPx8/4T/qP/Q/7T/pP+g/7j/uP+Q/9D/tP+4/Hz/0P+k/5D8fP+g/6T/jP+Q/7D/pP+g/7j/gP/M/6D/qP+k/Hz/kP+k/Hz/eP+A/7j8fP+M/5D8fP+M/6j/sP+w/4D/iP+Q/7j8fP+M/6D/tP+Q/3j/zP+4/Hz/0P+k/6D/wP/Q/5D/sP+Q/6T/zPx8/Xz8fP+c/4D/0P/M/5D/0P+0/Hz/jP+Q/Hz80Pys/Hz8vPy8/Hz8jPx8/FD8OPyk/ET/qP/Q/7j8fP+k/5D8fP+8/6j/0P/E/5D/1Px8/7z/tP2g/8z/kP+k/4z/tP+Q/Hz9fPx8/4D/0P94/9D/pP+Q/Hz/oP+k/4z/kP+w/6T/oP+4/4D/zP+g/6j/pPx8/7z/qP/Q/7T8fP+s/5D/uPx8/4D/0P/M/7T/kP+4/Hz/jP+o/7D/sP+A/4j/kP+4/Kz8fP/g/Hz/eP+o/7D/vP+0/6D/uPx8/6z/kP+4/Hz/jP+o/7D/sP+A/4j/kP+4/Hz/uP+8/aD/eP+g/4D/0P/c/Kz8fP+g/6T/jP+g/7T/kP94/8z/uPx8/6j/0Px8/4D/eP94/5D/uP+4/6j/oP+0/5D/uPx8/5D/zPx8/7z/kP+0/8z/kP+4/Hz/jP+Q/Hz/dP2g/6T9oP+E/6D/eP+Q/7j8pP0U/RT9IP0g/Hz8fPx8//j/kP/M/8z/kPx8/6z/oP+w/6D/zP+A/8z/oP+o/6T8fP94/6j/pP94/5D/tP+k/5D8fPzU/RT/zP+o/9D/zPx8/3j/kPx8/8D/0P+g/Hz/kP+4/8z8fP+0/5D/rP+g/aD8fP+A/9D8fP+s/6j/iP+g/3j/oP+Q/6z8rPx8/4D/0P/c/Hz/uP+Q/7T/xP+g/3j/kP+4/Hz/qP/Q/Hz/gP/Q/Hz/eP+o/6T/zP+Q/6T/0Pyc/+D8fP94/6j/sP+8/7T/oP+4/Hz/rP+Q/Hz/eP+o/4z/kPyg/Hz/hP+g/4j/0P+0/4D/pP/M/Hz/uP/Q/7T8fP+M/5D/uPx8/7j/oP/M/5D/uPx8/CD/pP/M/5D/tP+k/5D/zPx8/8z/oP+Q/7T/uPx8/6j/0Px8/4z/gP+k/7j8fP+M/5D/uPx8/7z/tP+o/4j/tP+A/7D/sP+Q/7j8fP/M/6D/kP+0/7j82Px8/5D/zP0U/6z/kP+4/Hz/tP2g/3j/rP+A/7D/gP/M/6D/qP+k/7j8fP+A/9D8fP/M/6D/zP+0/5D8fP+M/5D8fP/E/6D/qP+s/4D/zP+g/6j/pPx8/4z/kPx8/3j/qP+k/8z/tP+A/8z8fP+o/9D8fP+M/5D8fP+I/4D/tP+A/6T/zP+g/5D8rPx8/6j/0Px8/4D/0Px8/8z/oP/M/7T/kPx8/4z/kPx8/7T/kP+4/7z/qP+k/7j/gP90/6D/rP+g/8z9oPx8/7j/zP+0/6D/eP/M/5D8rPx8/4z/kPx8/6T9oP+I/6z/oP+I/5D/pP94/5D8fP+o/9D8fP+M/Ij/0P+k/5D8fP+A/9D/zP+0/5D8fP+E/4D/0P/M/5D8fP+M/4D/pP+4/Hz/rP+A/Hz/rP+g/7D/oP/M/5D8fP+A/9D/zP+o/7T/oP+4/aD/kPx8/7z/gP+0/Hz/rP+A/Hz/rP+o/6D8fP+Q/6T8fP/E/6D/iP/Q/5D/0P+0/KT9FP0U/BD/rP+s/5D8fP+4/Ij/gP+8/7z/rP+g/8D/0P+Q/Hz9oP+I/4D/rP+Q/7D/kP+k/8z8rPx8/7D9lP+w/5D8fP+4/6D8fPw4/+D/uP+g/6T/zP+Q/7T/pP+A/6z/uPx8/3j/qP+k/6T/gP+g/7j/uP+A/6D/zPx8/6j/0Px8/4z/kP/E/7T/gP+g/8z8fP94/6j/pP+k/4D9pP/M/7T/kPx8/6z8iP2g/8T/kP+k/8z/0P+A/6z/oP/M/aD8fP+M/Ij/0P+k/Hz/zP+Q/6z8fP+M/6j/sP+w/4D/iP+Q/KT8fPw4/6D8fP/E/6j/zP+0/5D8fP+8/4D/4P+4/Hz/pPyI/4D/0P/M/6j/tP+g/7j/kPx8/7z/gP+4/Hz/rPyI/5D/3P94/6z/0P+4/6D/qP+k/Hz/qP/Q/Hz/rP+A/Hz/rP+g/7D/oP/M/4D/zP+g/6j/pPx8/4z/kPx8/7T/kP+4/7z/qP+k/7j/gP90/6D/rP+g/8z9oPx8/7z/qP/Q/7T8fP+s/5D/uPx8/4z/qP+w/7D/gP+I/5D/uPx8/6D/pP+M/6D/tP+Q/3j/zP+4/Kz8fP+A/3j/eP+Q/7j/uP+o/6D/tP+Q/7j8fP+o/9D8fP+M/5D8fP/A/9D/kP+s/8D/0P+Q/Hz/pP+A/8z/0P+0/5D8fP/A/9D/kPx8/3j/kPx8/7j/qP+g/8z8rPx8/6D/rPx8/7j/kPx8/7z/kP/Q/8z8fP/A/9D/kPx8/6z/gPx8/6z/oP+w/6D/zP+A/8z/oP+o/6T8fP+o/9D8fP+s/Ij/kP/c/3j/rP/Q/7j/oP+o/6T8fP94/6D8fPyw/Hz/jP+Q/7j/uP/Q/7j8fP+k/5D8fP+4/Ij/gP+8/7z/rP+g/8D/0P+Q/7T/gPx8/7z/gP+4/Hz9fPx8/8T/qP/M/7T/kPx8/aD/iP+A/7T/jPyk/RT8EPwE/AT8EPxM/Hz8FPxQ/DT8IPwM/CD8QPxQ/BD8pPws/5D8fP+8/7T9oP+4/5D/pP/M/Hz/eP+o/6T/zP+0/4D/zPx8/4z9oP94/7T/oP/M/Hz/eP+Q/7T/zP+A/6D/pP+4/Hz/jP+0/6j/oP/M/7j8fP+U/9D/tP+g/4z/oP/A/9D/kP+4/KT8RP+o/9D/uPx8/7z/qP/Q/7T/tP+g/5D/1Px8/4D/xP+o/6D/tPx8/4z8iP+A/9D/zP+0/5D/uPx8/4z/tP+o/6D/zP+4/Hz/vP+0/aD/xP/Q/7j8fP+8/4D/tPx8/6z/kP+4/Hz/rP+o/6D/uPx8/4z/kPx8/8T/qP/M/7T/kPx8/7z/gP/g/7j8pPx8/Cz/kPx8/7z/tP2g/7j/kP+k/8z8fP94/6j/pP/M/7T/gP/M/Hz/pP+Q/Hz/sP+o/4z/oP+E/6D/kPx8/7z/gP+4/Hz/rP+Q/7j8fP+M/7T/qP+g/8z/uPx8/8D/0P+Q/Hz/xP+o/9D/uPx8/3j/qP+k/4T9nP+0/5D/pP/M/Hz/rP+Q/7j8fP+s/6j/oP+4/Hz/jP+Q/Hz/xP+o/8z/tP+Q/Hz/vP+A/+D/uPx8/7j/oPx8/3j/kP+s/6z/kP+4/LD/eP+g/Hz/pP+Q/Hz/rP+Q/Hz/vP+Q/7T/sP+Q/8z/zP+Q/6T/zPx8/7z/gP+4/KT9FP0U/Pz8/Pz8/Dj/4P+4/6D/pP/M/5D/tP+k/4D/rP+4/Hz8LP+g/3j/kP+k/7j/kPz8/Pz8/Pz8/JD/uPx8/Cz/oP94/5D/pP+4/5D8fPwA/4j/tP+Q/5D/sP+Q/6T/zPz8/Pz8/Pz8/Dj/qP+E/8z/yP+A/7T/kPxs/Dj/4P+4/6D/pP/M/5D/tP+k/4D/rP+4/Gz8kP+4/Pz8/Pz8/Pz8NP+g/3j/nP+Q/4z8uPy0/KT/jP+s/6z8/Pz8/Pz8/Pws/6D/eP+Q/6T/uP+Q/Hz8AP+I/7T/kP+Q/7D/kP+k/8z8/Pz8/Pz8MPw4/Hz8OP+c/5D/rP+s/Hz8DP+s/4j8/Pz8/Pz8/Pxg/6j/0Px8/3j/gP+k/Hz/gP+s/7j/qPx8/9D/uP+Q/Hz/zP+c/5D8fPyo/4D/eP94/5D/vP/M/5D/0P+s/4D8fP94/6j/sP+w/4D/pP+M/LD/rP+g/6T/kPx8/7j/yP+g/8z/eP+c/Hz/zP+o/Hz/gP94/3j/kP+8/8z8fP/M/5z/kPx8/BD8UPws/AD8pPz8/Pz8/Pz8/IT8AP+I/7T/kP+Q/Pz8/PyE/Az/kP94/6z/oP+k/5D8/Pz8/Pz8/PyE/Dz/tP+g/6T/zPz8/Pz8NPwg//j8HPwQ/Az8IPxM/Pz8/Pz8/Pz8EP/Q/6z/gPwA/3j/eP+Q/7z/zP+Q/4z8/Pz8/Pz8/P/7q7Ozg6eML6OnkE+oA7eLxEj8/Pz8/Pw4/5z/kP+s/6z8uPy0/KT/jP+s/6z8/Pyo/4D/eP94/5D/vP/M/5D/0P+s/4D8/Pyw/4D/eP94/5D/vP/M/5D/0P+s/4D8/Pz8/Pz8/Pz8/Dj/qP+E/8z/yP+A/7T/kPxs/DD/oP94/7T/qP+4/6j/hP/M/Gz/yP+g/6T/jP+o/8j/uPx8/6T/zPxs/3j/0P+0/7T/kP+k/8z/xP+Q/7T/uP+g/6j/pPz8/Pz8/Pz8/Dz/tP+o/4z/0P94/8z8JP+A/7D/kPz8/6D/qP/M/9D/gP+8/Pz8/Pz8/Pz8/Pz8/Dj/qP+E/8z/yP+A/7T/kPxs/DD/oP94/7T/qP+4/6j/hP/M/Gz8SP+g/6T/jP+o/8j/uPx8/CT8TPxs//j/0P+0/7T/kP+k/8z8RP+Q/7T/uP+g/6j/pPxs/Dj/kP+0/8T/kP+0/Gz8OP+Q/7T/xP+Q/7T8LP+Q/8T/kP+s/7j8/Pz8/Pz8/Pwk/4D/pP+o/Dj/kP+0/8T/kP+0/Pz8/PwDe3uTv8x8E9OvgHycYKgkoOj8/JN5FPyQ/6z/uPz8/Ez/nP+g/7j8fP+g/7j8fP/M/5z/kPx8/4T/oP+0/7j/zPx8/7T/0P+k/Hz/qP+E/Hz/zP+c/6D/uPx8/7z/tP+o/4j/tP+A/7D8pPx8/GD/qP/Q/Hz/sP/Q/7j/zPx8/4D/eP94/5D/vP/M/Hz8EPxQ/Cz8APx8/8z/qPx8/3j/qP+k/8z/oP+k/9D/kPyk/RT8/Pz8/Pz8/Pz8/Pz8/PxQ/7j/kPx8/LD/gP94/3j/kP+8/8z/kP/Q/6z/gPx8/8z/qPx8/4D/eP94/5D/vP/M/Hz8EPxQ/Cz8APyk/RT9FPz8/Pz8/Pw4/6j/hP/M/8j/gP+0/5D8bPw4/+D/uP+g/6T/zP+Q/7T/pP+A/6z/uPz8/Pz8/Pwg/6T/zP+Q/7T/pP+A/6z8JP+A/7D/kPz8/Pz8/Pz8/AT/oP+s/5D8RP+Q/7T/uP+g/6j/pPz8/AT/oP+s/5D8DP+Q/7j/eP+0/6D/vP/M/6D/qP+k/Pz8LP+Q/4j/gP+s//j/qP+8/+D/tP+g/4j/nP/M/Pz8/P/4/6j/sP+8/4D/pP/g/CT/gP+w/5D8/Pxs/Dj/zP+0/6D/pP+I/AT/oP+s/5D8IP+k/4T/qPxs/JD8vPzM/Fz8kPy8/Mz8XPxs/JD/uPz8/Gz8RP+A/7T8BP+g/6z/kPwg/6T/hP+o/Gz8TP+0/4D/pP+4/6z/gP/M/6D/qP+k/Pz8/Pz8/Pz8OP+c/5D/rP+s//j/qP+w/7z/qP+k/5D/pP/M/Pz8/Pw4/8z/0P90/Dz/gP/M/5z8/Pz8/Pz8/P+k/Kj/gPz8/Gz8AP/Q/8z/qP+0/9D/pP+4/Az/oP+4/4D/dP+s/5D/jPz8/Pz8/PwA/9D/zP+o/7T/0P+k/Hz8EP+k/8z/tP/g/Pz8/Pz8/Az/kP+4/3j/tP+g/7z/zP+g/6j/pPz8/Dz/0P90/6z/oP+4/5z/kP+0/Pz8/Pz8/CD/sP+A/4j/kPx8/Dz/gP/M/5z8/Pz8/Ez/oP+w/5D/uP/M/4D/sP+8/Pz8/Pz8/AD/0P/M/6j/tP/Q/6T/uPx8/LD8fPw4/+D/uP+g/6T/zP+Q/7T/pP+A/6z/uPzU/Hz/yP/I/8j8pP+4/+D/uP+g/6T/zP+Q/7T/pP+A/6z/uPyk/3j/qP+w/Pz8/Pz8/9D/3P/M/5z/kP+w/5D8pP+M/6z/rPz8/CO4T5+Ts5ADe8+jx5D8/Pwrv5OkT5+Ts5APg8+A/Pz8D7eDyE+fk7OT94N7m4u3q9OnjPz8/Pz/+6+ru5BPn5OzkA+Dz4D8/7vPt6OniH/Pq6h/r6uniPxs/Pz8/Pz8/DeTiA+Tr5PPkBuT4BPcSPw4/GD8OPxM/BD8MPz8/Pz8HPwY//j8NPz8/Pz8/Pz8/Bz8GP/4/FD8/Pz8/Pz8/Pwc/Bj8LPww/Pz8/Pz8/Pz8HPwY/FD8/Pwc/Bj/+P/4/Pz8/Pz8/Pz8NPwQ/Aj8IPw4/Ez8NPxg/Pz8/Pz8/Pz/+Pws/Dj8IPwM/Gz8/Pz8/J/BF/0A/Pz8P40H/QD8/P7/pQP9APz8/DfPrCfMO8+Dz9O4T6gPq7gTt7ertPz8/6T/zP+M/6z/rPyk/4z/rP+s/Pz8/Pz8/n/BF/0A/Pz/PZED/QD8/P+/pQP9APz8/7j/zP+A/8z/0P+4/Pz8/P/0/9D/zP/M/6j/pPz8/Pz8OP/M/4D/zP+g/3j8/Pz8/DT/kP+4/6D/1P+Q/7T/+P+s/4D/uP+4/Pz8/Pz8/Pz8HPwY/Cz8MPxs/Pz8/Pz8/Bz8GP/4/FD8bPz8/Pz8/Pw8/AD8TPwc/Pz8/Pz8/Pz8AP/Q/8z/qPw0/9D/pP+4/Pz8/Pz8/Pz8SPwg/CT8DPwo/Ej8OPz8/Dj/qP+E/8z/yP+A/7T/kPxs//j/rP+A/7j/uP+Q/7j8bPz8/Pz8/P+4/5z/kP+s/6z8bP+o/7z/kP+k/Gz/eP+o/7D/sP+A/6T/jPz8/Pz8dPyQ/7j8dPx8/HT8kPyQ/MD8dPz8/Pz8DP+Q/4T/gP/Q/6z/zPwg/3j/qP+k/Pz8dPyQ/7j8dPys/Lz8/Pz8/NT8fPz8/Pz8AP94/3j/kP+4/7j8DP+Q/6T/oP+Q/4z8/Pz8/Pz8/Pw4/5D8DP+Q/3T/0P+I/Dz/tP+g/8T/oP+s/5D/iP+Q/Pz8/Pz8/Pz/yP+g/6T/rP+o/4j/qP+k/KT/kP/c/5D8/Pz8/Pz8/Pw4/5D8IP+w/7z/kP+0/7j/qP+k/4D/zP+Q/Dz/tP+g/8T/oP+s/5D/iP+Q/Pz8/Pw4/5D8OP+Q/3j/0P+0/6D/zP/g/Dz/tP+g/8T/oP+s/5D/iP+Q/Pz8OP+Q//T/gP94/5j/0P+8/Dz/tP+g/8T/oP+s/5D/iP+Q/Pz8/Pz8/Gz8NP+Q/4j/oP+4/8z/tP/g/Gz8MP+A/3j/nP+g/6T/kPxs/Pz8/Pxs/DT/kP+I/6D/uP/M/7T/4Pxs/FD/uP+Q/7T8bPz8/Pz8/Pz8/Pz8bPw0/5D/iP+g/7j/zP+0/+D8bPww/4D/eP+c/6D/pP+Q/Gz8OP+o/4T/zP/I/4D/tP+Q/Gz/+P+s/4D/uP+4/5D/uPxs/Pz8NP/Q/6T/gP+4/Pz8pPz8/DT8UPwk/Az8LPws/Lj8tPz8/Pz8/Pz8/DT8UPwk/Az8LPws/Pz8/P/4/Dj/+Pw0/CD8PPxM/Pz8SPw4//j8NPwg/Dz8TPz8/DT8EPwI/Dj8RPw0/Lj8tPz8/Pz8/Pz8/Dz8KPxI/BD8NPw4/Bz8EPws/Cz8/Pz8/DD8OPwc/Ez8APz8/Pz8/Pw8//j8APws/FD8APyk/BD8XPwQ/Pz8/Pw4//j8NPwg/Dz8TPw0/FD8JPwk/BD8NPyk/BD8XPwQ/Pz8/Pz8/Pz8IPwk/AT8DPwQ/AT8APxQ/Cz8TPwg/CT8OPxM/AD8LPws/Pz8/Pz8//j8MPwM/Pz8MPwg//j8NPwo/Dj8KPwE/Ez8/Pz8/Pz8S6vIxMwTp4N3r5BLq8jEzAe4N5OPo7eTe8+jq6T8/PwY/5D/tP+k/5D/rPy4/LT8pP+M/6z/rPz8/Pz8/Pz8/EuryMTMD6O7g3evkEuryMTMB7g3k4+jt5N7z6OrpPz8S6vIxMw3k8eTt8xLq8jEzAe4N5OPo7eTe8+jq6T8/P+A/4z/xP+A/7z/oPy4/LT8pP+M/6z/rPz8/Pz8/Pz8/Gz8OP/g/7j/zP+Q/7D8uPy0/Pz8/Pz8/JD8PP+0/6j/iP+0/4D/sPxI/MT8zPy4/LT8kPz8/Pz8kPw8/7T/qP+I/7T/gP+w/AT/oP+s/5D/uPyQ/Pz8/Pw8/7T/qP+I/7T/gP+w/Ej8xPzM/Lj8tPz8/Pz8/Pz8/JD8PPw0/Cj8CPw0/AD8MPwE/CD8LPwQ/Dj8nPxc/Nz8xPyg/JD8/Px8/Jz/3Pzc/MT8oPz8/Pz8PPw0/Cj8CPw0/AD8MPwE/CD8LPwQ/Dj8nPxc/Nz8xPyg/Pz8/Pz8/JD/vP+0/6j/iP+0/4D/sP+M/4D/zP+A/JD8/Pz8/Pz8kP+A/6z/rP/Q/7j/kP+0/7j/vP+0/6j/hP+g/6z/kPyQ/Pz8/Pz8/JD/ePzU/Gz/vP+0/6j/iP+0/4D/sP+M/4D/zP+A/Gz8/Pz8/Pz8/Pxs/DD/oP94/7T/qP+4/6j/hP/M/Gz8SP+g/6T/jP+o/8j/uPx8/Az/kP+E/5D/pP+M/5D/tPxs/Pz8/Pz8/Pz8OP/g/7D/dP+o/6z/oP94/Cz/oP+k/5j8RP+A/6z/0P+Q/Pz8/Pz8/Gz8OP/g/7j/zP+Q/7D8uPy0/Gz/pP/M/4z/rP+s/KT/jP+s/6z8/PxM/5z/kPx8/7j/vP+Q/3j/oP+E/6D/kP+M/Hz/jP+g/7T/kP94/8z/qP+0/+D8fP+g/7j8fP+k/6j/zPx8/4D8fPxI/6D/pP+M/6j/yP+4/Hz/uP/g/7j/zP+Q/7D8fP+0/6j/qP/M/Pz8/Pz8/Pz8OP+Q/DT/kP+4/8z/qP+0/5D8PP+0/6D/xP+g/6z/kP+I/5D8/Pz8/Gz/uP/g/7j/zP+Q/7D8uPy0/Gz/eP+o/6T/hP+g/4j8bP+4/+D/uP/M/5D/sPz8/4D/0P/M/6j/tP/Q/6T/uPyk/7j/4P+4/8z/kP+w/Pz8/Pz8/Pz8/PwA/9D/zP+o/7T/0P+k/7j8fP+0/5D/wP/Q/6D/tP+Q/7j8fPwA/4z/sP+g/6T/oP+4/8z/tP+A/8z/qP+0/Hz/vP+0/6D/xP+g/6z/kP+I/5D8fP/M/6j8fP+A/6T/gP+s/+D/1P+Q/Hz/gP+k/Hz/qP+E/4T/rP+g/6T/kPx8/7j/4P+4/8z/kP+w/Pz8/P/4/4D/pP+k/6j/zPx8/6z/qP+A/4z8fP+0/5D/iP+g/7j/zP+0/+D8fP+c/6D/xP+Q/Hz8iP+4/+D/uP/M/5D/sPyI/Hz/qP+E/Hz/zP+c/5D8fP+4/5D/rP+Q/3j/zP+Q/4z8fP+4/+D/uP/M/5D/sPx8/7T/qP+o/8z8/Pz8//j/gP+k/6T/qP/M/Hz/qP+8/5D/pPx8/7j/4P+4/8z/kP+w/Hz/tP+Q/4j/oP+4/8z/tP/g/Hz/mP+Q/+D8fP+o/4T8fP/M/5z/kPx8/7j/kP+s/5D/eP/M/5D/jPx8/7j/4P+4/8z/kP+w/Hz/tP+o/6j/zPz8/Gz/uP/g/7j/zP+Q/7D8uPy0/Gz/eP+o/6T/hP+g/4j8bP+4/6j/hP/M/8j/gP+0/5D8/Pz8/Pz/gP/Q/8z/qP+0/9D/pP+4/KT/uP+o/4T/zP/I/4D/tP+Q/Pz8/Pz8/Pz8/Pz8/Pz/+P+A/6T/pP+o/8z8fP+s/6j/gP+M/Hz/tP+Q/4j/oP+4/8z/tP/g/Hz/nP+g/8T/kPx8/Ij/uP+o/4T/zP/I/4D/tP+Q/Ij8fP+o/4T8fP/M/5z/kPx8/7j/kP+s/5D/eP/M/5D/jPx8/7j/4P+4/8z/kP+w/Hz/tP+o/6j/zPz8/Pz8/Pz8/Gz/pP/M/9D/uP+Q/7T8pP+M/4D/zPz8/4D/0P/M/6j/tP/Q/6T/uPyk/9D/uP+Q/7T8/Pz8/Pz/+P+A/6T/pP+o/8z8fP+s/6j/gP+M/Hz/0P+4/5D/tPx8/7T/kP+I/6D/uP/M/7T/4Px8/5z/oP/E/5D8fP+o/4T8fP/M/5z/kPx8/6j/hP+E/6z/oP+k/5D8fP+4/+D/uP/M/5D/sPz8/Pz8/Pz8/DD/oP94/7T/qP+4/6j/hP/M/Gz8SP+g/6T/jP+o/8j/uPxs//j/0P+0/7T/kP+k/8z8RP+Q/7T/uP+g/6j/pPz8/Pz8/Pz8/Dz/tP+o/4j/tP+A/7D8BP+g/6z/kP+4/Az/oP+0/Pz8PP+0/6j/iP+0/4D/sPwE/6D/rP+Q/7j8DP+g/7T8fPyc/9z83PzE/KD8/Pz8/Pz8PPw0/Cj8CPw0/AD8MPwE/CD8LPwQ/Dj8/Pz8/Pz8/P/4/6j/sP+w/6j/pPwE/6D/rP+Q/7j8DP+g/7T8/Pz8//j/qP+w/7D/qP+k/Dz/tP+o/4j/tP+A/7D8BP+g/6z/kP+4/Pz8/P/4/6j/sP+w/6j/pPwE/6D/rP+Q/7j8DP+g/7T8fPyc/9z83PzE/KD8/Pz8/Pz8/P/4/6j/sP+w/6j/pPw8/7T/qP+I/7T/gP+w/AT/oP+s/5D/uPyc/9z83PzE/KD8/P/4/6j/sP+w/6j/pPxI/MT8zPy4/LT8DP+g/7T8/Pz8//j/qP+w/7D/qP+k/Dz/tP+o/4j/tP+A/7D8SPzE/Mz8uPy0/Pz8/Pz8/Pz8/Pz8/DD/oP94/7T/qP+4/6j/hP/M/Gz8SP+g/6T/jP+o/8j/uPx8/CT8TPxs//j/0P+0/7T/kP+k/8z8RP+Q/7T/uP+g/6j/pPz8/Dj/4P+4/8z/kP+w/DT/qP+o/8z8/Pz8/Ej/oP+k/Az/oP+0/Pz8/Pxs/Dj/4P+4/Ej/qP/I/MT8zPz8/Pz8/Pw4/Cj8BPxM/Ej8APw0/BD8/Pz8/Pz8/P+A/9D/zP+o/7T/0P+k/7j8pP/Q/7j/kP+0/Gz8/Pz8/4D/0P/M/6j/tP/Q/6T/uPyk/7j/qP+E/8z/yP+A/7T/kPxs//j/rP+A/7j/uP+Q/7j8bPz8/Pz8OP+Q/6z/kP94/8z8/Pz8/Az/kP+E/4D/0P+s/8z8/Pz8/Pz8/Pz8/Gz8NP+Q/4j/oP+4/8z/tP/g/Gz8MP+A/3j/nP+g/6T/kPxs/4D/0P/M/6j/tP/Q/6T/uPyk/7j/4P+4/8z/kP+w/Gz/+P+o/6T/zP+0/6j/rPw4/5D/zPyQ/Lz8uP+M/Pz8/Pz8/Pz/+P/Q/7T/tP+Q/6T/zP/4/6j/pP/M/7T/qP+s/Dj/kP/M/Pz8/Pz8//j/0P+0/7T/kP+k/8z/+P+o/6T/zP+0/6j/rPw4/5D/zPxs//j/qP+k/8z/tP+o/6z8bPw4/5D/uP+4/6D/qP+k/Hz8MP+A/6T/gP+I/5D/tPxs/BD/pP/E/6D/tP+o/6T/sP+Q/6T/zPz8/Pz8/Pw8/4D/zP+c/Pz8/Pz8/Pz8EP+k/8T/oP+0/6j/pP+w/5D/pP/M/Pz82Pz8/Pz8/Pwk/6j8fP+g/8z/kP+w/7j8fP/M/6j8fP+4/5D/gP+0/3j/nPz8/Pz/+P+A/6T/pP+o/8z8fP+E/6D/pP+M/Hz/uP/M/7T/oP+k/4j8fPx0/Pz8/Pz8/Pz8BP+g/6z/kPx8/6T/qP/M/Hz/hP+o/9D/pP+M/NT8fPz8/Pz8/Pz8/3T/gP+s/6z/qP+o/6T8/P/0/AD8LPws/Cj8KPwk/Pz8OPwo/AT8TPxI/AD8NPwQ/Gz8OP/g/7j/oP+k/8z/kP+0/6T/gP+s/7j8bPwA/9D/zP+o/7T/0P+k/7j8/Pz8/9z/vP+o/7j8/Pz8/Pz8/P/g/7z/qP+4/Pz8/Pz8/Pz/yP+g/4z/zP+c/Pz8/Pz8/5z/kP+g/4j/nP/M/Pz8/P+4/5z/qP/I/4D/rP+s/Pz/uP+c/6j/yP+k/6j/sP+g/3j/tP+o/7j/qP+E/8z8/P+4/5z/qP/I/6T/qP/I/6D/pP+M/6j/yP+4/Pz8/Pz8/8T/kP+0/6D/hP/g/7j/oP+I/6T/gP/M/9D/tP+Q/7j8/Pz8/Pz8/P+4/5z/qP/I/6j/pP+s/+D/vP+Q/7T/0P+4/5D/tP+s/6j/eP+A/8z/oP+o/6T/uPz8/Pz8/Pz8/7j/nP+o/8j/qP+k/6z/4P/E/6D/tP/Q/7j/zP+o/8z/gP+s/Pz8/P94/5z/kP94/5j/xP+g/7T/0P+4/8z/qP/M/4D/rPz8/7j/0P90/7D/oP/M/8T/oP+0/9D/uP/M/6j/zP+A/6z8/Pz8/Pz8/P+E/6j/pP/M/Pz8/Pz8/Pz/eP+o/6z/0P+w/6T8kP+M/Pz8/Pz8/Pz/eP+o/6z/0P+w/6T8PP+o/7j8kP+M/Pz8MP+g/3j/tP+o/7j/qP+E/8z8fPw4/4D/pP+4/Hz8OP+Q/7T/oP+E/Pz8/Pz8/Pz8AP/Q/8z/qPw0/9D/pP+4/Hz8DP+A/8z/gPx8/Jz8lPyk/4D/tP+k/KD8/PyU/KT/gP+0/6T8/PwA/6z/rPx8/Jz8lPyk/JT8oPz8/JT8pPyU/Pz8/Pz8/Pz8/Pz8/Pz/+P+o/7D/vP+A/7T/kPx8/8z/qPx8/Dj/gP/E/5D/jPx8/AD/0P/M/6j8NP/Q/6T/uPx8/AT/oP+s/5D8pPyk/KT8/Pz8/Pz8lPyk/4D/tP+k/Pz8/Pz8/BD/tP+0/6j/tPx8/6j/vP+Q/6T/oP+k/4j8fP+E/6D/rP+Q/Pz8/Pxw/Hz8sPx8/Dj/4P+4/6D/pP/M/5D/tP+k/4D/rP+4/NT8fP/I/8j/yPyk/7j/4P+4/6D/pP/M/5D/tP+k/4D/rP+4/KT/eP+o/7D8/Pz8/AD/0P/M/6j/tP/Q/6T/uPx8//j/qP+w/7z/gP+0/5D8fP/I/6D/zP+c/Hz8WPz8/Ez/nP+Q/Hz/hP+g/6z/kPx8/6D/uPx8/3j/qP+0/7T/0P+8/8z8/Pxc/Hz8/Pz8/Jj8fPz8/Pz8dPyQ/7j8dPz8/Pz9IPz8/JD/uPz8/Pz/uP/M/4D/tP/M/Pz8/Pz8/JD8PPw0/Cj8CPw0/AD8MPwE/CD8LPwQ/Dj8kPz8/Pz87P90/4D/jPx8/3j/qP+w/7D/gP+k/4z85Pz8/Pz8/Pyk/KT8pPz8/Pz8/Pz8/Pz8nPwQ/7j/eP+A/7z/kPx8/8z/qPx8/3j/gP+k/3j/kP+s/Hz/uP94/4D/pPyg/Hz8PP+A/7T/uP+g/6T/iPx8/Pz8/Pz8/Pz8bPzo/Oj8bPz8/Pz8/Pz8/Gz8OPxg/Dj8TPwQ/DD8NPwo/Cj8TPxs/Pz8/Pz8/Pz8kPw4/GD8OPxM/BD8MPw0/Cj8KPxM/JD8bPw4/GD8OPxM/BD8MPy4/LT8/Pz8/Pz8/Pz8/Pz8/Pw4/6j/hP/M/8j/gP+0/5D8bPww/6D/eP+0/6j/uP+o/4T/zPxs/Ej/oP+k/4z/qP/I/7j8bP/4/9D/tP+0/5D/pP/M/ET/kP+0/7j/oP+o/6T8bPwA/7z/vPx8/Dz/gP/M/5z/uPxs/Pz8/Pyk/KT8/Pz8/Pz8/Pyk/3j/qP+w/Pz8/Pz8/Pz8pP+Q/9z/kPz8/Pz8/Pz8/KT/jP+s/6z8/Pz8/+z/7Pz8/Pz8/Pz8/JD/jPyk/JD/jPyk/JD/jPyk/JD/jPz8/JD8vPy0/4z8kPy8/LT/jPyQ/Lz8tP+M/LD8kPy8/LT/jPyQ/Lz8tP+M/JD8vPy0/4z8/Pz8/Pz8kP+4/Hz8kP+4/Pz8/Pz8//j8APxM/AD8DPww/CD8JPz8/Pz8/Pz8/LSkwMSk3My8pMCkwLzApLikzKS0pMD8/CT8TPx8/AD8UPxM/Bz8KPw0/CD8TPxg/Gz8OPxg/Dj8TPwQ/DD8/PwQ/7T/tP+o/7T8fP+s/6j/gP+M/6D/pP+I/Hz/vP+0/6j/hP+g/6z/kPx8/4T/qP+0/Hz8/Pz8/AD/0P/M/6j/tP/Q/6T/uPx8/Fj8/Pz8/Pz8/Pz8/Pz8OP+Q/8z/zP+g/6T/iP+4/Hz/hP+0/6j/sPx8/6z/qP+A/4z/kP+M/Hz/uP94/4D/pP+4/Hz/eP+A/6T/pP+o/8z8fP90/5D8fP+w/6j/jP+g/4T/oP+Q/4z8/Pz8/Pz8AP/Q/8z/qP+0/9D/pP+4/Pz8/Pz8/Pz8/Pz8/Pz8/PxI/6D/pP+4/6j/eP+Y/Hz8PP+0/6j/zP+o/3j/qP+s/Hz8PP+0/6j/xP+g/4z/kP+0/7j8fP94/4D/pP+k/6j/zPx8/3T/kPx8/4z/oP+4/4D/dP+s/5D/jPx8/Jz/qP+k/6z/4Px8/4z/kP+s/5D/zP+g/6j/pPx8/6D/uPx8/7j/0P+8/7z/qP+0/8z/kP+M/KD8/Pz8/Pz8/Pz8/Pz8HPwY/Cz8MPxs/Dj/qP+E/8z/yP+A/7T/kPxs/DD/oP94/7T/qP+4/6j/hP/M/Gz8SP+g/6T/jP+o/8j/uPx8/CT8TPxs//j/0P+0/7T/kP+k/8z8RP+Q/7T/uP+g/6j/pPxs/Ej/oP+k/6z/qP+I/6j/pPxs/FD/uP+Q/7T/oP+k/6D/zPz8/Oj8/Pz8/Pz8DP+g/7j/gP90/6z/oP+k/4j8fP+o/7T8fP+M/5D/rP+Q/8z/oP+k/4j8fPxQ/7j/kP+0/6D/pP+g/8z8fP/I/6D/rP+s/Hz/vP+0/5D/xP+Q/6T/zPx8/9D/uP+Q/7T/uPx8/4T/tP+o/7D8fP+s/6j/iP+I/6D/pP+I/Hz/qP+k/KT9FPwA/7T/kPx8/+D/qP/Q/Hz/uP/Q/7T/kPx8/+D/qP/Q/Hz/yP+A/6T/zPx8/8z/qPx8/4z/oP+4/4D/dP+s/5D8fP+A/9D/zP+o/7T/0P+k/Hz/qP+E/Hz8/PwA/9D/zP+o/7T/0P+k/7j8DP+g/7j/gP90/6z/kP+M/KT/oP+k/6D8/Pz8/Pz8/P+s/6j/gP+M/Pz8/Pz8/Pz/yP+g/6T/jP+o/8j/uPz8/7T/0P+k/Pz8AP/Q/8z/qP+0/9D/pP+4/Az/oP+4/4D/dP+s/5D/jPz8/Pz8/Pz8/Jz8DP+Q/4T/gP/Q/6z/zPyg/Pz8/Pz8/HT8kPzA/HT8fPyQ/JT8/Pys/Pz8/Pz8/BD/tP+0/6j/tPx8/3j/nP+A/6T/iP+g/6T/iPx8/6D/zP+Q/7D8fP+4/8z/gP/M/5D8/Pz8/Pz8/Pz8/Pz8/Pw4/5D/zP/M/6D/pP+I/7j8fP+M/5D/tP+g/8T/kP+M/Hz/hP+0/6j/sPx8/6D/sP+8/6j/tP/M/5D/jPx8/6z/qP+I/7j8fP94/4D/pP+k/6j/zPx8/3T/kPx8/7D/qP+M/6D/hP+g/5D/jPz8/Pz8DP+Q/6z/kP/M/5D/jPx8/6D/zP+Q/7D/uPx8/3j/gP+k/6T/qP/M/Hz/dP+Q/Hz/sP+o/4z/oP+E/6D/kP+M/Pz8/Pz8/Pz8/Pz8/Pz8/PwM/5D/rP+Q/8z/oP+k/4j8fPxQ/7j/kP+0/6D/pP+g/8z8fP/I/6D/rP+s/Hz/vP+0/5D/xP+Q/6T/zPx8/9D/uP+Q/7T/uPx8/4T/tP+o/7D8fP+s/6j/iP+I/6D/pP+I/Hz/qP+k/KT9FPwA/7T/kPx8/+D/qP/Q/Hz/uP/Q/7T/kPx8/+D/qP/Q/Hz/yP+A/6T/zPx8/8z/qPx8/4z/kP+s/5D/zP+Q/Hz/gP/Q/8z/qP+0/9D/pPx8/6j/hPx8/Pz8/Pz8/Pz8/Pz8/Pz8AP+0/5D8fP/g/6j/0Px8/7j/0P+0/5D8fP/g/6j/0Px8/8j/gP+k/8z8fP/M/6j8fP+M/5D/rP+Q/8z/kPx8/4D/0P/M/6j/tP/Q/6T8fP+o/4T8fPz8/BD/tP+0/6j/tPx8/4z/kP+s/5D/zP+g/6T/iPx8/7j/zP+A/7T/zPx8/7j/kP/M/8z/oP+k/4j8/Pz8/Pz8/P+8/7T/qP+8/5D/tP/M/6D/kP+4/Pz8/Pwg/6T/eP+o/7D/vP+A/8z/oP90/6z/kPx8/AD/0P/M/6j/tP/Q/6T/uPx8/4T/oP+s/5D8fP+E/6j/tP+w/4D/zPyk/Pz8/PwA/9D/zP+o/DT/0P+k/7j8fPxI/4D/tP+k/6D/pP+I/Pz8/Pz8/Pz8OP+o/7D/kPx8/4z/gP/M/4D8fP+E/6j/0P+k/4z8fP+g/6T8fP/M/5z/kPx8/AD/0P/M/6j/tP/Q/6T/uPx8/4T/oP+s/5D8fP/M/5z/gP/M/Hz/oP+4/Hz/pP+o/8z8fP+A/7z/vP+s/6D/eP+A/3T/rP+Q/Hz/zP+o/Hz/zP+c/6D/uPx8/6j/vP+Q/7T/gP/M/6D/pP+I/Hz/uP/g/7j/zP+Q/7D8pPz8/Pz8/Pw4/4D/xP+g/6T/iPx8/7j/eP+A/6T8fP/M/6j81P0U/Pz8/Pz8/Pz8EP+0/7T/qP+0/Hz/uP+A/8T/oP+k/4j8fP+E/6D/rP+Q/Pz8/Pz8/Dj/gP/E/6D/pP+I/KT8pPyk/Pz8/Pz8/Dj/gP/E/5D8DP+g/4D/rP+o/4j8/Pz8/BD/tP+0/6j/tPx8/6D/sP+8/6j/tP/M/6D/pP+I/Hz/hP+g/6z/kPz8/Pz8/Pz8/Cz/qP+A/4z/kP+M/Hz8AP/Q/8z/qP+0/9D/pP+4/Hz8BP+g/6z/kPyk/Pz8/Pz8/CD/sP+8/6j/tP/M/Hz8AP/Q/8z/qPw0/9D/pP+4/Hz/jP+A/8z/gPx8/4T/tP+o/7D8fPwE/6D/rP+Q/KT8pPyk/Pz8/Pz8/Pz8/Pz8/Pz8AP/Q/8z/qPw0/9D/pP+4/Hz8DP+A/8z/gPx8/Jz8lPyk/4D/tP+k/KD8/PyU/KT/gP+0/6T8/PxM/5D/3P/M/Hz8nPyU/KT/zP/c/8z8oPz8/JT8pP/M/9z/zPz8/AD/rP+s/Hz8nPyU/KT8lPyg/Pz8lPyk/JT8/Pz8/Pz8/Pw4/4D/xP+Q/Hz8AP/Q/8z/qPw0/9D/pP+4/Hz8KP/Q/8z/vP/Q/8z8fP/M/6j8fPwE/6D/rP+Q/KT8pPyk/Pz/yP90/Pz8/PyQ/3j8/Pz8/Ez/nP+Q/Hz/hP/Q/6z/rPx8/6T/gP+w/5D8fP+o/4T8fP/M/5z/kPx8/7j/kP+s/5D/eP/M/5D/jPx8/5j/kP/g/Hz/qP+0/Hz/xP+A/6z/0P+Q/Hz/oP+4/Hz/pP+o/8z8fP+A/8T/gP+g/6z/gP90/6z/kPyk/Pz8/Pz8/Pz8bPwc/Bj8EPxg/Gj8LPwo//j8APws/Gj8MPwA//j8HPwg/CT8EPz8/Gz8HPwY/BD8YPxo/FD8OPwQ/DT8OPxs/Pz8/Pz8/Pz8bPwc/Bj8EPxg/Gj/+PxQ/DT8NPwQ/CT8TPxo/FD8OPwQ/DT8/Pz8/Gz8HPwY/BD8YPxo//j8UPw0/DT8EPwk/Ez8aP/4/Cj8JPwE/CD8CPz8/Pz8/Pz8/Gz8HPwY/BD8YPxo//j8LPwA/Dj8OPwQ/Dj8aPw0/Cj8KPxM/Pz8/Pxs/Bz8GPwQ/GD8aPxQ/Dj8EPw0/Dj8/Pw0/5D/iPwQ/4z/oP/M/Gj8NP+Q/4j8EP+M/6D/zPz8/JD/uP/g/7j/zP+Q/7D/tP+o/6j/zPyQ/Gz/tP+Q/4j/kP+M/6D/zPyk/5D/3P+Q/Pz8/Pz8/Pz8/Pz8/Pz8/PwA/9D/zP+o/7T/0P+k/7j8fP/I/4D/uPx8/9D/pP+A/3T/rP+Q/Hz/zP+o/Hz/rP+A/9D/pP94/5z8fPw0/5D/iP+Q/4z/oP/M/KT8/Pz8/Dj/4P+4/Ez/tP+Q/5D8RP+g/5D/yPy4/LT8/Pz8/Pz8OP/g/7j8LP+g/7j/zPxE/6D/kP/I/Lj8tPz8/Pz8/P+M/5D/uP+Y/8z/qP+8/KT/oP+k/6D8/P/4/4D/pP94/5D/rP+s/6D/pP+I/Hz/uP94/4D/pPyk/KT8pPz8/Pz8nPwQ/7j/eP+A/7z/kPx8/8z/qPx8/3j/gP+k/3j/kP+s/Hz/uP94/4D/pPyg/Hz8RP+Q/7T/oP+E/+D/oP+k/4j8fPz8/Pz8nPwk/6j/zPx8/8T/kP+0/6D/hP+g/5D/jPyg/Hz8/Pyc/ET/kP+0/6D/hP+g/5D/jPyg/Hz8/Pyc/CT/qP/M/Hz8RP+Q/7T/oP+E/6D/kP+M/KD8fPz8//j/rP+Q/4D/pPx8/ET/oP+0/9D/uPxM/6j/zP+A/6z8/Pz8/Kz8fPz8/Pz8/Pz8/Dj/oP+I/6T/kP+M/Hz8MP+g/3j/tP+o/7j/qP+E/8z8/Pz8/Pz8/Pww/6D/eP+0/6j/uP+o/4T/zPz8/Pz8/Pw4/6D/iP+k/5D/jPx8/Ej/oP+k/4z/qP/I/7j8/Pz8/Ej/oP+k/4z/qP/I/7j8/Px8/BD/pP/M/7T/oP+Q/7j8fPwc/6D/jP+M/5D/pPyk/Pz8/Pz8/Pz8JP+o/Hz8BP+g/6z/zP+Q/7T8pPz8/Pz8JP+o/Hz/jP+g/4T/hP+Q/7T/kP+k/3j/kP+4/Hz/dP+Q/8z/yP+Q/5D/pPx8/3j/0P+0/7T/kP+k/8z8fP+4/3j/gP+k/Hz/gP+k/4z8fP+4/4D/xP+Q/4z8fP+E/6D/rP+Q/KT8/Pyc/ET/kP+0/6D/hP+g/5D/jPyg/Pz8/PxI/6j/yPzE/Mz8uPy0/CT/qP+M/5D8bPz8/Pz8/Pz8/Gz8IP+k/7z/tP+o/3j8OP+Q/7T/xP+Q/7T8uPy0/Pz8HPwY//j8NPxs//j8LPw4/CD8DPxs/Pz8bPwg/6T/uP/M/4D/pP94/5D8/Pz8/Pz8OP+o/4T/zP/I/4D/tP+Q/Gz/+P+s/4D/uP+4/5D/uPxs//j8LPw4/CD8DPxs/Pz8OP+o/4T/zP/I/4D/tP+Q/Gz8SP+o/8j8xPzM/Lj8tPwk/6j/jP+Q/Gz/+P+s/4D/uP+4/5D/uPxs//j8LPw4/CD8DPxs/Pz8bPw4/5z/kP+s/6z8bPwo/7z/kP+k/Gz/+P+o/7D/sP+A/6T/jPz8/Gz8DP+Q/4T/gP/Q/6z/zPwg/3j/qP+k/Pz8/Pz8/Pz8fPyw/OT8fPz8/Pz8/Pz8/Az/kP+8/5D/pP+M/Pz8/Pxs/Az/kP+8/5D/pP+M/Pz8nPwQ/7j/eP+A/7z/kPx8/8z/qPx8/3j/gP+k/3j/kP+s/KD8fPw4/3j/gP+k/6T/oP+k/4j8pPyk/KT8/Pz8/DT8EPwI/CD8OPxM/DT8YPwQ/DD8PPxM/GD8/Pz8/Pz8BPwo/Cz8DPwQ/DT8/Pz8/AT8KPws/Az8EPw0/BD8MPw8/Ez8YPz8//T/qP+o/8z8EP/c/5D/eP/Q/8z/kPz8/Dj/4P+4/8z/kP+w/Gz/+P/Q/7T/tP+Q/6T/zP/4/6j/pP/M/7T/qP+s/Dj/kP/M/Gz/+P+o/6T/zP+0/6j/rPxs/Dj/kP+4/7j/oP+o/6T8fPww/4D/pP+A/4j/kP+0/Pz8/Pz8/Pz8OP+Q/8z/0P+8/BD/3P+Q/3j/0P/M/5D8/Pz8/Pz8/PwQ/9z/kP94/9D/zP+Q/Pz8OPy8/CD/pP+g/8z/oP+A/6z/+P+o/7D/sP+A/6T/jPz8/Pz8/Pz8/Dj/kP+0/8T/oP94/5D/+P+o/6T/zP+0/6j/rPww/4D/pP+A/4j/kP+0/BD/3P/M/5D/pP+4/6D/qP+k/Pz8/Pw4/+D/uP/M/5D/sPxs//j/0P+0/7T/kP+k/8z/+P+o/6T/zP+0/6j/rPw4/5D/zPxs//j/qP+k/8z/tP+o/6z8/Pz8/Pz8/Pz8/Pz8/Pz8/Dj/qP+E/8z/yP+A/7T/kPxs/DD/oP94/7T/qP+4/6j/hP/M/Gz8KP+E/4T/oP94/5D8bPwo/9D/zP+s/6j/qP+Y/Gz8AP+M/4z/oP+k/7j8/Pz8/Pz8/Pz8/Pz8/Pz8/Dj/qP+E/8z/yP+A/7T/kPxs/Ej/qP/I/MT8zPy4/LT8JP+o/4z/kPxs/DD/oP94/7T/qP+4/6j/hP/M/Gz8KP+E/4T/oP94/5D8bPwo/9D/zP+s/6j/qP+Y/Gz8AP+M/4z/oP+k/7j8/Pz8/Pz8/Pw4/6j/hP/M/8j/gP+0/5D8bPww/6D/eP+0/6j/uP+o/4T/zPxs/Cj/hP+E/6D/eP+Q/Gz8EP/c/3j/kP+s/Gz8AP+M/4z/oP+k/7j8/Pz8/Dj/qP+E/8z/yP+A/7T/kPxs/Ej/qP/I/MT8zPy4/LT8JP+o/4z/kPxs/DD/oP94/7T/qP+4/6j/hP/M/Gz8KP+E/4T/oP94/5D8bPwQ/9z/eP+Q/6z8bPwA/4z/jP+g/6T/uPz8/Pz8/Pz8/Pz8/Pw4/6j/hP/M/8j/gP+0/5D8bPww/6D/eP+0/6j/uP+o/4T/zPxs/Cj/hP+E/6D/eP+Q/Gz8PP+o/8j/kP+0/Dz/qP+g/6T/zPxs/AD/jP+M/6D/pP+4/Pz8/Pz8/Pz8/Pw4/6j/hP/M/8j/gP+0/5D8bPxI/6j/yPzE/Mz8uPy0/CT/qP+M/5D8bPww/6D/eP+0/6j/uP+o/4T/zPxs/Cj/hP+E/6D/eP+Q/Gz8PP+o/8j/kP+0/Dz/qP+g/6T/zPxs/AD/jP+M/6D/pP+4/Pz8OP+o/4T/zP/I/4D/tP+Q/Gz8MP+g/3j/tP+o/7j/qP+E/8z8bPwo/4T/hP+g/3j/kPxs/Ej/qP+0/4z8bPwA/4z/jP+g/6T/uPz8/Pz8/Pw4/6j/hP/M/8j/gP+0/5D8bPxI/6j/yPzE/Mz8uPy0/CT/qP+M/5D8bPww/6D/eP+0/6j/uP+o/4T/zPxs/Cj/hP+E/6D/eP+Q/Gz8SP+o/7T/jPxs/AD/jP+M/6D/pP+4/Pz8/Pz8/Pz8/Pz8/Pz8OP+o/4T/zP/I/4D/tP+Q/Gz8MP+g/3j/tP+o/7j/qP+E/8z8bPwo/4T/hP+g/3j/kPxs/AD/eP94/5D/uP+4/Gz8AP+M/4z/oP+k/7j8/Pw4/6j/hP/M/8j/gP+0/5D8bPxI/6j/yPzE/Mz8uPy0/CT/qP+M/5D8bPww/6D/eP+0/6j/uP+o/4T/zPxs/Cj/hP+E/6D/eP+Q/Gz8AP94/3j/kP+4/7j8bPwA/4z/jP+g/6T/uPz8/Pz8/Pz8/Pz8OP+o/4T/zP/I/4D/tP+Q/Gz8MP+g/3j/tP+o/7j/qP+E/8z8bPwo/4T/hP+g/3j/kPxs/Cj/pP+Q/6T/qP/M/5D8bPwA/4z/jP+g/6T/uPz8/Pz8/Pz8/Pz8/Pz8/Pz8OP+o/4T/zP/I/4D/tP+Q/Gz8SP+o/8j8xPzM/Lj8tPwk/6j/jP+Q/Gz8MP+g/3j/tP+o/7j/qP+E/8z8bPwo/4T/hP+g/3j/kPxs/Cj/pP+Q/6T/qP/M/5D8bPwA/4z/jP+g/6T/uPz8/Pz8/Pz8/Dj8KPwE/Ez8SPwA/DT8EPxs/DD/oP94/7T/qP+4/6j/hP/M/Gz8KP+E/4T/oP94/5D8fP/M/5D/uP/M/Gz8OP+8/5D/eP+g/4D/rPxs/Dz/kP+0/4T8/Pz8/Pz8/Pz8/Dj/qP+E/8z/yP+A/7T/kPxs/DD/oP94/7T/qP+4/6j/hP/M/Gz8SP+g/6T/jP+o/8j/uPx8/CT8TPxs//j/0P+0/7T/kP+k/8z8RP+Q/7T/uP+g/6j/pPxs/CD/sP+A/4j/kPx8/AT/oP+s/5D8fPwQ/9z/kP94/9D/zP+g/6j/pPx8/Cj/vP/M/6D/qP+k/7j8/Pz8/Pz8/Pz8/Pz8/Pw4/6j/hP/M/8j/gP+0/5D8bPxI/6j/yPzE/Mz8uPy0/CT/qP+M/5D8bPww/6D/eP+0/6j/uP+o/4T/zPxs/Ej/oP+k/4z/qP/I/7j8fPwk/Ez8bP/4/9D/tP+0/5D/pP/M/ET/kP+0/7j/oP+o/6T8bPwg/7D/gP+I/5D8fPwE/6D/rP+Q/Hz8EP/c/5D/eP/Q/8z/oP+o/6T8fPwo/7z/zP+g/6j/pP+4/Pz8/Pz8/AD/0P/M/6j/tP/Q/6T8/Pw4/6j/hP/M/8j/gP+0/5D8bPww/6D/eP+0/6j/uP+o/4T/zPxs//j/qP+w/7D/gP+k/4z8fPw8/7T/qP94/5D/uP+4/6j/tPz8/Pz8/Pz8/Dj/qP+E/8z/yP+A/7T/kPxs/Ej/qP/I/MT8zPy4/LT8JP+o/4z/kPxs/DD/oP94/7T/qP+4/6j/hP/M/Gz/+P+o/7D/sP+A/6T/jPx8/Dz/tP+o/3j/kP+4/7j/qP+0/Pz8/Pz8/Pz8/Pz8/Pz8/Pw4/Cj8BPxM/Ej8APw0/BD8bP/4/6z/gP+4/7j/kP+4/Gz8EP/c/5D/hP+g/6z/kPxs/Dj/nP+Q/6z/rPxs/Cj/vP+Q/6T8bP/4/6j/sP+w/4D/pP+M/Pz8OP+o/4T/zP/I/4D/tP+Q/Gz/+P+s/4D/uP+4/5D/uPxs/KT/kP/c/5D8/Pz8/Pz8OP+o/4T/zP/I/4D/tP+Q/Gz/+P+s/4D/uP+4/5D/uPxs/KT/eP+w/4z8/Pz8/Pz8/Pz8/Pz8/Pw4/Cj8BPxM/Ej8APw0/BD8bP/4/6z/gP+4/7j/kP+4/Gz8HP/M/7D/rP+E/6D/rP+Q/Gz8OP+c/5D/rP+s/Gz8KP+8/5D/pPxs//j/qP+w/7D/gP+k/4z8/Pz8/Pz8/Pw4/5D/tP/E/6D/eP+Q//j/qP+k/8z/tP+o/6z/rP+Q/7T8OP/M/4D/tP/M/Pz8/Pw4/Cj8BPxM/Ej8APw0/BD8bPww/6D/eP+0/6j/uP+o/4T/zPxs/Ej/oP+k/4z/qP/I/7j8fPwk/Ez8bP/4/9D/tP+0/5D/pP/M/ET/kP+0/7j/oP+o/6T8bPxI/6D/pP+s/6j/iP+o/6T8/Pz8/Pz8LP+4/4D8OP/M/4D/tP/M/Pz8/Pz8/Pz/+P+w/4z8LP+g/6T/kPz8/Dj8YPw4/Ez8EPww/Gz8OP+Q/8z/0P+8/Pz8/Pz8/Pz8NPwo/Cj8TPxs/7j/0P90/7j/eP+0/6D/vP/M/6D/qP+k/Pz8/Pz8/DT8KPwo/Ez8bP+M/5D/hP+A/9D/rP/M/Pz8/Pz8/Pz8OP/g/7j/zP+Q/7D8bP/4/9D/tP+0/5D/pP/M//j/qP+k/8z/tP+o/6z8OP+Q/8z8bPw4/5D/tP/E/6D/eP+Q/7j8/Pz8/Pz8/Pz8/Pz8/Pw4/Cj8BPxM/Ej8APw0/BD8bPww/6D/eP+0/6j/uP+o/4T/zPxs/Ej/oP+k/4z/qP/I/7j8fPwk/Ez8bP/4/9D/tP+0/5D/pP/M/ET/kP+0/7j/oP+o/6T8bPwE/6j/pP/M/Hz8DP+0/6D/xP+Q/7T/uPz8/Pz8/Pz8/Pz8/Pz8/Dj8KPwE/Ez8SPwA/DT8EPxs/DD/oP94/7T/qP+4/6j/hP/M/Gz8SP+g/6T/jP+o/8j/uPxs//j/0P+0/7T/kP+k/8z8RP+Q/7T/uP+g/6j/pPxs/AD/0P/M/5z/kP+k/8z/oP94/4D/zP+g/6j/pPxs//j/tP+Q/4z/kP+k/8z/oP+A/6z8fPw8/7T/qP/E/6D/jP+Q/7T/uPz8/Pz8/Pw4/Cj8BPxM/Ej8APw0/BD8bPww/6D/eP+0/6j/uP+o/4T/zPxs/Ej/oP+k/4z/qP/I/7j8bP/4/9D/tP+0/5D/pP/M/ET/kP+0/7j/oP+o/6T8bPwA/9D/zP+c/5D/pP/M/6D/eP+A/8z/oP+o/6T8bP/4/7T/kP+M/5D/pP/M/6D/gP+s/Hz8PP+0/6j/xP+g/4z/kP+0/Hz8BP+g/6z/zP+Q/7T/uPz8/Pz8/Pz8/Dj8KPwE/Ez8SPwA/DT8EPxs/DD/oP94/7T/qP+4/6j/hP/M/Gz8SP+g/6T/jP+o/8j/uPxs//j/0P+0/7T/kP+k/8z8RP+Q/7T/uP+g/6j/pPxs/AD/0P/M/5z/kP+k/8z/oP94/4D/zP+g/6j/pPxs/Dz8LPwA/Dz8fPw8/7T/qP/E/6D/jP+Q/7T/uPz8/Aj/oP+k/4D8DPws/Cz8/PxQ/CD8HP+o/7j/zPz8/Pz8OP/g/7j/zP+Q/7D8/Pz8/Dj8KPwE/Ez8SPwA/DT8EPxs/DD/oP94/7T/qP+4/6j/hP/M/Gz8SP+g/6T/jP+o/8j/uPx8/CT8TPxs//j/0P+0/7T/kP+k/8z8RP+Q/7T/uP+g/6j/pPxs/Ej/oP+k/6z/qP+I/6j/pPxs/CT/qP/M/6D/hP/g/Pz8/Pz8/Pz8OP+A/8T/kPwM/9D/sP+8/Dj/zP+A/7T/zPz8/Pz8/PxM/4D/uP+Y/7D/gP+k/Pz8OP94/7T/pP+4/4D/xP+Q/KT/kP/c/5D8/Pz8/Pz8/Pw4/Cj8BPxM/Ej8APw0/BD8bPw8/6j/rP+g/3j/oP+Q/7j8bPww/6D/eP+0/6j/uP+o/4T/zPxs/Ej/oP+k/4z/qP/I/7j8bP/4/6j/pP/M/7T/qP+s/Hz8PP+A/6T/kP+s/Gz8DP+Q/7j/mP/M/6j/vPz8/Pz8/P/4/6j/pP/M/7T/qP+s/Hz8PP+A/6T/kP+s/Gz8DP+Q/7j/mP/M/6j/vPz8/Pz8/Pwg/7D/gP+I/5D8PP+A/8z/nPz8/Pz8/Pw4/+D/uP/M/5D/sPxs//j/0P+0/7T/kP+k/8z/+P+o/6T/zP+0/6j/rPw4/5D/zPxs//j/qP+k/8z/tP+o/6z8bP/0/6j/qP/M/ET/kP+0/6D/hP+g/3j/gP/M/6D/qP+k/Dz/tP+o/4j/tP+A/7D8/Pz8/Pz8/Pz8/Pz8/Pz8/Dj8KPwE/Ez8SPwA/DT8EPxs/DD/oP94/7T/qP+4/6j/hP/M/Gz8SP+g/6T/jP+o/8j/uPx8/CT8TPxs//j/0P+0/7T/kP+k/8z8RP+Q/7T/uP+g/6j/pPxs/Ej/oP+k/6z/qP+I/6j/pPxs/Aj/vPwQ/9z/zP+Q/6T/uP+g/6j/pP+4/Pz8/Pz8/Pz8/Pz8/Dj8YPw4/Ez8EPww/Gz/+P/Q/7T/tP+Q/6T/zP/4/6j/pP/M/7T/qP+s/Dj/kP/M/Gz/+P+o/6T/zP+0/6j/rPxs/Dz/tP+g/6T/zPxs/DD/qP+k/6D/zP+o/7T/uPz8/Dj8YPw4/Ez8EPww/Gz/+P/Q/7T/tP+Q/6T/zP/4/6j/pP/M/7T/qP+s/Dj/kP/M/Gz/+P+o/6T/zP+0/6j/rPxs/Dz/tP+g/6T/zPxs/Dz/tP+o/8T/oP+M/5D/tP+4/Pz8/Pz8/Pz8OP+Q/3j/0P+0/6D/zP/g/Dz/tP+o/8T/oP+M/5D/tP+4/Pz8/Pz8/Dj8YPw4/Ez8EPww/Gz/+P/Q/7T/tP+Q/6T/zP/4/6j/pP/M/7T/qP+s/Dj/kP/M/Gz/+P+o/6T/zP+0/6j/rPxs/Dj/kP94/9D/tP+g/8z/4Pw8/7T/qP/E/6D/jP+Q/7T/uPz8/Pz8AP/Q/8z/nP+Q/6T/zP+g/3j/gP/M/6D/qP+k/Hz8PP+A/3j/mP+A/4j/kP+4/Pz8/Pz8/Pz8/Pw4/GD8OPxM/BD8MPxs//j/0P+0/7T/kP+k/8z/+P+o/6T/zP+0/6j/rPw4/5D/zPxs//j/qP+k/8z/tP+o/6z8bPws/7j/gPz8/Pz8/Pz8/CT/qP/M/6D/hP+g/3j/gP/M/6D/qP+k/Hz8PP+A/3j/mP+A/4j/kP+4/Pz8/Pz8/Dj/kP94/9D/tP+g/8z/4Px8/Dz/gP94/5j/gP+I/5D/uPz8/Pz8/Pz8/Pz8/Pz8/Dj8YPw4/Ez8EPww/Gz/+P/Q/7T/tP+Q/6T/zP/4/6j/pP/M/7T/qP+s/Dj/kP/M/Gz/+P+o/6T/zP+0/6j/rPxs/Cz/uP+A/Gz8KPw4//j/qP+k/4T/oP+I/Pz8/Pz8/Dj8YPw4/Ez8EPww/Gz/+P/Q/7T/tP+Q/6T/zP/4/6j/pP/M/7T/qP+s/Dj/kP/M/Gz/+P+o/6T/zP+0/6j/rPxs/CT/kP/M/8j/qP+0/5j8PP+0/6j/xP+g/4z/kP+0/Gz8KP+0/4z/kP+0/Pz8/Pw4/+D/uP/M/5D/sPxs//j/0P+0/7T/kP+k/8z/+P+o/6T/zP+0/6j/rPw4/5D/zPxs/Dj/kP+0/8T/oP94/5D/uPxs/Ej/oP+k/Dj/qP94/5j8tPxs/Dz/gP+0/4D/sP+Q/8z/kP+0/7j8bPw8/7T/qP/M/6j/eP+o/6z8aP/4/4D/zP+A/6z/qP+I/OD8bP/4/4D/zP+A/6z/qP+I/Gj8EP+k/8z/tP+g/5D/uPz8/Dj/4P+4/8z/kP+w/Gz/+P/Q/7T/tP+Q/6T/zP/4/6j/pP/M/7T/qP+s/Dj/kP/M/Gz8OP+Q/7T/xP+g/3j/kP+4/Gz8SP+g/6T8OP+o/3j/mPy0/Gz8PP+A/7T/gP+w/5D/zP+Q/7T/uPxs/CT/gP+w/5D8OP+8/4D/eP+Q/Gj/+P+A/8z/gP+s/6j/iPzQ/Gz/+P+A/8z/gP+s/6j/iPxo/BD/pP/M/7T/oP+Q/7j8/Pz8/Pz8/Pz8/Pz8/Pz8/Dj/4P+4/8z/kP+w/Gz/+P/Q/7T/tP+Q/6T/zP/4/6j/pP/M/7T/qP+s/Dj/kP/M/Gz8OP+Q/7T/xP+g/3j/kP+4/Gz8SP+g/6T8OP+o/3j/mPy0/Gz8PP+A/7T/gP+w/5D/zP+Q/7T/uPxs/Dz/tP+o/8z/qP94/6j/rPxo//j/gP/M/4D/rP+o/4j84Pxs//j/gP/M/4D/rP+o/4j8aPwQ/6T/zP+0/6D/kP+4/MT8zPz8/Pz8/Pz8/Pz8/Pz8/Dj/4P+4/8z/kP+w/Gz/+P/Q/7T/tP+Q/6T/zP/4/6j/pP/M/7T/qP+s/Dj/kP/M/Gz8OP+Q/7T/xP+g/3j/kP+4/Gz8SP+g/6T8OP+o/3j/mPy0/Gz8PP+A/7T/gP+w/5D/zP+Q/7T/uPxs/CT/gP+w/5D8OP+8/4D/eP+Q/Gj/+P+A/8z/gP+s/6j/iPzQ/Gz/+P+A/8z/gP+s/6j/iPxo/BD/pP/M/7T/oP+Q/7j8xPzM/Pz8/Pw4/8z/gP+0/8z/0P+8/Dz/tP+o/4j/tP+A/7D/uPz8/Pz8/Pz8/Pz8OP/g/7j/zP+Q/7D8bP/4/9D/tP+0/5D/pP/M//j/qP+k/8z/tP+o/6z8OP+Q/8z8bP/4/6j/pP/M/7T/qP+s/Gz8TP+Q/7T/sP+g/6T/gP+s/Hz8OP+Q/7T/xP+Q/7T8bPxI/4z/uPxs/7T/jP+8/8j/jPz8/Pz8AP+8/7z8OP+Q/8z/0P+8/Pz8/Pz8/Pz8OP+o/4T/zP/I/4D/tP+Q/Gz8PP+o/6z/oP94/6D/kP+4/Gz8MP+g/3j/tP+o/7j/qP+E/8z8bPxI/6D/pP+M/6j/yP+4/Gz8OP/g/7j/zP+Q/7D8bPw4/3j/tP+g/7z/zP+4/Gz8OP/M/4D/tP/M/9D/vPz8/Pz8/Pz8/Pz8/Pw4/6j/hP/M/8j/gP+0/5D8bPw8/6j/rP+g/3j/oP+Q/7j8bPww/6D/eP+0/6j/uP+o/4T/zPxs/Ej/oP+k/4z/qP/I/7j8bPw4/+D/uP/M/5D/sPxs/Dj/eP+0/6D/vP/M/7j8bPws/6j/iP+o/6T8/Pz8/Pz8/PxQ/7j/kP+0/CD/pP+g/8z8MP+8/7T8LP+o/4j/qP+k/Dj/eP+0/6D/vP/M/Pz8/PxQ/7j/kP+0/6D/pP+g/8z8/Pz8/Pz8/PxE/7D8AP+8/7z/rP+Q/8z8/Pz8/Pz8/Pz8/Pz8/Pz8/Dj/qP+E/8z/yP+A/7T/kPxs/Dz/qP+s/6D/eP+g/5D/uPxs/DD/oP94/7T/qP+4/6j/hP/M/Gz8SP+g/6T/jP+o/8j/uPxs/Dj/4P+4/8z/kP+w/Gz8OP94/7T/oP+8/8z/uPxs/Dj/nP/Q/8z/jP+o/8j/pPz8/Pz8/Pz8/Pz8OP+o/4T/zP/I/4D/tP+Q/Gz8PP+o/6z/oP94/6D/kP+4/Gz8MP+g/3j/tP+o/7j/qP+E/8z8bPxI/6D/pP+M/6j/yP+4/Gz8OP/g/7j/zP+Q/7D8bPw4/3j/tP+g/7z/zP+4/Gz8LP+o/4j/qP+E/4T8/Pz8/Pz8/Pz8/Pz8/Pw4/6j/hP/M/8j/gP+0/5D8bPww/6D/eP+0/6j/uP+o/4T/zPxs/Ej/oP+k/4z/qP/I/7j8bP/4/9D/tP+0/5D/pP/M/ET/kP+0/7j/oP+o/6T8bPwI/7T/qP/Q/7z8fPw8/6j/rP+g/3j/4Pxs/Dj/eP+0/6D/vP/M/7j8bPw4/8z/gP+0/8z/0P+8/Pz8/Pw4/6j/hP/M/8j/gP+0/5D8bPww/6D/eP+0/6j/uP+o/4T/zPxs/Ej/oP+k/4z/qP/I/7j8bP/4/9D/tP+0/5D/pP/M/ET/kP+0/7j/oP+o/6T8bPwI/7T/qP/Q/7z8fPw8/6j/rP+g/3j/4Pxs/Dj/eP+0/6D/vP/M/7j8bPws/6j/iP+o/6T8/Pz8/Pz8/Pw4/6j/hP/M/8j/gP+0/5D8bPww/6D/eP+0/6j/uP+o/4T/zPxs/Ej/oP+k/4z/qP/I/7j8bP/4/9D/tP+0/5D/pP/M/ET/kP+0/7j/oP+o/6T8bPwI/7T/qP/Q/7z8fPw8/6j/rP+g/3j/4Pxs/Dj/eP+0/6D/vP/M/7j8bPws/6j/iP+o/4T/hPz8/Pz8/Pw4/6j/hP/M/8j/gP+0/5D8bPww/6D/eP+0/6j/uP+o/4T/zPxs/Ej/oP+k/4z/qP/I/7j8bP/4/9D/tP+0/5D/pP/M/ET/kP+0/7j/oP+o/6T8bPwI/7T/qP/Q/7z8fPw8/6j/rP+g/3j/4Pxs/Dj/eP+0/6D/vP/M/7j8bPw4/5z/0P/M/4z/qP/I/6T8/PwA/7z/vP+g/6T/oP/M/Gj8DP+s/6z/uPz8/Pz8/Pz8/Dj8KPwE/Ez8SPwA/DT8EPxs/DD/oP94/7T/qP+4/6j/hP/M/Gz8SP+g/6T/jP+o/8j/uPx8/CT8TPxs//j/0P+0/7T/kP+k/8z8RP+Q/7T/uP+g/6j/pPxs/Ej/oP+k/4z/qP/I/7j8/Pz8/Pz8/Pw4/Cj8BPxM/Ej8APw0/BD8bPxI/6j/yPzE/Mz8uPy0/CT/qP+M/5D8bPww/6D/eP+0/6j/uP+o/4T/zPxs/Ej/oP+k/4z/qP/I/7j8fPwk/Ez8bP/4/9D/tP+0/5D/pP/M/ET/kP+0/7j/oP+o/6T8bPxI/6D/pP+M/6j/yP+4/Pz8/Pz8/Pz8/Pz8/Pz8/Pw4/+D/uP/M/5D/sPxs//j/0P+0/7T/kP+k/8z/+P+o/6T/zP+0/6j/rPw4/5D/zPxs//j/qP+k/8z/tP+o/6z8bPw4/5D/uP+4/6D/qP+k/Hz8MP+A/6T/gP+I/5D/tPxs/AD/vP+8//j/kP+0/8z8DP+s/6z/uPz8/Pz8/Pz8/Dj/4P+4/8z/kP+w/Gz/+P/Q/7T/tP+Q/6T/zP/4/6j/pP/M/7T/qP+s/Dj/kP/M/Gz/+P+o/6T/zP+0/6j/rPxs/Dj/kP+4/7j/oP+o/6T8fPww/4D/pP+A/4j/kP+0/Gz8GP+k/6j/yP+k/Az/rP+s/7j8/Pz8/Dj/nP+Q/6z/rPz8/Pz8/Pz8/Pz8/Pz8/Dj/qP+E/8z/yP+A/7T/kPxs/DD/oP94/7T/qP+4/6j/hP/M/Gz8SP+g/6T/jP+o/8j/uPxs//j/0P+0/7T/kP+k/8z8RP+Q/7T/uP+g/6j/pPxs/Dz/qP+s/6D/eP+g/5D/uPxs/Dj/4P+4/8z/kP+w/Pz8/Pz8/AD/rP/M/5D/tP+k/4D/zP+Q/Dj/nP+Q/6z/rPz8/Pz8/Pz8/Pz8/Pw4/GD8OPxM/BD8MPxs//j/0P+0/7T/kP+k/8z/+P+o/6T/zP+0/6j/rPw4/5D/zPxs//j/qP+k/8z/tP+o/6z8bPw4/4D/hP+Q//T/qP+o/8z8/Pz8/Pz8/Pz8/Pz8/Pw4/+D/uP/M/5D/sPxs//j/0P+0/7T/kP+k/8z/+P+o/6T/zP+0/6j/rPw4/5D/zPxs//j/qP+k/8z/tP+o/6z8bPw4/4D/hP+Q//T/qP+o/8z8bPwo/7z/zP+g/6j/pPz8/Pz8/Pz8/FD/uP+Q/AD/rP/M/5D/tP+k/4D/zP+Q/Dj/nP+Q/6z/rPz8/Pz8/Pw4/+D/uP/M/5D/sPxs//j/0P+0/7T/kP+k/8z/+P+o/6T/zP+0/6j/rPw4/5D/zPxs//j/qP+k/8z/tP+o/6z8bPw4/4D/hP+Q//T/qP+o/8z8/Pz8/Pz8/Pz8/Pz8/Pw4/6j/hP/M/8j/gP+0/5D8bPww/6D/eP+0/6j/uP+o/4T/zPxs/Ej/oP+k/4z/qP/I/7j8fPwk/Ez8bP/4/9D/tP+0/5D/pP/M/ET/kP+0/7j/oP+o/6T8bPxI/6D/pP+s/6j/iP+o/6T8bPwA/6z/zP+Q/7T/pP+A/8z/kPw4/5z/kP+s/6z/uPxs/AD/xP+A/6D/rP+A/3T/rP+Q/Dj/nP+Q/6z/rP+4/Pz8/Pz8/Dj8KPwE/Ez8SPwA/DT8EPxs/DD/oP94/7T/qP+4/6j/hP/M/Gz8SP+g/6T/jP+o/8j/uPx8/CT8TPxs//j/0P+0/7T/kP+k/8z8RP+Q/7T/uP+g/6j/pPxs/Ez/kP+0/7D/oP+k/4D/rPx8/Dj/kP+0/8T/kP+0/Gz8IP+k/7j/zP+A/6z/rPxs/Dj/qP+E/8z/yP+A/7T/kPxs/DD/oP94/7T/qP+4/6j/hP/M/Gz8SP+g/6T/jP+o/8j/uPxs//j/0P+0/7T/kP+k/8z8RP+Q/7T/uP+g/6j/pPxs/DT/0P+k/6j/pP94/5D8/Pz8/Dj8KPwE/Ez8SPwA/DT8EPxs/DD/oP94/7T/qP+4/6j/hP/M/Gz8SP+g/6T/jP+o/8j/uPx8/CT8TPxs//j/0P+0/7T/kP+k/8z8RP+Q/7T/uP+g/6j/pPxs/Ez/kP+0/7D/oP+k/4D/rPx8/Dj/kP+0/8T/kP+0/Gz8IP+k/7j/zP+A/6z/rPxs/Dj/qP+E/8z/yP+A/7T/kPxs/DD/oP94/7T/qP+4/6j/hP/M/Gz8SP+g/6T/jP+o/8j/uPxs//j/0P+0/7T/kP+k/8z8RP+Q/7T/uP+g/6j/pPxs/DT/0P+k/6j/pP94/5D8EP/c/Pz8/Pz8/Pz8/Pz8/Pz8/Pw4/Cj8BPxM/Ej8APw0/BD8bPww/6D/eP+0/6j/uP+o/4T/zPxs/Ej/oP+k/4z/qP/I/7j8fPwk/Ez8bP/4/9D/tP+0/5D/pP/M/ET/kP+0/7j/oP+o/6T8bPxM/5D/tP+w/6D/pP+A/6z8fPw4/5D/tP/E/5D/tPxs/CD/pP+4/8z/gP+s/6z8bPw4/6j/hP/M/8j/gP+0/5D8bPww/6D/eP+0/6j/uP+o/4T/zPxs/Ej/oP+k/4z/qP/I/7j8bP/4/9D/tP+0/5D/pP/M/ET/kP+0/7j/oP+o/6T8bPw0/9D/pPz8/Pz8IP+k/6D/zP+g/4D/rPw8/7T/qP+I/7T/gP+w/Pz8/Pz8/Pz8/Pz8/Dj8YPw4/Ez8EPww/Gz/+P/Q/7T/tP+Q/6T/zP/4/6j/pP/M/7T/qP+s/Dj/kP/M/Gz/+P+o/6T/zP+0/6j/rPxs/Ez/kP+0/7D/oP+k/4D/rPx8/Dj/kP+0/8T/kP+0/Gz8SP+g/6T8OP/M/4D/zP+g/6j/pP+4/Gz8NPwM/Dz8sPxM/3j/vPz8/Pz8/Pz8/Dj8KPwE/Ez8SPwA/DT8EPxs/DD/oP94/7T/qP+4/6j/hP/M/Gz8SP+g/6T/jP+o/8j/uPxs//j/0P+0/7T/kP+k/8z8RP+Q/7T/uP+g/6j/pPxs/DT/0P+k/Pz8/Pz8/Dj8KPwE/Ez8SPwA/DT8EPxs/Ej/qP/I/MT8zPy4/LT8JP+o/4z/kPxs/DD/oP94/7T/qP+4/6j/hP/M/Gz8SP+g/6T/jP+o/8j/uPxs//j/0P+0/7T/kP+k/8z8RP+Q/7T/uP+g/6j/pPxs/DT/0P+k/Pz8/Pz8/Pz8/Pz8/Pz8OPwo/AT8TPxI/AD8NPwQ/Gz8MP+g/3j/tP+o/7j/qP+E/8z8bPxI/6D/pP+M/6j/yP+4/Gz/+P/Q/7T/tP+Q/6T/zPxE/5D/tP+4/6D/qP+k/Gz8NP/Q/6T8KP+k/3j/kPwQ/9z8/Pz8/Pz8/Pz8/Dj8KPwE/Ez8SPwA/DT8EPxs/Ej/qP/I/MT8zPy4/LT8JP+o/4z/kPxs/DD/oP94/7T/qP+4/6j/hP/M/Gz8SP+g/6T/jP+o/8j/uPxs//j/0P+0/7T/kP+k/8z8RP+Q/7T/uP+g/6j/pPxs/DT/0P+k/Cj/pP94/5D8EP/c/Pz8OPwo/AT8TPxI/AD8NPwQ/Gz8MP+g/3j/tP+o/7j/qP+E/8z8bPxI/6D/pP+M/6j/yP+4/Gz/+P/Q/7T/tP+Q/6T/zPxE/5D/tP+4/6D/qP+k/Gz8NP/Q/6T8KP+k/3j/kPz8/Pz8/Pz8/Pz8/Pz8/Dj8KPwE/Ez8SPwA/DT8EPxs/Ej/qP/I/MT8zPy4/LT8JP+o/4z/kPxs/DD/oP94/7T/qP+4/6j/hP/M/Gz8SP+g/6T/jP+o/8j/uPxs//j/0P+0/7T/kP+k/8z8RP+Q/7T/uP+g/6j/pPxs/DT/0P+k/Cj/pP94/5D8/Pz8/Pz8OPwo/AT8TPxI/AD8NPwQ/Gz/+P+s/4D/uP+4/5D/uPxs/Dz/tP+o/8z/qP94/6j/rP+4/Gz8BP+g/6z/zP+Q/7T8/Pz8/Pz8/Pz8/Pz8/Pw4/Cj8BPxM/Ej8APw0/BD8bP/4/6z/gP+4/7j/kP+4/Gz8PP+0/6j/zP+o/3j/qP+s/7j8bPwc/4D/pP+M/6z/kP+0/Pz8/Pz8/Pz8/Pz8/Dj8KPwE/Ez8SPwA/DT8EPxs/DD/oP94/7T/qP+4/6j/hP/M/Gz8IP+k/8z/kP+0/6T/kP/M/Hz8EP/c/7z/rP+o/7T/kP+0/Gz8DP+Q/7j/mP/M/6j/vPxs//j/qP+w/7z/qP+k/5D/pP/M/7j8/PwA/6z/zPw4/8z/gP+0/8z/0P+8/Pz8/Pz8/Pz8/Pz8/Dj8KPwE/Ez8SPwA/DT8EPxs/DD/oP94/7T/qP+4/6j/hP/M/Gz8SP+g/6T/jP+o/8j/uPxs//j/0P+0/7T/kP+k/8z8RP+Q/7T/uP+g/6j/pPxs/BD/3P+8/6z/qP+0/5D/tPxs/Dj/nP+Q/6z/rPx8/AT/qP+s/4z/kP+0/7j8/Pz8/Pz8/P/4/6j/sP+w/6j/pPx8/AD/rP/M/Dj/zP+A/7T/zP/Q/7z8/Pz8/Pz/+P+o/7D/sP+o/6T8fPw4/8z/gP+0/8z/0P+8/Pz8/Pw4/8z/gP+0/8z/0P+8/Pz8OP+o/4T/zP/I/4D/tP+Q/Gz8MP+g/3j/tP+o/7j/qP+E/8z8bPxI/6D/pP+M/6j/yP+4/Gz/+P/Q/7T/tP+Q/6T/zPxE/5D/tP+4/6D/qP+k/Gz8EP/c/7z/rP+o/7T/kP+0/Gz8UP+4/5D/tPx8/Dj/nP+Q/6z/rPx8/AT/qP+s/4z/kP+0/7j8/Pz8/Pz8OP+o/4T/zP/I/4D/tP+Q/Gz8MP+g/3j/tP+o/7j/qP+E/8z8bPxI/6D/pP+M/6j/yP+4/Gz/+P/Q/7T/tP+Q/6T/zPxE/5D/tP+4/6D/qP+k/Gz8EP/c/7z/rP+o/7T/kP+0/Gz8OP+c/5D/rP+s/Hz8BP+o/6z/jP+Q/7T/uPz8/Pz8/Pz8/Cz/qP+A/4z8/Pz8/Pz8/Pz8/Pz8/Pz8/Dj/qP+E/8z/yP+A/7T/kPxs/DD/oP94/7T/qP+4/6j/hP/M/Gz8SP+g/6T/jP+o/8j/uPx8/CT8TPxs//j/0P+0/7T/kP+k/8z8RP+Q/7T/uP+g/6j/pPxs/Ej/oP+k/4z/qP/I/7j8/Pz8/Pz8/Pw0/9D/pPz8/Pz8/Pz8/Pz8OPwo/AT8TPxI/AD8NPwQ/Gz8MP+g/3j/tP+o/7j/qP+E/8z8bPxI/6D/pP+M/6j/yP+4/Gz/+P/Q/7T/tP+Q/6T/zPxE/5D/tP+4/6D/qP+k/Gz8PP+o/6z/oP94/6D/kP+4/Gz8EP/c/7z/rP+o/7T/kP+0/Gz8NP/Q/6T8/Pw4/Cj8BPxM/Ej8APw0/BD8bPww/6D/eP+0/6j/uP+o/4T/zPxs/AD/eP/M/6D/xP+Q/Hz8OP+Q/8z/0P+8/Gz8IP+k/7j/zP+A/6z/rP+Q/4z8fP/4/6j/sP+8/6j/pP+Q/6T/zP+4/Pz8/Pz8/Pz8OPwo/AT8TPxI/AD8NPwQ/Gz8SP+o/8j8xPzM/Lj8tPwk/6j/jP+Q/Gz8MP+g/3j/tP+o/7j/qP+E/8z8bPwA/3j/zP+g/8T/kPx8/Dj/kP/M/9D/vPxs/CD/pP+4/8z/gP+s/6z/kP+M/Hz/+P+o/7D/vP+o/6T/kP+k/8z/uPz8/Pz8/Pz8/CD/eP+o/6T8OP+Q/7T/xP+g/3j/kPws/6D/dPz8/Pz8/Pz8/Pz8/Pw4/Cj8BPxM/Ej8APw0/BD8bPww/6D/eP+0/6j/uP+o/4T/zPxs/Ej/oP+k/4z/qP/I/7j8bP/4/9D/tP+0/5D/pP/M/ET/kP+0/7j/oP+o/6T8bPwQ/9z/vP+s/6j/tP+Q/7T8bPw4/5z/gP+0/5D/jPxM/4D/uP+Y/Dj/eP+c/5D/jP/Q/6z/kP+0/Pz8/Pw4/Cj8BPxM/Ej8APw0/BD8bPxI/6j/yPzE/Mz8uPy0/CT/qP+M/5D8bPww/6D/eP+0/6j/uP+o/4T/zPxs/Ej/oP+k/4z/qP/I/7j8bP/4/9D/tP+0/5D/pP/M/ET/kP+0/7j/oP+o/6T8bPwQ/9z/vP+s/6j/tP+Q/7T8bPw4/5z/gP+0/5D/jPxM/4D/uP+Y/Dj/eP+c/5D/jP/Q/6z/kP+0/Pz8/Pz8/Pz8/Pz8/Dj8KPwE/Ez8SPwA/DT8EPxs/DD/oP94/7T/qP+4/6j/hP/M/Gz8SP+g/6T/jP+o/8j/uPxs//j/0P+0/7T/kP+k/8z8RP+Q/7T/uP+g/6j/pPxs/BD/3P+8/6z/qP+0/5D/tPxs/Dj/nP+Q/6z/rPw4/5D/tP/E/6D/eP+Q/Cj/dP+U/5D/eP/M/7j8/Pz8/Dj8KPwE/Ez8SPwA/DT8EPxs/Ej/qP/I/MT8zPy4/LT8JP+o/4z/kPxs/DD/oP94/7T/qP+4/6j/hP/M/Gz8SP+g/6T/jP+o/8j/uPxs//j/0P+0/7T/kP+k/8z8RP+Q/7T/uP+g/6j/pPxs/BD/3P+8/6z/qP+0/5D/tPxs/Dj/nP+Q/6z/rPw4/5D/tP/E/6D/eP+Q/Cj/dP+U/5D/eP/M/7j8/Pz8/Pz8/Pz8/Pz8OPwo/AT8TPxI/AD8NPwQ/Gz8MP+g/3j/tP+o/7j/qP+E/8z8bPxI/6D/pP+M/6j/yP+4/Gz/+P/Q/7T/tP+Q/6T/zPxE/5D/tP+4/6D/qP+k/Gz8OP+c/5D/rP+s/Dj/kP+0/8T/oP94/5D8KP90/5T/kP94/8z8DP+Q/6z/gP/g/Cz/qP+A/4z8/Pz8/Pz8OPwo/AT8TPxI/AD8NPwQ/Gz8SP+o/8j8xPzM/Lj8tPwk/6j/jP+Q/Gz8MP+g/3j/tP+o/7j/qP+E/8z8bPxI/6D/pP+M/6j/yP+4/Gz/+P/Q/7T/tP+Q/6T/zPxE/5D/tP+4/6D/qP+k/Gz8OP+c/5D/rP+s/Dj/kP+0/8T/oP94/5D8KP90/5T/kP94/8z8DP+Q/6z/gP/g/Cz/qP+A/4z8/Pz8/Pz8/Pz8/Pz8/Pw4/6j/hP/M/8j/gP+0/5D8bPww/6D/eP+0/6j/uP+o/4T/zPxs/Ej/oP+k/4z/qP/I/7j8bP/4/9D/tP+0/5D/pP/M/ET/kP+0/7j/oP+o/6T8bPw8/6j/rP+g/3j/oP+Q/7j8bPwQ/9z/vP+s/6j/tP+Q/7T8bPw0/9D/pPz8/Dj8KPwE/Ez8SPwA/DT8EPxs/DD/oP94/7T/qP+4/6j/hP/M/Gz8SP+g/6T/jP+o/8j/uPx8//j8EPx8/Dj/kP+0/8T/oP94/5D/uPxs/AD/0P/M/6j8OP/M/4D/tP/M/Cj/pP/4/6j/pP+k/5D/eP/M/Pz8/Pz8/Pz8/Pz8/Pz8OPwo/AT8TPxI/AD8NPwQ/Gz8SP+o/8j8xPzM/Lj8tPwk/6j/jP+Q/Gz8MP+g/3j/tP+o/7j/qP+E/8z8bPxI/6D/pP+M/6j/yP+4/Hz/+PwQ/Hz8OP+Q/7T/xP+g/3j/kP+4/Gz8AP/Q/8z/qPw4/8z/gP+0/8z8KP+k//j/qP+k/6T/kP94/8z8/Pz8/Pz8OPwo/AT8TPxI/AD8NPwQ/Gz8MP+g/3j/tP+o/7j/qP+E/8z8bPxI/6D/pP+M/6j/yP+4/Hz/+PwQ/Hz8OP+Q/7T/xP+g/3j/kP+4/Gz8AP/Q/8z/qPw4/8z/gP+0/8z8KP+k/Az/oP+4/3j/qP+k/6T/kP94/8z8/Pz8/Pz8/Pw4/Cj8BPxM/Ej8APw0/BD8bPxI/6j/yPzE/Mz8uPy0/CT/qP+M/5D8bPww/6D/eP+0/6j/uP+o/4T/zPxs/Ej/oP+k/4z/qP/I/7j8fP/4/BD8fPw4/5D/tP/E/6D/eP+Q/7j8bPwA/9D/zP+o/Dj/zP+A/7T/zPwo/6T8DP+g/7j/eP+o/6T/pP+Q/3j/zPz8/Pz8/Pz8/Pz8/Pz8/Pz8OP+o/4T/zP/I/4D/tP+Q/Gz8MP+g/3j/tP+o/7j/qP+E/8z8bPxI/6D/pP+M/6j/yP+4/Gz/+P/Q/7T/tP+Q/6T/zPxE/5D/tP+4/6D/qP+k/Gz8EP/c/7z/rP+o/7T/kP+0/Gz/9P+0/6j/yP+4/5D/tPx8/Bz/kP+s/7z/kP+0/Hz8KP90/5T/kP94/8z/uPz8/Pz8/Pz8/Pz8/Pz8/Dj/qP+E/8z/yP+A/7T/kPxs/Ej/qP/I/MT8zPy4/LT8JP+o/4z/kPxs/DD/oP94/7T/qP+4/6j/hP/M/Gz8SP+g/6T/jP+o/8j/uPxs//j/0P+0/7T/kP+k/8z8RP+Q/7T/uP+g/6j/pPxs/BD/3P+8/6z/qP+0/5D/tPxs//T/tP+o/8j/uP+Q/7T8fPwc/5D/rP+8/5D/tPx8/Cj/dP+U/5D/eP/M/7j8/Pz8/Pz8OP+o/4T/zP/I/4D/tP+Q/Gz8MP+g/3j/tP+o/7j/qP+E/8z8bPxI/6D/pP+M/6j/yP+4/Gz/+P/Q/7T/tP+Q/6T/zPxE/5D/tP+4/6D/qP+k/Gz8EP/c/7z/rP+o/7T/kP+0/Gz8OP+c/5D/rP+s/BD/3P+Q/3j/0P/M/5D8HP+o/6j/mP+4/Pz8/Pz8/Pz8OP+o/4T/zP/I/4D/tP+Q/Gz8SP+o/8j8xPzM/Lj8tPwk/6j/jP+Q/Gz8MP+g/3j/tP+o/7j/qP+E/8z8bPxI/6D/pP+M/6j/yP+4/Gz/+P/Q/7T/tP+Q/6T/zPxE/5D/tP+4/6D/qP+k/Gz8EP/c/7z/rP+o/7T/kP+0/Gz8OP+c/5D/rP+s/BD/3P+Q/3j/0P/M/5D8HP+o/6j/mP+4/Pz8/Pz8/Pz8/Pz8/Pz8/Pw4/6j/hP/M/8j/gP+0/5D8bP/4/6z/gP+4/7j/kP+4/Gz8lPxs/Dj/nP+Q/6z/rPwQ/9z8bP/4/6j/pP/M/5D/3P/M/DD/kP+k/9D8HP+A/6T/jP+s/5D/tP+4/Pz8/Pw4/6j/hP/M/8j/gP+0/5D8bPxI/6j/yPzE/Mz8uPy0/CT/qP+M/5D8bP/4/6z/gP+4/7j/kP+4/Gz8lPxs/Dj/nP+Q/6z/rPwQ/9z8bP/4/6j/pP/M/5D/3P/M/DD/kP+k/9D8HP+A/6T/jP+s/5D/tP+4/Pz8/Pz8/Pz8/Pz8/Dj/qP+E/8z/yP+A/7T/kPxs//j/rP+A/7j/uP+Q/7j8bPwM/7T/oP/E/5D8bPw4/5z/kP+s/6z8EP/c/Gz/+P+o/6T/zP+Q/9z/zPww/5D/pP/Q/Bz/gP+k/4z/rP+Q/7T/uPz8/Pz8/Pz8/Pz8/Pw4/6j/hP/M/8j/gP+0/5D8bPxI/6j/yPzE/Mz8uPy0/CT/qP+M/5D8bP/4/6z/gP+4/7j/kP+4/Gz8DP+0/6D/xP+Q/Gz8OP+c/5D/rP+s/BD/3Pxs//j/qP+k/8z/kP/c/8z8MP+Q/6T/0Pwc/4D/pP+M/6z/kP+0/7j8/Pz8/Dj/qP+E/8z/yP+A/7T/kPxs//j/rP+A/7j/uP+Q/7j8bPyU/Gz8OP+c/5D/rP+s/BD/3Pxs/Dz/tP+o/7z/kP+0/8z/4Pw4/5z/kP+Q/8z8HP+A/6T/jP+s/5D/tP+4/Pz8/Pz8/Pz8/Pz8/Pz8/Pw4/6j/hP/M/8j/gP+0/5D8bPxI/6j/yPzE/Mz8uPy0/CT/qP+M/5D8bP/4/6z/gP+4/7j/kP+4/Gz8lPxs/Dj/nP+Q/6z/rPwQ/9z8bPw8/7T/qP+8/5D/tP/M/+D8OP+c/5D/kP/M/Bz/gP+k/4z/rP+Q/7T/uPz8/Pz8/Pz8/Dj/qP+E/8z/yP+A/7T/kPxs//j/rP+A/7j/uP+Q/7j8bPwA/6z/rPwE/6D/rP+Q/Dj/4P+4/8z/kP+w/Cj/dP+U/5D/eP/M/7j8bPw4/5z/kP+s/6z8EP/c/Gz/+P+o/6T/zP+Q/9z/zPww/5D/pP/Q/Bz/gP+k/4z/rP+Q/7T/uPz8/Pz8/Pz8/Pz8/Pz8/Dj/qP+E/8z/yP+A/7T/kPxs/Ej/qP/I/MT8zPy4/LT8JP+o/4z/kPxs//j/rP+A/7j/uP+Q/7j8bPwA/6z/rPwE/6D/rP+Q/Dj/4P+4/8z/kP+w/Cj/dP+U/5D/eP/M/7j8bPw4/5z/kP+s/6z8EP/c/Gz/+P+o/6T/zP+Q/9z/zPww/5D/pP/Q/Bz/gP+k/4z/rP+Q/7T/uPz8/Pz8/Pw4/6j/hP/M/8j/gP+0/5D8bP/4/6z/gP+4/7j/kP+4/Gz8AP+s/6z8BP+g/6z/kPw4/+D/uP/M/5D/sPwo/3T/lP+Q/3j/zP+4/Gz8OP+c/5D/rP+s/BD/3Pxs/Az/tP+A/4j8DP+0/6j/vPwc/4D/pP+M/6z/kP+0/7j8/Pz8/Dj/qP+E/8z/yP+A/7T/kPxs/Ej/qP/I/MT8zPy4/LT8JP+o/4z/kPxs//j/rP+A/7j/uP+Q/7j8bPwA/6z/rPwE/6D/rP+Q/Dj/4P+4/8z/kP+w/Cj/dP+U/5D/eP/M/7j8bPw4/5z/kP+s/6z8EP/c/Gz8DP+0/4D/iPwM/7T/qP+8/Bz/gP+k/4z/rP+Q/7T/uPz8/Pz8/Pz8/Pz8/Pw4/6j/hP/M/8j/gP+0/5D8bP/4/6z/gP+4/7j/kP+4/Gz8AP+s/6z8BP+g/6z/kPw4/+D/uP/M/5D/sPwo/3T/lP+Q/3j/zP+4/Gz8OP+c/5D/rP+s/BD/3Pxs/Dz/tP+o/7z/kP+0/8z/4Pw4/5z/kP+Q/8z8HP+A/6T/jP+s/5D/tP+4/Pz8/Pz8/Pz8/Pw4/6j/hP/M/8j/gP+0/5D8bPxI/6j/yPzE/Mz8uPy0/CT/qP+M/5D8bP/4/6z/gP+4/7j/kP+4/Gz8AP+s/6z8BP+g/6z/kPw4/+D/uP/M/5D/sPwo/3T/lP+Q/3j/zP+4/Gz8OP+c/5D/rP+s/BD/3Pxs/Dz/tP+o/7z/kP+0/8z/4Pw4/5z/kP+Q/8z8HP+A/6T/jP+s/5D/tP+4/Pz8OP+o/4T/zP/I/4D/tP+Q/Gz/+P+s/4D/uP+4/5D/uPxs/Az/oP+0/5D/eP/M/6j/tP/g/Gz8OP+c/5D/rP+s/BD/3Pxs//j/qP+k/8z/kP/c/8z8MP+Q/6T/0Pwc/4D/pP+M/6z/kP+0/7j8/Pz8/Dj/qP+E/8z/yP+A/7T/kPxs/Ej/qP/I/MT8zPy4/LT8JP+o/4z/kPxs//j/rP+A/7j/uP+Q/7j8bPwM/6D/tP+Q/3j/zP+o/7T/4Pxs/Dj/nP+Q/6z/rPwQ/9z8bP/4/6j/pP/M/5D/3P/M/DD/kP+k/9D8HP+A/6T/jP+s/5D/tP+4/Pz8/Pz8/Pz8/Pz8/Dj/qP+E/8z/yP+A/7T/kPxs//j/rP+A/7j/uP+Q/7j8bPwM/6D/tP+Q/3j/zP+o/7T/4Pxs/Dj/nP+Q/6z/rP+Q/9z8bPwM/7T/gP+I/Az/tP+o/7z8HP+A/6T/jP+s/5D/tP+4/Pz8/Pz8/Pz8/Pw4/6j/hP/M/8j/gP+0/5D8bPxI/6j/yPzE/Mz8uPy0/CT/qP+M/5D8bP/4/6z/gP+4/7j/kP+4/Gz8DP+g/7T/kP94/8z/qP+0/+D8bPw4/5z/kP+s/6z/kP/c/Gz8DP+0/4D/iPwM/7T/qP+8/Bz/gP+k/4z/rP+Q/7T/uPz8/Dj/qP+E/8z/yP+A/7T/kPxs//j/rP+A/7j/uP+Q/7j8bPwM/6D/tP+Q/3j/zP+o/7T/4Pxs/Dj/nP+Q/6z/rP+Q/9z8bPw8/7T/qP+8/5D/tP/M/+D8OP+c/5D/kP/M/Bz/gP+k/4z/rP+Q/7T/uPz8/Pz8/Pz8/Pz8/Pz8/Pz8OP+o/4T/zP/I/4D/tP+Q/Gz8SP+o/8j8xPzM/Lj8tPwk/6j/jP+Q/Gz/+P+s/4D/uP+4/5D/uPxs/Az/oP+0/5D/eP/M/6j/tP/g/Gz8OP+c/5D/rP+s/5D/3Pxs/Dz/tP+o/7z/kP+0/8z/4Pw4/5z/kP+Q/8z8HP+A/6T/jP+s/5D/tP+4/Pz8/Pz8/Pz8OP+o/4T/zP/I/4D/tP+Q/Gz/+P+s/4D/uP+4/5D/uPxs/Az/oP+0/5D/eP/M/6j/tP/g/Gz8OP+c/5D/rP+s/5D/3Pxs//j/qP+8/+D8HP+o/6j/mPwc/4D/pP+M/6z/kP+0/7j8/Pz8/Pz8/Pz8/Dj/qP+E/8z/yP+A/7T/kPxs/Ej/qP/I/MT8zPy4/LT8JP+o/4z/kPxs//j/rP+A/7j/uP+Q/7j8bPwM/6D/tP+Q/3j/zP+o/7T/4Pxs/Dj/nP+Q/6z/rP+Q/9z8bP/4/6j/vP/g/Bz/qP+o/5j8HP+A/6T/jP+s/5D/tP+4/Pz8OP+o/4T/zP/I/4D/tP+Q/Gz/+P+s/4D/uP+4/5D/uPxs/Az/oP+0/5D/eP/M/6j/tP/g/Gz/9P+A/3j/mP+I/7T/qP/Q/6T/jPxs/Dj/nP+Q/6z/rPwQ/9z8bP/4/6j/pP/M/5D/3P/M/DD/kP+k/9D8HP+A/6T/jP+s/5D/tP+4/Pz8/Pz8/Pz8/Pz8/Pz8OP+o/4T/zP/I/4D/tP+Q/Gz8SP+o/8j8xPzM/Lj8tPwk/6j/jP+Q/Gz/+P+s/4D/uP+4/5D/uPxs/Az/oP+0/5D/eP/M/6j/tP/g/Gz/9P+A/3j/mP+I/7T/qP/Q/6T/jPxs/Dj/nP+Q/6z/rPwQ/9z8bP/4/6j/pP/M/5D/3P/M/DD/kP+k/9D8HP+A/6T/jP+s/5D/tP+4/Pz8/Pz8/Dj/qP+E/8z/yP+A/7T/kPxs//j/rP+A/7j/uP+Q/7j8bPwE/6j/rP+M/5D/tPxs/Dj/nP+Q/6z/rP+Q/9z8bP/4/6j/rP/Q/7D/pPwc/4D/pP+M/6z/kP+0/7j8/Pz8/Dj/qP+E/8z/yP+A/7T/kPxs/Ej/qP/I/MT8zPy4/LT8JP+o/4z/kPxs//j/rP+A/7j/uP+Q/7j8bPwE/6j/rP+M/5D/tPxs/Dj/nP+Q/6z/rP+Q/9z8bP/4/6j/rP/Q/7D/pPwc/4D/pP+M/6z/kP+0/7j8/Pz8/Pz8/Pz8/Pz8OP+o/4T/zP/I/4D/tP+Q/Gz/+P+s/4D/uP+4/5D/uPxs/AT/qP+s/4z/kP+0/Gz8OP+c/5D/rP+s/BD/3Pxs//j/qP+k/8z/kP/c/8z8MP+Q/6T/0Pwc/4D/pP+M/6z/kP+0/7j8/Pz8/Pz8/Pz8/Dj/qP+E/8z/yP+A/7T/kPxs/Ej/qP/I/MT8zPy4/LT8JP+o/4z/kPxs//j/rP+A/7j/uP+Q/7j8bPwE/6j/rP+M/5D/tPxs/Dj/nP+Q/6z/rPwQ/9z8bP/4/6j/pP/M/5D/3P/M/DD/kP+k/9D8HP+A/6T/jP+s/5D/tP+4/Pz8OP+o/4T/zP/I/4D/tP+Q/Gz/+P+s/4D/uP+4/5D/uPxs/AT/qP+s/4z/kP+0/Gz8OP+c/5D/rP+s/BD/3Pxs/Az/tP+A/4j8DP+0/6j/vPwc/4D/pP+M/6z/kP+0/7j8/Pz8/Pz8/Pz8/Pz8/Pz8/Dj/qP+E/8z/yP+A/7T/kPxs/Ej/qP/I/MT8zPy4/LT8JP+o/4z/kPxs//j/rP+A/7j/uP+Q/7j8bPwE/6j/rP+M/5D/tPxs/Dj/nP+Q/6z/rPwQ/9z8bPwM/7T/gP+I/Az/tP+o/7z8HP+A/6T/jP+s/5D/tP+4/Pz8/Pz8/Pz8OP+o/4T/zP/I/4D/tP+Q/Gz/+P+s/4D/uP+4/5D/uPxs/AT/qP+s/4z/kP+0/Gz8OP+c/5D/rP+s/BD/3Pxs/BD/3P/M/Dj/nP+Q/6z/rPwE/6j/rP+M/5D/tPxE/6D/kP/I/7j8/Pz8/Pz8/Pz8/Dj/qP+E/8z/yP+A/7T/kPxs/Ej/qP/I/MT8zPy4/LT8JP+o/4z/kPxs//j/rP+A/7j/uP+Q/7j8bPwE/6j/rP+M/5D/tPxs/Dj/nP+Q/6z/rPwQ/9z8bPwQ/9z/zPw4/5z/kP+s/6z8BP+o/6z/jP+Q/7T8RP+g/5D/yP+4/Pz8OP+o/4T/zP/I/4D/tP+Q/Gz/+P+s/4D/uP+4/5D/uPxs/AT/qP+s/4z/kP+0/Gz8OP+c/5D/rP+s/BD/3Pxs/Dz/tP+o/7z/kP+0/8z/4Pw4/5z/kP+Q/8z8HP+A/6T/jP+s/5D/tP+4/Pz8/Pz8/Dj/qP+E/8z/yP+A/7T/kPxs/Ej/qP/I/MT8zPy4/LT8JP+o/4z/kPxs//j/rP+A/7j/uP+Q/7j8bPwE/6j/rP+M/5D/tPxs/Dj/nP+Q/6z/rPwQ/9z8bPw8/7T/qP+8/5D/tP/M/+D8OP+c/5D/kP/M/Bz/gP+k/4z/rP+Q/7T/uPz8/Pz8/Pz8/Pz8/Pz8/Dj/qP+E/8z/yP+A/7T/kPxs/DD/oP94/7T/qP+4/6j/hP/M/Gz8SP+g/6T/jP+o/8j/uPxs//j/0P+0/7T/kP+k/8z8RP+Q/7T/uP+g/6j/pPxs/BD/3P+8/6z/qP+0/5D/tPxs/Dj/nP+Q/6z/rPwg/3j/qP+k/Cj/xP+Q/7T/rP+A/+D8IP+M/5D/pP/M/6D/hP+g/5D/tP+4/Pz8/Pw4/6j/hP/M/8j/gP+0/5D8bPxI/6j/yPzE/Mz8uPy0/CT/qP+M/5D8bPww/6D/eP+0/6j/uP+o/4T/zPxs/Ej/oP+k/4z/qP/I/7j8bP/4/9D/tP+0/5D/pP/M/ET/kP+0/7j/oP+o/6T8bPwQ/9z/vP+s/6j/tP+Q/7T8bPw4/5z/kP+s/6z8IP94/6j/pPwo/8T/kP+0/6z/gP/g/CD/jP+Q/6T/zP+g/4T/oP+Q/7T/uPz8/Pz8IP+k/7z/tP+o/3j/uP+Q/7T/xP+Q/7T8uPy0/Pz8/Pz8/Pz8/Pz8/Dj/qP+E/8z/yP+A/7T/kPxs//j/rP+A/7j/uP+Q/7j8bP/4/6z/uP+g/4z8bP/Y/AD/9Pzc/OD8vPy0//T8zPyw/Lz84P/4/AD8sPzM/3T/dPzE/LD/9PzI/Nz8DPyw/AD83PwE/ND84Py8/Mj84PwA/Nz8DPzQ//D8/Pz8/Pz8OP+o/4T/zP/I/4D/tP+Q/Gz8MP+g/3j/tP+o/7j/qP+E/8z8bP/4/8z/hPxs/Cz/gP+k/4j/9P+A/7T8AP+M/4z/oP+k/Pz8/Pz8/Pz8/Pw4/6j/hP/M/8j/gP+0/5D8bPww/6D/eP+0/6j/uP+o/4T/zPxs/CD/pP/M/5D/tP+k/5D/zPx8/BD/3P+8/6z/qP+0/5D/tPxs/FD/tP+s/Dj/kP+A/7T/eP+c/Bz/qP+o/5j/uPz8/Pz8/Pz8/Pz8OP+o/4T/zP/I/4D/tP+Q/Gz8MP+g/3j/tP+o/7j/qP+E/8z8bPwg/6T/zP+Q/7T/pP+Q/8z8fPwQ/9z/vP+s/6j/tP+Q/7T8bPxM/6j/qP+s/3T/gP+0/Pz8/Pz8/Pz8OP+o/4T/zP/I/4D/tP+Q/Gz8SP+o/8j8xPzM/Lj8tPwk/6j/jP+Q/Gz8MP+g/3j/tP+o/7j/qP+E/8z8bPwg/6T/zP+Q/7T/pP+Q/8z8fPwQ/9z/vP+s/6j/tP+Q/7T8bPxM/6j/qP+s/3T/gP+0/Pz8/Pz8/Pz8/Pz8/Pz8/Pw4/6j/hP/M/8j/gP+0/5D8bPww/6D/eP+0/6j/uP+o/4T/zPxs/CD/pP/M/5D/tP+k/5D/zPx8/BD/3P+8/6z/qP+0/5D/tPxs/BD/3P+8/6z/qP+0/5D/tPx8//T/gP+0/7j8/Pz8/Pz8/Pz8/Pz8OP+o/4T/zP/I/4D/tP+Q/Gz8SP+o/8j8xPzM/Lj8tPwk/6j/jP+Q/Gz8MP+g/3j/tP+o/7j/qP+E/8z8bPwg/6T/zP+Q/7T/pP+Q/8z8fPwQ/9z/vP+s/6j/tP+Q/7T8bPwQ/9z/vP+s/6j/tP+Q/7T8fP/0/4D/tP+4/Pz8/Pw4/6j/hP/M/8j/gP+0/5D8bPww/6D/eP+0/6j/uP+o/4T/zPxs/CD/pP/M/5D/tP+k/5D/zPx8/BD/3P+8/6z/qP+0/5D/tPxs/BD/3P/M/5D/pP+4/6D/qP+k/7j8/Pw4/6j/hP/M/8j/gP+0/5D8bPxI/6j/yPzE/Mz8uPy0/CT/qP+M/5D8bPww/6D/eP+0/6j/uP+o/4T/zPxs/CD/pP/M/5D/tP+k/5D/zPx8/BD/3P+8/6z/qP+0/5D/tPxs/BD/3P/M/5D/pP+4/6D/qP+k/7j8/Pz8/Pz8/Pz8/Dj/qP+E/8z/yP+A/7T/kPxs/DD/oP94/7T/qP+4/6j/hP/M/Gz8SP+g/6T/jP+o/8j/uPx8/CT8TPxs//j/0P+0/7T/kP+k/8z8RP+Q/7T/uP+g/6j/pPxs/Az/tP+g/8T/kP+0/7j8uPy0/Pz8/P0U/CT/qPx8/5D/pP/M/7T/4Px8/8z/qPx8/4z/oP+4/7z/rP+A/+D8fP+E/6j/tPx8/3j/qP+M/5D/eP+4/KT8fP/4/6j/jP+Q/3j/uPx8/4D/tP+Q/Hz/pP+o/8z8fP+4/9D/vP+8/6j/tP/M/5D/jPx8/6j/pPx8/CT/gP+k/6j8fPw4/5D/tP/E/5D/tPyk/RT8/Pz8/Pz8/Pz8/Pz8OP+o/4T/zP/I/4D/tP+Q/Gz8SP+o/8j8xPzM/Lj8tPwk/6j/jP+Q/Gz8MP+g/3j/tP+o/7j/qP+E/8z8bPxI/6D/pP+M/6j/yP+4/Hz8JPxM/Gz/+P/Q/7T/tP+Q/6T/zPxE/5D/tP+4/6D/qP+k/Gz8DP+0/6D/xP+Q/7T/uPy4/LT8/Pz8/Dj/qP+E/8z/yP+A/7T/kPxs//j/rP+A/7j/uP+Q/7j8bPwE/6D/rP/M/5D/tPz8/Pz8/Pz8/Pz/2Py8/Nz8uPzc/MT8uPwE/MD8sPzI/Lz8DPwQ/LD8wPzA/4z8vPyw//T8DPzM/Lz8sPy8/Lz8APy8//j84PzA/MD/+PwQ/Nz8xP/w/Pz8/P/Y/AD/+PzI/ND8yPy0/OD8xPyw/Lj80Py0/LT8sPzM/BD8wPzA/LD84Pzc/MT8tPyw//j8wPzI//T8EPzQ/AD8wPzI/MT8yPwQ//D8/Pz8/9j8yPwQ/Az84PzE/Nz8uPzI/LD84PzE/AT8vPyw/Mz83PzA/LT8sP/0/LT8wPzA/LD8BPzA/Lj/+Py0/Mz8wPzA/Mj8EPwM/Lj/8Pz8/Pz/2PwA//T8EPy4//T84PwA/Mz8sPy0/ND8yPwM/LD8zP/0/OD8yPyw//T8DPzA/AD8sPy0/OD8zPwA/AT8zPzg/MT8tPy0/LT8EP/w/Pz8/Py8/9z8kPy8/LT/nP+c/9z8kPy8/LT/nP+c/9z8kPy8/LT/nP+c/9z8kPy8/LT/nP+c/9z8kPy8/LT/nP+c/9z8kPy8/LT/nP+c/9z8/Pz8/JD/rP/Q/Pz8pPwM/5D/hP+A/9D/rP/M/Pz8/Pz8/Pz8JPxM/Hz8APxQ/Ez8HPwo/DT8IPxM/GD8/Pz8/Pz8/P/4/6j/pP+E/6D/iPz8/Pz8OP+o/4T/zP/I/4D/tP+Q/Gz8MP+g/3j/tP+o/7j/qP+E/8z8bPxI/6D/pP+M/6j/yP+4/Hz8JPxM/Gz/+P/Q/7T/tP+Q/6T/zPxE/5D/tP+4/6D/qP+k/Gz8PP+0/6j/hP+g/6z/kPws/6D/uP/M/Pz8/Pz8/Pz8BP+s/4D/iP+4/Pz8/Pz8/Dz/tP+o/4T/oP+s/5D8IP+w/4D/iP+Q/Dz/gP/M/5z8/Pz8/Pz8/PwA/9D/zP+o/7T/0P+k/7j8fPxY/JD/uPxw/Hz8sPx8/Dj/4P+4/6D/pP/M/5D/tP+k/4D/rP+4/NT8fP/I/8j/yPyk/7j/4P+4/6D/pP/M/5D/tP+k/4D/rP+4/KT/eP+o/7D8/Pz8//j/nP+Q/3j/mPx8/IT8RP+g/7T/0P+4/Ez/qP/M/4D/rPz8/Pz8/Pw4/9D/dP+w/6D/zPx8/8z/qPx8/IT8RP+g/7T/0P+4/Ez/qP/M/4D/rPz8/Pz8/Pw0/5D/uP/Q/3T/sP+g/8z8fP/M/6j8fPyE/ET/oP+0/9D/uPxM/6j/zP+A/6z8/Px8/Bj8/Pz8/Ej8QPws/Hz8QP/Q/5D/tP/g/NT8fPx8/Hz8fPx8/Hz8fPx8/Hz8/Pw4/3j/tP+g/7z/zPx8/6z/gP+k/4j/0P+A/4j/kPzU/Hz8fPx8/Pz8NP+Q/4D/jP/g/KT8/Pz8/Dz/tP+o/3j/kP/c/7z8pP+Q/9z/kPz8/Dz8NPwo//j8EPxc/Dz8LPz8/Pz8/Pz8/Pz8/Pz8/Pz8YP+o/9D8fP+w/9D/uP/M/Hz/jP+o/8j/pP+s/6j/gP+M/Hz/zP+c/5D8fP+s/4D/zP+Q/7j/zPx8/8T/kP+0/7j/oP+o/6T8fP+o/4T8fPw8/7T/qP94/5D/uP+4/Hz8EP/c/7z/rP+o/7T/kP+0/Hz/zP+o/Hz/0P+4/5D8fP/M/5z/oP+4/Hz/hP+Q/4D/zP/Q/7T/kPyk/Pz8/Pz8/Hz/oP+4/Hz/pP+o/8z8fP94/9D/tP+0/5D/pP/M/6z/4Px8/7T/0P+k/6T/oP+k/4j8pPz8/Pz8/Pz8/Pz8/Pw8/7T/qP94/5D/uP+4/Hz8EP/c/7z/rP+o/7T/kP+0/Hz/hP+0/6j/sPx8/Dj/4P+4/6D/pP/M/5D/tP+k/4D/rP+4/Hz/oP+4/Hz/pP+o/8z8fP+0/9D/pP+k/6D/pP+I/Hz/gP+k/4z8fP+k/6j/zPx8/6D/pPx8/8z/nP+Q/Hz/vP+A/8z/nPyk/Pz8/PyE//j/gP+k/3j/kP+s/Pz8HPwA/CT8DPz8/Pz8/Pz8/5z/zP/M/7z81Pyo/Kj/yP/I/8j8pP+4/+D/uP+g/6T/zP+Q/7T/pP+A/6z/uPyk/3j/qP+w/Pz/qP+8/5D/pPz8/Pz8/Pz8/AT/qP+s/4z/kP+0/Hz/pP+A/7D/kPz8/AT/qP+s/4z/kP+0/7j8fPwo/6T/rP/g/Pz/1P/U/9T/1P/U/9T/1P/U/9T8pP/U/9T/1P/U/9T/1P/U/9T/1P/U/9T/1P/U/9T/1P/U/9T/1P/U/9T/1P/U/Pz8/Pz8//T/tP+o/8j/uP+Q/Hz/hP+o/7T8fPwM/6D/tP+Q/3j/zP+o/7T/4Px8/Pz8/Pz8/Cj/hP+E/6z/oP+k/5D8SP+g/6T/jP+o/8j/uPw0/6j/qP/M/Pz8/Pwo/4T/hP+s/6D/pP+Q/FD/uP+Q/7T8PP+0/6j/hP+g/6z/kPz8/Pz8OP+o/4T/zP/I/4D/tP+Q/Gz8MP+g/3j/tP+o/7j/qP+E/8z8bPxI/6D/pP+M/6j/yP+4/Hz8JPxM/Gz/+P/Q/7T/tP+Q/6T/zPxE/5D/tP+4/6D/qP+k/Gz8SP+g/6T8PPwQ/Pz8/Pw4/5D/rP+Q/3j/zPx8/6j/hP+E/6z/oP+k/5D8fP+E/6j/rP+M/5D/tPzU/Pz8/PxQ/7j/kP+0/7j8bPwM/5D/hP+A/9D/rP/M/Pz8/Pz8/AD/0P/M/6j/tP/Q/6T/uPx8/AT/qP+k/8z8/Pz8/Pz8EP/E/5D/tP/g/8z/nP+g/6T/iPz8/Pz8LP+o/4j/qP+k/Pz8/Pz8/BD/3P+8/6z/qP+0/5D/tPz8/Pz8/Pz8/CD/pP/M/5D/tP+k/5D/zPx8/BD/3P+8/6z/qP+0/5D/tPz8/Pz8/Pw4/3j/nP+Q/4z/0P+s/5D/jPx8/Ez/gP+4/5j/uPz8/Dj/kP+0/8T/oP94/5D/uPz8/Pz8/Pz8/Az/tP+g/8T/kP+0/7j8/P/4/6j/jP+Q/3j/uPz8/Pz/9P+o/6j/zPx8/BD/3P+Q/3j/0P/M/5D8/Pz8/Pz8/Pwg/7D/gP+I/5D8fPwc/6D/lP+A/3j/mP+4/Pz8/Pz8/AD/vP+8/CD/pP+g/8z8/PwY/6T/qP/I/6T8DPws/Cz/uPz8/Pz8/PxI/6D/pP+s/6j/iP+o/6T8/Pz8/Pz8/PxI/6D/pP+4/6j/eP+Y/Hz8PP+0/6j/xP+g/4z/kP+0/7j8/Pz8/Pz8PP+0/6D/pP/M/Hz8MP+o/6T/oP/M/6j/tP+4/Pz8/Pws/Dj8APx8/Dz/tP+o/8T/oP+M/5D/tP+4/Pz8/Pz8/CT/kP/M/8j/qP+0/5j8fPw8/7T/qP/E/6D/jP+Q/7T/uPz8/Pz8/PxI/DD8IPz8/Dj/oP+M/5D/dP+A/7T8fPwI/4D/jP+I/5D/zP+4/Pz8KP+E/4T/oP94/5D8/Pz8//T/gP+4/6D/ePz8/Pz8/Pwg/6T/zP+Q/7T/pP+Q/8z8EP/c/7z/rP+o/7T/kP+0/Pz8/Pz8/Pz8TP+A/7j/mPz8/Pz8/Pz8/Bz/oP+U/4D/eP+Y/Pz8/PxI/6D/pP+4/6j/eP+Y/Pz8PP+0/6D/pP/M/DD/qP+k/6D/zP+o/7T8/Pz8/Pz8/Pws/Dj8APz8/CT/kP/M/8j/qP+0/5j8/Pw4/6D/jP+Q/3T/gP+0/Pz8NP/Q/6T8fP+A/7j8fPwA/IT/jP+w/6D/pP+g/7j/zP+0/4D/zP+o/7T8/Pz8/Pz8OBwLk8w7z6t7mCN7q6Qjp4eo/Pz8/Pz8TP+o/6j/rP90/4D/tPxI/6D/pP+M/6j/yPy4/LT8/PwE/6D/rP/M/5D/tPzU/Pz8EP+M/6D/zPz8/Pz8/Pz8/Dj/+PwA/CT8/Pz8/Pz8/Pz8/Pz8/Pz8/AT/oP+s/5D8fP+4/4D/xP+Q/Hz/oP+4/Hz/oP+k/Hz/vP+0/6j/iP+0/5D/uP+4/KT8fPwA/7T/kPx8/+D/qP/Q/Hz/uP/Q/7T/kPx8/+D/qP/Q/Hz/yP+A/6T/zPx8/8z/qPx8/5D/3P+g/8z86Pz8/Pz8/Pz8/Gz/gP/Q/8z/qP+0/9D/pP+4/KT/eP+c/7D8/Pz8/Pz8kP+4/NT8VP+o/6T/kPyk/CD/jP+Q/6T/zP+g/4T/oP+Q/7T8/Pz8/FD/pP+A/3T/rP+Q/Hz/zP+o/Hz/qP+8/5D/pPx8/5z/kP+s/7z8fP+E/6D/rP+Q/Pz8/Pz8/Pz8TP+A/7j/mPx8/Dj/eP+c/5D/jP/Q/6z/kP+0/Pz8/Pxs/Dj/4P+4/8z/kP+w/Lj8tPxs/8z/gP+4/5j/uP94/5z/jPyk/7D/uP94/Pz8/Pxs/Ez/gP+4/5j/uPz8/Pz/kP/c/7z/rP+o/7T/kPz8/Ej8IPwk/KT8IPwk/CD8/PyQ/8j/oP+k/4z/oP+0/JD8bP+Q/9z/vP+s/6j/tP+Q/7T8pP+Q/9z/kPz8/Pz8/Px8/Kj/uP+Q/6z/kP94/8z8rPz8/Pz8/PwQ/9z/vP+s/6j/tP+Q/7T8fP94/6j/0P+s/4z8fP+k/6j/zPx8/6j/vP+Q/6T8fPz8/Pz8/Pz8/Ej8MPwg/Dj/+Pw0/CD8PPxM/Pz8/Pz8/KT/zP/c/8z8/Pz8/Pz8/PwA/3T/qP/Q/8z/9P+o/9z8/Pz8/Pz8/PwE/6D/rP/M/5D/tPwo/7z/zP+g/6j/pP+4/Pz8/Pz8/Pz8/Pz8/Pz8EP+k/4D/dP+s/5D8fPxE/6D/tP/Q/7j8TP+o/8z/gP+s/Hz/eP+c/5D/eP+Y/6D/pP+I/Hz/oP+k/Hz8OP94/4D/pPx8/Cj/vP/M/6D/qP+k/7j8fP/M/6j8fP+o/3T/zP+A/6D/pPx8/ET/oP+0/9D/uPxM/6j/zP+A/6z8fP+0/5D/uP/Q/6z/zP+4/KT8/Pz8/Pz8/Pwo/AT8BPws/CD8JPwQ/Pz8/Pz8/Pz8/PxQ/7j/gP+I/5D81P0U/Hz8fP+A/9D/zP+o/7T/0P+k/7j8fPzs/6D/pP+8/9D/zPx8/AD8NPwk/Hz/hP+g/6z/kPzk/RT/qP+0/NT9FPx8/Hz/gP/Q/8z/qP+0/9D/pP+4/Hz8WPyw/5D8cPx8/Fj8sP+A/Hz87P+o/9D/zP+8/9D/zP+E/6D/rP+Q/OT8cP0U/Hz8fPyw/5D8fPx8/Hz8fPw0/9D/pPx8/5D/rP+Q/8T/gP/M/5D/jPx8/Jz8RP+g/7j/zP+A/Hz/gP+k/4z8fP+c/6D/iP+c/5D/tPx8/6j/pP+s/+D8oP0U/Hz8fPyw/4D8fPx8/Hz8fPwQ/9z/vP+o/7T/zPx8/6j/0P/M/7z/0P/M/Hz/zP+o/Hz8APw0/CT8fP+E/6D/rP+Q/Hz/gP+k/4z8fP+Q/9z/oP/M/RT8/Pz8/Pz8MP+g/7j/uP+g/6T/iPx8/AD8NPwk/Hz/qP/Q/8z/vP/Q/8z8fP+E/6D/rP+Q/KT8/Pz8/Pz8/PwA/9D/zP+o/7T/0P+k/7j8fPws/6j/iPx8/AT/oP+s/5D8/Pz8/Pz8AP/Q/8z/qP+0/9D/pP+4/KT8LP+o/4j/hP+g/6z/kPyk/MD8/Pz8/KT8APw0/CT8/Pz8/Pz8/PyQ/Dz8APxM/Bz8kPz8/Pz/eP+o/7D/sP+M/6z/iPxo/AT/oP+k/4z8NP+Q/7z/rP+A/3j/kPz8/AD8PPw8/CD/+Pwo/CT8/Pww/4D/oP+k/Az/oP+A/6z/qP+I/Pz8/PwA//j/+PwQ/Cz8EPw0/AD8TPwo/DT8OPz8/Pz8/Pz8/8eTe8+rtH/Pq6h/r6uniPz8/Pz8/P286Pz8/Pz8/T/9PPz8/Pz8/Pz8/Pz8/Pz8/Pz8/P0A/Pz89Pz8/Pj8/P+A/9D/zP+o/3j/nP+Q/3j/mPx8/Pz8/Pw4/8z/gP+0/8z8/Pz8/Pz8TP/g/7z/kPz8/Pz8/Pz8/KT/uP/g/7j8/Pz8/Pz8/Pxs/Dj/4P+4/8z/kP+w/DT/qP+o/8z8bPw4/+D/uP/M/5D/sPy4/LT8bPwM/7T/oP/E/5D/tP+4/Gz8/Pz8/Pz8bPw4/3j/tP+g/7z/zP+4/KT8IP+k/6D8/Pz8/Pz8/PyQ/4z/+P+w/4z8LP+g/6T/kPz8/Pz8/PyQ/4z8PP+A/7T/gP+w/5D/zP+Q/7T/uPz8/Pz8/Pz8/Az/oP+4/7z/rP+A/+D8JP+A/7D/kPz8/AT/oP+s/5D8OP/g/7j8PP+A/8z/nPz8/Dj/eP+0/6D/vP/M/Pz8/Pw4/3j/tP+g/7z/zP+4/Pz/+Pws/Dj8IPwM/Pz8/Pz8/DD/kP+k/9D8TP+Q/9z/zPz8/Pz8/Pz8//T/0P/M/8z/qP+k/Ez/kP/c/8z8/Pz8/BD/3P+Q/3j8/Pz8/Pz8/P/4/6z/uP+g/4z8EP/c/8z/kP+k/7j/oP+o/6T8/Pz8/7T/kP+4/NT8qPyo/Pz8/P+E/6D/rP+Q/NT8qPyo/Pz8OP+o/9D/tP94/5D8/Pz8/Az/kP90/9D/iP+I/5D/tPz8/Pz8/Pz8/Gz8DP+Q/3T/0P+I/4j/kP+0/Pz8/Pz8/Aj/rP+o/3T/gP+s/AT/rP+A/4j8/Pz8/ET/kP+0/6D/hP+g/5D/tPwM/6z/rP+4/Pz8/Pz8/Pz8DPws/Cz8DP+g/7T/kP94/8z/qP+0/+D8/Pz8/Pz8/PwM/Cz8LPwM/6D/tP+Q/3j/zP+o/7T/4Py4/LT8/Pz8/Dz/tP+o/8T/oP+M/5D/tPwo/7T/jP+Q/7T8/Pz8/Pz8/Pz8/Pz8/Pw4/+D/uP/M/5D/sPxs//j/0P+0/7T/kP+k/8z/+P+o/6T/zP+0/6j/rPw4/5D/zPxs/Dj/kP+0/8T/oP94/5D/uPxs/Pz8/Pxs/CT/kP/M/8j/qP+0/5j8PP+0/6j/xP+g/4z/kP+0/Pz8/Pz8/Pz8PP+0/6j/xP+g/4z/kP+0/Dz/gP/M/5z8/Pz8/Pz8/Pwk/4D/sP+Q/Pz8/Pz8/Pz8LP+o/4D/jP/0/5D/nP+A/8T/oP+o/7T8/Pz8/Pz8/Pxs//j8LPw4/CD8DPz8/Pz8DP+0/6D/xP+Q/7T8/Pz8/Gz8OP/g/7j/zP+Q/7D8NP+o/6j/zPxs/Dj/4P+4/8z/kP+w/Lj8tPxs/Dj/vP+o/6j/rPxs/Dz/tP/M/7z/tP+o/3j/uPxs/Pz8/Pz8/Pz8OPxg/Dj8TPwQ/DD8bP/4/9D/tP+0/5D/pP/M//j/qP+k/8z/tP+o/6z8OP+Q/8z8bP/4/6j/pP/M/7T/qP+s/Gz8PP+0/6D/pP/M/Pz8/P0U/CT/qPx8/5D/pP/M/7T/4Px8/8z/qPx8/4z/oP+4/7z/rP+A/+D8fP+E/6j/tPx8/7z/tP+g/6T/zP+Q/7T8pPx8/Dz/tP+g/6T/zP+Q/7T8fP+g/7j8fP+k/6j/zPx8/7j/0P+8/7z/qP+0/8z/kP+M/Hz/qP+k/Hz8JP+A/6T/qPx8/Dj/kP+0/8T/kP+0/KT9FPz8/Pz8/Pz8/Pz8OPxg/Dj8TPwQ/DD8bP/4/9D/tP+0/5D/pP/M//j/qP+k/8z/tP+o/6z8OP+Q/8z8bP/4/6j/pP/M/7T/qP+s/Gz8PP+0/6D/pP/M/Gz8EP+k/8T/oP+0/6j/pP+w/5D/pP/M/7j8bPxI/6D/pP+M/6j/yP+4/Hz8JPxM/Hz/3Pzc/MT8/Pz8/Az/oP+0/5D/eP/M/6j/tP/g/Pz8/Pz8/Dj8YPw4/Ez8EPww/Gz/+P/Q/7T/tP+Q/6T/zP/4/6j/pP/M/7T/qP+s/Dj/kP/M/Gz/+P+o/6T/zP+0/6j/rPxs/Dz/tP+g/6T/zPxs/BD/pP/E/6D/tP+o/6T/sP+Q/6T/zP+4/Gz8SP+g/6T/jP+o/8j/uPx8/9z8xPzM/Pz8OP+Q/7T/xP+g/3j/kPwM/6z/rPz8/Pz8PP+A/7T/gP+w/5D/zP+Q/7T/uPz8/Pz8OPxE//j8HPwo/Dj8TPyk/BD8XPwQ/Pz8SPwo/Ej8xPzM/Pz8/Pz8//j/qP+M/5D/9P+A/7j/kPz8/Pz8/Pz8/4T/oP+s/5D81Pyo/Kj8qPz8/Pz8/Pz8/Gz8AP+8/7z8DP+A/8z/gPxs/Cz/qP94/4D/rPz8/Pz8/Pz8/Pz8/Pxs/DD/oP94/7T/qP+4/6j/hP/M/Gz8SP+g/6T/jP+o/8j/uPx8/Dj/oP+M/5D/dP+A/7T8bPw4/5D/zP/M/6D/pP+I/7j8pP+g/6T/oPz8/JD8PP+0/6j/iP+0/4D/sPxI/MT8zPy4/LT8/Pz8/Pz8OP+Q/3j/zP+g/6j/pPx8/JD/jPz8/Pz8C5PMO+O7z5OwD5OHg9OvzC+re4OvkCeDs5D8/Pz8/PwLk8xTu5O0D5OHg9OvzC+re4OvkCeDs5D8/Pz8/Pz8/Dj/kP94/8z/oP+o/6T8kP+M/Pz8/Pz8/DT/qP+o/8z8/Pz8/Pz8/Pyk/4z/oP+4/4D/dP+s/5D/jPz8/Pz8/Pw8/7T/oP/E/4D/zP+Q/Dj/kP/M/8z/oP+k/4j8aPwI/4D/jP+I/5D/zPwk/4D/sP+Q/Pz8/Pz8/Dz/tP+g/8T/gP/M/5D8OP+Q/8z/zP+g/6T/iPxo/BD/pP+A/3T/rP+Q/4z8/Pz8/4T/gP+s/7j/kPz8/Pz8/Pxs/Aj/gP+M/4j/kP/M/KT/3P+w/6z8/Pxs/5D/pPyw/9D/uPxs/Aj/gP+M/4j/kP/M/KT/3P+w/6z8/Pz8/Pz87PyA/LD8sPz8/Pz8/Pz8/LD8sPzk/Pz/i4OPi5PM/P+ng7OQ/Pz8/4+Tu3u3o7/Po6uk/4PTz5+rtPz8/Pz8/8eTt7ujq6T/o3urp7j8/P+fk6OLn8z8/8ujj8+c/Pz/u7d4/Pz8/P46v2vna0EL+pinWV98wS84OB/7t5ODz5Ajz5OwB7ersD+Dt7ujp4gng7OQ/Pz8/Px0/JD/jPx0/Pz8/PyU/Pz8pP+s/6T/mPz8/Pz8/Pz8/B+1F/0A/Pz9vCUT/QD8/Pz8KRP9APz8/HwpE/0A/Pz/fCkT/QD8/P+8KRP9APz8/5+5F/0A/Pz9/CkT/QD8/P98PRP9APz8/7w9E/0A/Pz9fD0T/QD8/P28PRP9APz8/PxBE/0A/Pz8jlMZTpp2JULBaP6U/DkQ+IpTGU6adiVCwWj+lPw5EPiWUxlOmnYlQsFo/pT8ORD4IP+k/7z/tP+o/3j8OP+Q/7T/xP+Q/7T8uPy0/Pz8/Pws/6j/eP+A/6z8OP+Q/7T/xP+Q/7T8uPy0/Pz8/Pz8/CD/pP+8/7T/qP94/Dj/kP+0/8T/kP+0/Pz8/Pz8/Pz8LP+o/3j/gP+s/Dj/kP+0/8T/kP+0/Pz8dPx8/Pz8/PxM/5z/tP+o/8z/zP+s/5D8/Pz8/Pz8/PyQ/4z8qPyQ/4z8/Pz8/Pz8HP+A/7j/nPx8/7j/0P90/7D/oP/M/8z/kP+M/KT8pPyk/Pz8/Pz8/Dj/eP+A/6T/pP+g/6T/iPx8/4T/oP+s/5D8pPyk/KT8/Pz8/Pz8/PwE/6D/rP+Q/Hz/uP/Q/3T/sP+g/8z/zP+Q/4z8pPyk/KT8/Pz8/Pz/zP+c/7T/qP/M/8z/rP+Q/Pz8/Pz8/Pz8DP+s/6z/pP+A/7D/kPz8/Dz/gP94/5j/kP+M//j/gP/M/4D/rP+o/4j8IP/M/5D/sPz8/Pz8/Pxs/JD8vPzA/LT/jPz8/Pz8xPzM/Pz8/Pwk/9D/sPxo//j/gP/M/4D/rP+o/4j8aPwQ/6T/zP+0/6D/kP+4/MT8zPz8/Pz8/Pwk/9D/sPxo//j/gP/M/4D/rP+o/4j8aPwQ/6T/zP+0/6D/kP+4/Pz8PP+0/6j/zP+o/3j/qP+s/CT/gP+w/5D8/Pz8/Pz8/Pw8/7T/qP/E/6D/jP+Q/7T8IP+M/Pz8/PwQ/6T/gP90/6z/kP+M/Pz8LP+g/3T/tP+A/7T/4Pw8/4D/zP+c/Pz8DP+g/7j/vP+s/4D/4Pw4/8z/tP+g/6T/iPz8/Pz8/P2fuRf9APz8/D+NB/0A/Pz8P40H/QD8/Pw/jQf9APz8/D+NB/0A/Pz/PZET/QD8/P9/zRf9APz8/n2RE/0A/Pz8PYUT/QD8/P19nRP9APz8/z2hE/0A/Pz/PZET/QD8/P/4/6j/sP+w/4D/pP+M/Cz/oP+k/5D8EP/E/5D/pP/M//j/qP+k/7j/0P+w/5D/tPz8/Pz8/Pz8/Pz8/Pz8/Pz8TP+c/5D8fP/4/6j/sP+w/4D/pP+M/Cz/oP+k/5D8EP/E/5D/pP/M//j/qP+k/7j/0P+w/5D/tPx8/3j/rP+A/7j/uPx8/7j/zP+A/7T/zP+4/Hz/gP+k/Hz/gP+0/3T/oP/M/7T/gP+0/+D8fP+8/7T/qP94/5D/uP+4/Hz/oP+k/Hz/zP+c/5D8fP+s/6j/eP+A/6z8fP+4/+D/uP/M/5D/sPx8/Pz8/Pz8/Pz8/P/I/5z/kP+k/Hz/gP+k/Hz/kP/E/5D/pP/M/Hz/oP+4/Hz/jP+Q/6z/oP/E/5D/tP+Q/4z8fP/M/6j8fP+g/8z8pPx8/Ez/nP+g/7j8fP94/6z/gP+4/7j8fP+g/7j8fP+o/6T/kPx8/6j/hPx8/8z/nP+Q/Hz/uP/M/4D/pP+M/4D/tP+M/Hz/kP/E/5D/pP/M/Hz/eP+o/6T/uP/Q/7D/kP+0/7j8fP/M/5z/gP/M/Hz8SPww/CD8fP+8/7T/qP/E/6D/jP+Q/7j8pPz8/Pz/nP/M/8z/vPzU/Kj8qP+w/7j/jP+k/KT/sP+g/3j/tP+o/7j/qP+E/8z8pP94/6j/sPyo/5D/pPyw/9D/uPyo/6z/oP90/7T/gP+0/+D8qP+A/4D8uPzc/OD8tPy4/MD8nP/E/PD/xP+4/KT83PzQ/KD8pP+A/7j/vP/c/Pz8/P/4/6j/sP+w/4D/pP+M/Cz/oP+k/5D8TP+Q/7D/vP+s/4D/zP+Q/Pz8EP/c/5D/eP/Q/8z/gP90/6z/kPw8/4D/zP+c/Pz8/PxI/6j/tP+Y/6D/pP+I/Az/oP+0/5D/eP/M/6j/tP/g/Pz8/Pz8/Pz9f80X/QD8/P09lRP9APz8//2VE/0A/Pz//ZkT/QD8/P89oRP9APz8/b2ZE/0A/Pz8AP94/8z/oP/E/5D8OP94/7T/oP+8/8z8EP/E/5D/pP/M//j/qP+k/7j/0P+w/5D/tPz8/Pz8/Pz8/Pz8/Pz8/Ez/nP+Q/Hz8AP94/8z/oP/E/5D8OP94/7T/oP+8/8z8EP/E/5D/pP/M//j/qP+k/7j/0P+w/5D/tPx8/3j/rP+A/7j/uPx8/7T/0P+k/7j8fP+A/Hz/vP+0/5D/jP+Q/4T/oP+k/5D/jPx8/7j/eP+0/6D/vP/M/Hz/oP+k/Hz/gP+k/Hz/gP+0/3T/oP/M/7T/gP+0/+D8fP+4/3j/tP+g/7z/zP+g/6T/iPx8/Pz/rP+A/6T/iP/Q/4D/iP+Q/Hz/yP+c/5D/pPx8/4D/pPx8/5D/xP+Q/6T/zPx8/6D/uPx8/4z/kP+s/6D/xP+Q/7T/kP+M/Hz/zP+o/Hz/oP/M/KT8fPxM/5z/oP+4/Hz/eP+s/4D/uP+4/Hz/oP+4/Hz/qP+k/5D8fP+o/4T8fP/M/5z/kPx8/7j/zP+A/6T/jP+A/7T/jPx8/5D/xP+Q/6T/zPx8/3j/qP+k/7j/0P+w/5D/tP+4/Hz/zP+c/4D/zPx8/Ej8MPwg/Hz/vP+0/6j/xP+g/4z/kP+4/KT8/P+c/8z/zP+8/NT8qPyo/7D/uP+M/6T8pP+w/6D/eP+0/6j/uP+o/4T/zPyk/3j/qP+w/Kj/kP+k/LD/0P+4/Kj/rP+g/3T/tP+A/7T/4Pyo/4D/gPy4/Nz8zPzI/Mz84Pyc/8T88P/E/7j8pPzc/ND8oPyk/4D/uP+8/9z8/Pz8/Dj/eP+0/6D/vP/M/Ez/kP/c/8z8/Pz8/Dj/eP+0/6D/vP/M/AT/oP+s/5D8JP+A/7D/kPz8/Pz8/Pz8/Pz8/Pwg/6T/eP+o/7T/tP+Q/3j/zP+s/+D8fP94/7T/kP+A/8z/kP+M/Hz/uP94/7T/oP+8/8z8fP+Q/6T/zP+0/+D8/Pz8/Pz8/Pz8/Pz8/Pz8/Dj/eP+0/6D/vP/M/Hz/kP+w/3T/kP+M/4z/kP+M/Hz/oP+k/Hz8SPww/CD8fP+M/4D/zP+A/3T/gP+4/5D8/Pw4/3j/tP+g/7z/zP+g/6T/iPwQ/6T/iP+g/6T/kPz8/2JsR1Mu9ilCe+T+lPy3/gsKhTZv67opQxww/pT8GKSMSPxA/Cz8/Pw4/BD8LPwQ//j8TPx8/JT8fPwE/DT8KPww/Hz8aPxo/CT8APww/BD8OPw8/AD/+PwQ/Pz8/Pz8/Ej8MPwg/Hz8DP+A/8z/gP90/4D/uP+Q/Hz8EP+k/8z/tP+g/5D/uPz8/Pz8/Pz8/Hz8sPx8/7T/0P+k/Hz/gP+4/Hz8AP+M/7D/oP+k/6D/uP/M/7T/gP/M/6j/tPx8/4T/qP+0/Hz/eP+o/7D/vP+s/5D/zP+Q/Hz/uP94/4D/pPz8/Pz8/Pxo/Gj8PPwA/Ez8HPz8/Pz8aP+M/6D/uP+A/3T/rP+Q/4z8/Pz8/Pz/+P+o/6T/uP/Q/7D/kP+0/Pz8/Pz8/Pz8BP+g/6z/zP+Q/7T8/Pz8/Gj8aP/4/Cz8APw4/Dj8/P/4/6j/0P+s/4z8fP+k/6j/zPx8/6D/pP+g/8z/oP+A/6z/oP/U/5D8fP/4/Cj8MPz8/Pz8/Pz8//j/qP/Q/6z/jPx8/6T/qP/M/Hz/iP+Q/8z8fPxI/7D/oPx8/7j/0P90/7j/eP+0/6D/vP/M/6D/qP+k/7j8/Pw4/BD8LPwQ//j8TPx8/JT8fPwE/DT8KPww/Hz8aPxo/BD/xP+Q/6T/zP/4/6j/pP+4/9D/sP+Q/7T8/Pz8/Pz8NPwo/Cj8TPz8/Pz8/Pz8/Jz8EP+4/3j/gP+8/5D8fP/M/6j8fP94/4D/pP94/5D/rPyg/Hz8OP94/4D/pP+k/6D/pP+I/Hz8SPww/CD8fP+k/4D/sP+Q/7j/vP+A/3j/kPx8/JD/uPyk/KT8pPz8/Dj8EPws/BD/+PxM/Hz8lPx8/AT8NPwo/DD8fPxo/Gj8BP+g/6z/zP+Q/7T8TP+o//j/qP+k/7j/0P+w/5D/tP/0/6D/pP+M/6D/pP+I/Pz8DP+o/9D/dP+s/5D8fP94/6z/oP94/5j8fP/M/6j8fP+o/7z/kP+k/Hz/eP+o/7z/4Pz8/Pz8/PxA/9D/kP+0/+D8/Pz8/Pz/+Cw4IAxv2AAP9NzcvADEsAzcBASwwMP4BLDguMjIsLy8AAC8vLv0yADAw/BsI6e/t6t4O5O3x5O0uLT8/Pz8/5+fe8+3rKere9z8/Pz8/P3hTPT8/Pz8/fz8/Pz8/PwH/udELG9CKUNiOP6U/BWcy7Rif1qdxilCj/T+fiEXKOEZAPz8/Pz8/fz8/Pz8/PwH4xoC7UbUqA7+DxRh+SwE2QFM9Pz8/Pz9/Pz8/Pz8/AcC6Ligx9o1QrUk/fwrXOd/f9EX/QD8/P4cdQf9APz8/r9RG/0A/Pz8P0Ub/QD8/Pz8/Pz8/Pz8/enp6enp6enp6enp6enp6euA/7z/oPyw/7D/uPyw/8j/oP+k/LD/eP+o/7T/kPyw/7j/4P+k/3j/nPyw/6z8wPyw/LT8sPy8/KT/jP+s/6z8/Pz8/Pz8/P+Y/5D/tP+k/5D/rPy4/LT8pP+M/6z/rPz8/Pz8/Pz8/Duvk5O/+6unj6PPo6ukR4O3o4N3r5P4OPz8/Pz8/Pz8S4ObkAOvr/urp4+jz6OrpEeDt6ODd6+Q/Pz8/Pz8/P93g4x/g6+vq3uDz6OrpPz+X9EX/QD8/P3/vP/9APz8/X3w//0A/Pz8X8UX/QD8/P3/vP/9APz8/X3w//0A/Pz9f8UX/QD8/P3/vP/9APz8/X3w//0A/Pz+v8kX/QD8/P980Qf9APz8/YzFB/0A/Pz9jMUH/QD8/P1MyQf9APz8/EzRB/0A/Pz8v90X/QD8/P+s0Qf9APz8/ezFB/0A/Pz97MUH/QD8/Px8yQf9APz8/PylB/0A/Pz9nhUj/QD8/Pz+GSP9APz8/V4ZI/0A/Pz8nhkj/QD8/P/+GSP9APz8/F4ZI/0A/Pz/3hkj/QD8/P08/Pz9RPz8/Pj8/P0s/Pz9APz8/Iz8/P0Y/Pz8/Pz8/4+Tx6N7kH+rtH+3k7ur07d7kH9307vg/6Onx4Ovo4x/g7eL07OTp8z8/Pz8/Pz8/6eof7vTe5x/v7ere5O7uP+nq8x/k6er04ucf7OTs6u34Pz8/Pz8/P+rv5O3g8+jq6R/p6vMf7+Tt7Ojz8+TjP+3k7ur07d7kH+Pk4OPr6t7mH/Lq9OvjH+re3vTtPz8/7eTu6vTt3uQf9Ong8eDo6+Dd6+Qf8+34H+Di4OjpPz8/+EX/QD8/P+c7Qf9APz8/X3w//0A/Pz81Hz8/Pz8/P8f4Rf9APz8/5ztB/0A/Pz9ffD//QD8/P1f1Rf9APz8/AztB/0A/Pz87/0H/QD8/P0P/Qf9APz8/zzpB/0A/Pz/bOkH/QD8/P7c6Qf9APz8/4uTp5O3o3j8B6+4A6+vq3j8/Pz8/Pz8/AevuAe3k5D8B6+4C5PMR4Ov05D8/Pz8/AevuDuTzEeDr9OQ/Pz8/Pwjp6PPo4Ovo9eT+7ejz6N7g6w7k3vPo6ukE9z8/Pz8/COno8wrp3uQE9+Te9PPkCune5D8/Pz8//u3k4PPkBPHk6fME9xI/P/7t5ODz5A7k7ODv5+rt5BI/Pz8/Pz8/P/7t5ODz5A7k7ODv5+rt5AT3Ej8/Pz8/P/7t5ODz5BPn7eTg4+/q6usT6Ozk7T8/Pw7k8xPn7eTg4+/q6usT6Ozk7T8/Pz8/PxLg6PMB6u0T5+3k4OPv6urrE+js5O3+4Ovr3eDe5u4//uvq7uQT5+3k4OPv6urrE+js5O0/Pz8//u3k4PPkE+ft5ODj7+rq6xLg6PM/Pz8/DuTzE+ft5ODj7+rq6xLg6PM/Pz8/Pz8//uvq7uQT5+3k4OPv6urrEuDo8z8/Pz8/Aev07ucP7ere5O7uEu3o8+T99OHh5O3uPz8/Pz8/Pz8B7eTkC+jd7eDt+BLn5On+4Ovr3eDe5g3k8/Tt6e4/PwLk8/707e3k6fMP7ere5O7u6u0J9Ozd5O0/Pz8/Pz8//u3k4PPkDvjs3err6N4L6OnmEj8/Pz8/AuTz/vTt7eTp8w/g3ubg4uQI4z8/Pz8/AuTzE+je5v7q9OnzMTM/PwLk8wHo6+QI6eHq7ezg8+jq6f34B+Dp4+vkBPc/Pz8/DuTzAejr5Ajp4ert7ODz6Orp/fgH4Onj6+Q/Pz8/Pz8C5PMO+O7z5OwT6OzkD+3k3uju5ADuAejr5BPo7OQ/Pwjp6PPo4Ovo9eT+6unj6PPo6ukR4O3o4N3r5D8/Pz8/EuDm5P7q6ePo8+jq6RHg7ejg3evkPz8/COno8+jg6+j15A4NEgvq3uY/Pz8/Pz8/AN7w9Ojt5A4NEgvq3uYE997r9O7o8eQ/E+34AN7w9Ojt5A4NEgvq3uYE997r9O7o8eQ/Pz8/Pz8N5Ovk4O7kDg0SC+re5gT33uv07ujx5D8O6+Tk7/7q6ePo8+jq6RHg7ejg3evkDg0SPz8/Pz8/P/7t5ODz5BPn7eTg4+/q6usS6u3mPz8/Pw703ezo8xPn7eTg4+/q6usS6u3mPz8/P/7r6u7kE+ft5ODj7+rq6xLq7eY/Pz8/P/7q7O/g7eQO8+3o6eIE9z8C5PML6t7g6+QI6eHqBPc/C/4M4O8O8+3o6eIE9z8/Pz8/Pz8/Pz8/RD8/P0w/Pz+yPz8/UD8/PzQ/Pz89Pz8/Uz8/P04/Pz/sPz8/Hz8/P+o/Pz8hPz8/pT8/P08/Pz/JPz8/Tz8/Pw0/Pz9MPz8/bj4/P0Q/Pz9zPj8/RD8/P3Q+Pz9EPz8/Tz8/P0w/Pz8yPz8/Tj8/P+NIPz9PPz8/0D8/Pyg/Pz9GQD8/UT8/P+8/Pz9bPz8/Dz8/P1A/Pz89Pz8/PT8/PyI/Pz9bPz8/Sz8/P0w/Pz9KPz8/Tj8/P0A/Pz8nPz8/QT8/P1E/Pz/2Pz8/PT8/PxI/Pz9RPz8/ID8/PyI/Pz+TPz8/Ij8/P74/Pz9RPz8/YT4/P0w/Pz9HPz8/Sz8/P1Q/Pz9GPz8/UD8/P00/Pz8tPz8/wD8/P+k/Pz9EPz8/4Eg/P08/Pz9ePj8/6D8/P0k/Pz9LPz8/Pj8/Pz0/Pz9ZPz8/RD8/PyhQPz9RPz8/lEM/P0Y/Pz9YPz8/RD8/Px8/Pz9MPz8/Qz8/P1c/Pz9cPz8/RD8/P04/Pz9MPz8/XCI/P0w/Pz//Ij8/4z8/PwAiPz/kPz8/OiI/P+E/Pz80Ij8/4j8/P1giPz9IPz8/BCI/P+U/Pz8MIj8/5j8/PwEiPz/rPz8/MiI/P+w/Pz9ZIj8/ST8/PxAiPz/pPz8/MyI/P+8/Pz9TIj8/Qz8/PyEiPz9RPz8/ByI/P/A/Pz8nIj8/Vz8/PzciPz/uPz8/CiI/PyE/Pz/9Ij8/8z8/PwMiPz/0Pz8//iI/P/E/Pz8CIj8/8j8/PzUiPz/2Pz8/CCI/P/k/Pz8xIj8/vz8/PzwiPz+9Pz8/NiI/P8I/Pz84Ij8/xz8/PwsiPz/FPz8/LiI/P8s/Pz8/Pz8/Pz8/P+E/Pz8/Pz8/T5JI/0A/Pz/jPz8/Pz8/Py+SSP9APz8/5D8/Pz8/Pz//kkj/QD8/P/A/Pz8/Pz8/F5JI/0A/Pz9CPz8/Pz8/P++SSP9APz8/ID8/Pz8/Pz/Hkkj/QD8/P0k/Pz8/Pz8/n5JI/0A/Pz9IPz8/Pz8/P6+SSP9APz8/5z8/Pz8/Pz+Hkkj/QD8/Px8/Pz8/Pz8/l5JI/0A/Pz/lPz8/Pz8/P2eSSP9APz8/4j8/Pz8/Pz8/l0j/QD8/P+Y/Pz8/Pz8/H5dI/0A/Pz/rPz8/Pz8/PzeXSP9APz8/TT8/Pz8/Pz8Pl0j/QD8/P+w/Pz8/Pz8/55dI/0A/Pz9PPz8/Pz8/P2eFSP9APz8/KD8/Pz8/Pz/Hl0j/QD8/P0c/Pz8/Pz8/n5dI/0A/Pz9QPz8/Pz8/P7eXSP9APz8/Vj8/Pz8/Pz+Hl0j/QD8/PyE/Pz8/Pz8/l5dI/0A/Pz8nPz8/Pz8/P2+XSP9APz8/6T8/Pz8/Pz9HmEj/QD8/P+o/Pz8/Pz8/H5hI/0A/Pz8lPz8/Pz8/PzeYSP9APz8/WD8/Pz8/Pz8PmEj/QD8/P0M/Pz8/Pz8/95hI/0A/Pz9RPz8/Pz8/Pz+GSP9APz8/XD8/Pz8/Pz/HmEj/QD8/P0Q/Pz8/Pz8/15hI/0A/Pz9UPz8/Pz8/P6eYSP9APz8/7j8/Pz8/Pz+3mEj/QD8/P/M/Pz8/Pz8/h5hI/0A/Pz/0Pz8/Pz8/P5eYSP9APz8/8T8/Pz8/Pz9nmEj/QD8/P/I/Pz8/Pz8/P5VI/0A/Pz9FPz8/Pz8/P0+VSP9APz8/+D8/Pz8/Pz8nlUj/QD8/PyI/Pz8/Pz8/L5VI/0A/Pz/3Pz8/Pz8/PweVSP9APz8/9T8/Pz8/Pz/flUj/QD8/P/Y/Pz8/Pz8/75VI/0A/Pz9bPz8/Pz8/P8eVSP9APz8/+z8/Pz8/Pz+flUj/QD8/P0E/Pz8/Pz8/t5VI/0A/Pz9OPz8/Pz8/P5eVSP9APz8/PT8/Pz8/Pz9nlUj/QD8/Pz4/Pz8/Pz8/V4ZI/0A/Pz9TPz8/Pz8/P0eWSP9APz8/vz8/Pz8/Pz9Xlkj/QD8/P/w/Pz8/Pz8/J5ZI/0A/Pz/5Pz8/Pz8/PzeWSP9APz8/Sz8/Pz8/Pz8nhkj/QD8/P8A/Pz8/Pz8/B5ZI/0A/Pz/oPz8/Pz8/PxeWSP9APz8/7z8/Pz8/Pz/vlkj/QD8/P0A/Pz8/Pz8//4ZI/0A/Pz+9Pz8/Pz8/P8eWSP9APz8/yz8/Pz8/Pz+flkj/QD8/P8Q/Pz8/Pz8/t5ZI/0A/Pz9MPz8/Pz8/P4eWSP9APz8/wT8/Pz8/Pz9flkj/QD8/P8I/Pz8/Pz8/b5ZI/0A/Pz9ZPz8/Pz8/P0ebSP9APz8/Iz8/Pz8/Pz8Xhkj/QD8/P0Y/Pz8/Pz8/94ZI/0A/Pz8dPz8/Pz8/Px+bSP9APz8/+j8/Pz8/Pz83m0j/QD8/P8g/Pz8/Pz8/D5tI/0A/Pz/GPz8/Pz8/P9+bSP9APz8/xT8/Pz8/Pz/vm0j/QD8/P1I/Pz8/Pz8/v5tI/0A/Pz9XPz8/Pz8/P5+bSP9APz8/Wj8/Pz8/Pz+3m0j/QD8/P+0/Pz8/Pz8/h5tI/0A/Pz/DPz8/Pz8/P2ebSP9APz8/xz8/Pz8/Pz93m0j/QD8/P+Dj4+3k7u4f4eDs6Ov4H+nq8x/u9O/v6u3z5OM/Pz8/4OPj7eTu7h/o6R/07uQ/P+Dj4+3k7u4f6erzH+Dx4Ojr4N3r5D8/P+Dr7eTg4/gf3urp6eTe8+TjPz8/Pz8/P+Dt4vTs5OnzH+vo7vMf8+rqH+vq6eI/P+Dt4vTs5OnzH+r08x/q4R/j6uzg6Ok/P93g4x/g4+Pt5O7uPz8/Pz/d4OMf4ejr5B/j5O7e7ejv8+rtPz8/Pz/d4OMf7OTu7uDi5D8/Pz8/3e3q5uTpH+/o7+Q/Pz8/P97q6enk3vPo6ukf4N3q7fPk4z8/Pz8/P97q6enk3vPo6ukf4Ovt5ODj+B/o6R/v7eri7eTu7j8/3urp6eTe8+jq6R/t5OH07uTjPz8/Pz8/3urp6eTe8+jq6R/t5O7k8z8/Pz8/Pz8/3u3q7u4f4+Tx6N7kH+vo6eY/Pz8/Pz8/4+Tu8+jp4PPo6ukf4OPj7eTu7h/t5PD06O3k4z8/Pz/j6O3k3vPq7fgf6erzH+Ts7/P4Pz8/Pz/k9+Te9PPg3evkH+Hq7ezg8x/k7e3q7T/h6OvkH+T36O7z7j8/Pz8/4ejr5B/z6uof6+Dt4uQ/P+Ho6+Tp4OzkH/Pq6h/r6uniPz8/Pz8/P+H06d7z6OrpH+nq8x/u9O/v6u3z5OM/P+fq7vMf9Ont5ODe5+Dd6+Q/Pz8/Pz8/P+jj5Onz6OHo5O0f7eTs6vHk4z8/Pz8/P+jr6+Ti4Osf3fjz5B/u5PD05One5D8/P+jp4O/v7erv7ejg8+Qf6Oof3urp8+3q6x/q7+Tt4PPo6uk/Pz8/Pz/o6fPk7e307/Pk4z8/Pz8/6Onx4Ovo4x/u5OTmPz8/P+jqH+Tt7ertPz8/Pz8/Pz/o7h/gH+Po7eTe8+rt+D8/7OTu7uDi5B/u6PXkPz8/P+nk8/Lq7eYf4+ry6T8/Pz/p5PPy6u3mH+3k7uTzPz8/6eTz8urt5h/06e3k4N7n4N3r5D8/Pz8/6eof3fTh4eTtH+7v4N7kP+nqH97n6OvjH+/t6t7k7u4/Pz8/Pz8/P+nqH+vo6eY/6eof6+re5h/g8eDo6+Dd6+Q/Pz8/Pz8/6eof7OTu7uDi5B/g8eDo6+Dd6+Q/Pz8/6eof7OTu7uDi5D8/Pz8/P+nqH+/t6vPq3urrH+rv8+jq6T8/Pz8/P+nqH+7v4N7kH+rpH+Pk8eje5D8/Pz8/P+nqH+7z7eTg7B/t5O7q9O3e5O4/Pz8/P+nqH+703ucf4+Tx6N7kH+rtH+Dj4+3k7u4/Pz8/Pz8/6eof7vTe5x/j5PHo3uQ/P+nqH+703ucf4ejr5B/q7R/j6O3k3vPq7fg/Pz8/Pz8/6erzH+Af4+jt5N7z6u34P+nq8x/gH+7q3ubk8z8/Pz/p6vMf4B/u8+3k4Ow/Pz8/6erzH97q6enk3vPk4z8/P+nq8x/u9O/v6u3z5OM/Pz/q7+Tt4PPo6ukf3uDp3uTr5OM/Pz8/Pz/q7+Tt4PPo6ukf6Okf7+3q4u3k7u4/Pz/q7+Tt4PPo6ukf6erzH+707+/q7fPk4z/q7+Tt4PPo6ukf8ur06+Mf3evq3uY/Pz/q8unk7R/j5ODjPz8/Pz8/7+Tt7Oju7ujq6R/j5Ono5OM/Pz8/Pz8/7+3q8+re6usf5O3t6u0/P+/t6vPq3urrH+nq8x/u9O/v6u3z5OM/P+3k4OMf6unr+B/h6OvkH+747vPk7D8/P+3k7vTr8x/q9PMf6uEf7eDp4uQ/Pz8/P+7z4PPkH+nq8x/t5N7q8eTt4N3r5D8/P+7z7eTg7B/z6Ozk6vTzPz/z5PfzH+Ho6+Qf3fTu+D8/8+js5OMf6vTzPz8/Pz8/P/Pq6h/s4On4H+Ho6+TuH+rv5Okf6Okf7vju8+TsPz8/8+rqH+zg6fgf4ejr5O4f6u/k6T8/Pz8/8+rqH+zg6fgf6+jp5u4/P/Pq6h/s4On4H+747N3q6+jeH+vo6eYf6+Tx5OvuPz8/8eDr9OQf8+rqH+vg7eLkP/Lt6uniH+/t6vPq3urrH/P47+Q/Pz8/P/Tp5unq8ukf5O3t6u0/Pz9APz8/Pz8/Pz9AQD8/QD8/Pz8/Pz8/Pz8/Pz8/Pz8/P0A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rwFB/0A/Pz8nJwiONwCTCq5rlthOGanBPz8/Pz8/Pz8EPw0/DT8KPw0/Hz81Px8/FD/pP+A/3T/rP+Q/Hz/zP+o/Hz/oP+k/6D/zP+g/4D/rP+g/9T/kPx8/3j/tP+g/8z/oP94/4D/rPx8/7j/kP94/8z/oP+o/6T8fP+g/6T8fP/4/AD/zP+s//T/gP+4/5D8MP+o/4z/0P+s/5D9FPz8/Pz8/Pz8/LcpCdBCEjlDIuD8/d1pdIIKjpiqoDE7/0dIfizqTSsQNjSrshPThCs+1JfzLfj7a2jHCSmSjewu8Oe5hVATtnAzdPAvmfJ4IuLJIhjuObwJQd88ENVyPUMhaP6U/BikjlwpB/0A/Pz96eXp8enl6e3p5enx6eXp2WE1YRlhNWENYTVhGWE1YPyg/P79APz8/Pz8/Pz8/Pz8/Pz8/Pz8/P0o/Pz8/Pz8/H0TOWD8/Pz8/Pz8/Pz8/Pz8/Pz8/Pz8/Pz8/Pz8/Pz8/Pz8/Pz8/Pz8/Pz8/Pz8/Pz8/Pz8/Pz8/Pz8/Pz8/Pz8/Pz8/Pz8/Pz8/Pz8/Pz8/Pz8/Pz8/Pz8/Pz8/Pz8/Pz8/Pz8/Pz8/Pz8/Pz8/Pz8/Pz8/Pz8/1/VF/0A/Pz9/7z//QD8/P198P/9APz8/3eDjH+T33uTv8+jq6T8/P09iSP9APz8/Rz8/Pz8/Pz8fYkj/QD8/P0I/Pz8/Pz8/J2JI/0A/Pz9HPz8/Pz8/PzdiSP9APz8/SD8/Pz8/Pz8HYkj/QD8/P0U/Pz8/Pz8/F2JI/0A/Pz9FPz8/Pz8/P+diSP9APz8/Sz8/Pz8/Pz/3Ykj/QD8/P0g/Pz8/Pz8/w2JI/0A/Pz9BPz8/Pz8/P89iSP9APz8/SD8/Pz8/Pz+fYkj/QD8/P0g/Pz8/Pz8/r2JI/0A/Pz9CPz8/Pz8/P7diSP9APz8/RT8/Pz8/Pz+HYkj/QD8/P0Y/Pz8/Pz8/l2JI/0A/Pz9IPz8/Pz8/P11iSP9APz8/Pz8/Pz8/Pz9jYkj/QD8/P0M/Pz8/Pz8/b2JI/0A/Pz9CPz8/Pz8/P3diSP9APz8/QD8/Pz8/Pz97Ykj/QD8/Pz0/Pz8/Pz8/P2dI/0A/Pz89Pz8/Pz8/P0NnSP9APz8/QD8/Pz8/Pz9HZ0j/QD8/Pz0/Pz8/Pz8/S2dI/0A/Pz89Pz8/Pz8/P09nSP9APz8/PT8/Pz8/Pz9XZ0j/QD8/P0c/Pz8/Pz8/I2dI/0A/Pz89Pz8/Pz8/PydnSP9APz8/QD8/Pz8/Pz8rZ0j/QD8/Pz0/Pz8/Pz8/L2dI/0A/Pz89Pz8/Pz8/PzNnSP9APz8/QD8/Pz8/Pz83Z0j/QD8/P0A/Pz8/Pz8/O2dI/0A/Pz9APz8/Pz8/P/9nSP9APz8/Pj8/Pz8/Pz8DZ0j/QD8/P0A/Pz8/Pz8/B2dI/0A/Pz9APz8/Pz8/PwtnSP9APz8/QD8/Pz8/Pz8PZ0j/QD8/Pz0/Pz8/Pz8/E2dI/0A/Pz9APz8/Pz8/PxdnSP9APz8/PT8/Pz8/Pz87f0f/QD8/P0A/Pz8/Pz8/G2dI/0A/Pz89Pz8/Pz8/P99nSP9APz8/QD8/Pz8/Pz/jZ0j/QD8/P0A/Pz8/Pz8/52dI/0A/Pz9APz8/Pz8/P+tnSP9APz8/PT8/Pz8/Pz/vZ0j/QD8/Pz0/Pz8/Pz8/82dI/0A/Pz89Pz8/Pz8/P/dnSP9APz8/PT8/Pz8/Pz/7Z0j/QD8/Pz0/Pz8/Pz8/v2dI/0A/Pz89Pz8/Pz8/P8NnSP9APz8/PT8/Pz8/Pz/HZ0j/QD8/Pz4/Pz8/Pz8/y2dI/0A/Pz8+Pz8/Pz8/P89nSP9APz8/PT8/Pz8/Pz/TZ0j/QD8/Pz0/Pz8/Pz8/12dI/0A/Pz89Pz8/Pz8/P59nSP9APz8/SD8/Pz8/Pz+vZ0j/QD8/P0g/Pz8/Pz8/f2dI/0A/Pz9CPz8/Pz8/P4dnSP9APz8/Rz8/Pz8/Pz+XZ0j/QD8/P1M/Pz8/Pz8/b2dI/0A/Pz9HPz8/Pz8/Pz9oSP9APz8/TT8/Pz8/Pz9XaEj/QD8/P1s/Pz8/Pz8/N2hI/0A/Pz9cPz8/Pz8/PxdoSP9APz8/Wz8/Pz8/Pz/3aEj/QD8/P1w/Pz8/Pz8/12hI/0A/Pz9bPz8/Pz8/P7doSP9APz8/Hj8/Pz8/Pz9faEj/QD8/P1U/Pz8/Pz8/P2VI/0A/Pz8fPz8/Pz8/PydlSP9APz8/Wj8/Pz8/Pz8HZUj/QD8/PyE/Pz8/Pz8/72VI/0A/Pz9VPz8/Pz8/P89lSP9APz8/Sj8/Pz8/Pz+fZUj/QD8/Pz4/Pz8/Pz8/o2VI/0A/Pz9EPz8/Pz8/P69lSP9APz8/Sj8/Pz8/Pz9/ZUj/QD8/Px4/Pz8/Pz8/Y2VI/0A/Pz9BPz8/Pz8/P29lSP9APz8/SD8/Pz8/Pz8/Zkj/QD8/P0k/Pz8/Pz8/T2ZI/0A/Pz9VPz8/Pz8/Py9mSP9APz8/Wz8/Pz8/Pz8PZkj/QD8/PyQ/Pz8/Pz8/92ZI/0A/Pz8jPz8/Pz8/P59mSP9APz8/JD8/Pz8/Pz+HZkj/QD8/PyY/Pz8/Pz8/d2ZI/0A/Pz9VPz8/Pz8/P1drSP9APz8/Hz8/Pz8/Pz//a0j/QD8/Px0/Pz8/Pz8/52tI/0A/Pz8nPz8/Pz8/P9drSP9APz8/JT8/Pz8/Pz+Ha0j/QD8/P1Y/Pz8/Pz8/Z2tI/0A/Pz9LPz8/Pz8/P3drSP9APz8/UD8/Pz8/Pz9PbEj/QD8/P0Y/Pz8/Pz8/XWJI/0A/Pz8/Pz8/Pz8/Px9sSP9APz8/UD8/Pz8/Pz83bEj/QD8/P1Y/Pz8/Pz8/F2xI/0A/Pz9NPz8/Pz8/P+9sSP9APz8/Wz8/Pz8/Pz/PbEj/QD8/P1g/Pz8/Pz8/XWJI/0A/Pz8/Pz8/Pz8/PydnSP9APz8/QD8/Pz8/Pz87Z0j/QD8/P0A/Pz8/Pz8/62dI/0A/Pz89Pz8/Pz8/P+NnSP9APz8/QD8/Pz8/Pz8HZ0j/QD8/P0A/Pz8/Pz8/b2dI/0A/Pz9HPz8/Pz8/P69sSP9APz8/VD8/Pz8/Pz8aGt3g7uTjJz8/Pz8/Pz8/Ghre4+Te6z8aGu/g7t7g6z8/Pz8/Pz8/Ghru8+Pe4OvrPz8/Pz8/Pxoa8+fo7t7g6+s/Pz8/Pz8aGuHg7vPe4OvrPz8/Pz8/Ghrx5N7z6u3e4OvrPz8/Pxoa3uvt3uDr6z8/Pxoa5ODd6D8/Pz8/Pxoa7vLo4fMaMD8/Pz8/Pz8aGu7y6OHzGi0/Pz8/Pz8/Ghrv8+0xMz8aGu3k7vPt6N7zPz8/Pz8/Ghr06eDr6OLp5OM/Pz8/P+3k7vPt6N7zJz8/Px/p5PI/Pz8/Pz8/Px/j5Ovk8+Q/PD8/Pzk5Pz87Oz8/ID8/Pzw8Pz8gPD8/Fhw/Pz8/Pz/q7+Tt4PPq7T8/Pz8sOT8/JT8/PyYmPz8sLD8/LD8/PyY/Pz8hPz8/LDklPyo/Pz8kPz8/Oz8/Pzs8Pz85Pz8/OTw/PycoPz/5Pz8/GT8/P/s/Pz8hIT8/+/s/PyU8Pz8mPD8/LDw/Pyo8Pz8kPD8/OTk8Pzs7PD8hPD8/+zw/Pxk8Pz8/Pz8/3/Hh8+Dd6+QiPz8/Pz8/P9/x3fPg3evkIj8/Pz8/Pz/f8d7g6+siP9/z+O/k6uEiPz8/Pz8/Pz/f6+re4Osf7vPg8+jeH+L04O3jIj8/Pz/f7vPt6OniIj8/Pz8/Pz8/3/Hd4O7kH+Pk7vPt9N7z6u0iPz8/Pz8/3/Hk3vPq7R/j5Ovk8+jp4h/j5O7z7fTe8+rtIj8/Pz/f4+Th4PTr8x/e6unu8+303vPq7R/e6+ru9O3kIj8/P9/u3uDr4O0f4+Tr5PPo6eIf4+Tu8+303vPq7SI/Pz8/3/Hk3vPq7R/e6unu8+303vPq7R/o8+Tt4PPq7SI/Pz/f8eTe8+rtH+Pk7vPt9N7z6u0f6PPk7eDz6u0iPz8/P9/x5N7z6u0f8d3g7uQf3urp7vPt9N7z6u0f6PPk7eDz6u0iPz8/Pz/f8ejt8/Tg6x/j6O7v6+De5Ozk6fMf7ODvIj8/Pz8/P9/k5x/x5N7z6u0f3urp7vPt9N7z6u0f6PPk7eDz6u0iPz8/Pz8/Pz/f5Ocf8eTe8+rtH+Pk7vPt9N7z6u0f6PPk7eDz6u0iP9/k5x/x5N7z6u0f8d3g7uQf3urp7vPt9N7z6u0f6PPk7eDz6u0iPz/f3urv+B/e6unu8+303vPq7R/e6+ru9O3kIj8/Pz8/P9/04/Mf7eTz9O3p6OniIj/fBAc/3w0TEwg/Pz8/Pz8/3+vq3uDrH/Hh8+Dd6+QiP9/r6t7g6x/x4fPg3evkH97q6e7z7fTe8+rtH97r6u707eQiPx/p5PIWHD8/Pz8/Px/j5Ovk8+QWHD8/Pz8/Pz/f6uzp6B/e4Ovr7ujiIj8/3+/r4N7k7OTp8x/j5Ovk8+Qf3uvq7vTt5CI/Pz8/Pz/f7+vg3uTs5OnzH+Pk6+Tz5BYcH97r6u707eQiPz8/P9/s4Ong4uTjH/Hk3vPq7R/e6unu8+303vPq7R/o8+Tt4PPq7SI/Pz/f7ODp4OLk4x/x5N7z6u0f4+Tu8+303vPq7R/o8+Tt4PPq7SI/Pz8/3+TnH/Hk3vPq7R/e6u/4H97q6e7z7fTe8+rtH+jz5O3g8+rtIj8/P9/k5x/x5N7z6u0f8d3g7uQf3urv+B/e6unu8+303vPq7R/o8+Tt4PPq7SI/Pz8/P9/j+Ong7OjeH+jp6PPo4Ovo9eTtH+Hq7R8iPz8/Pz8/3+P46eDs6N4f4PPk9+jzH+Pk7vPt9N7z6u0f4ertHyI/Pz8/Pz8/P9/x5N7z6u0f3urv+B/e6unu8+303vPq7R/o8+Tt4PPq7SI/Pz8/Pz/f8eTe8+rtH/Hd4O7kH97q7/gf3urp7vPt9N7z6u0f6PPk7eDz6u0iPz8/Pz8/Pz/f7ODp4OLk4x/x5N7z6u0f3urv+B/e6unu8+303vPq7R/o8+Tt4PPq7SI/Pz8/Pz/f6+re4Osf7vPg8+jeH/Pn7eTg4x/i9ODt4yI/Pz8/P+rv5O3g8+rtHx0dHz8/Pz/q7+Tt4PPq7R/e6hrg8uDo8z8/Pz8/Pz/q7+Tt4PPq7Ts8OT8/Pz8/HxP47+QfA+Tu3u3o7/Pq7SI/Pz8/Pz8/H/3g7uQf/uvg7u4fA+Tu3u3o7/Pq7R/g8x8nPz8/Pz8f/eDu5B/+6+Du7h8A7e3g+CI/Pz8/Pz8f/uvg7u4fB+jk7eDt3uf4HwPk7t7t6O/z6u0iPz8/Px/+6uzv6+Tz5B8K3eXk3vMfC+re4PPq7SI/Pz8/Pz8/3+Dp6un47Or07h/p4Ozk7u/g3uQiPz8/X2xI/0A/Pz8faUj/QD8/P99pSP9APz8/4D/vP+g/LD/sP+4/LD/yP+g/6T8sP94/6j/tP+Q/LD/hP+g/3T/kP+0/7j8sP+s/MD8sPzA/LD8wPz8/Pz8/P+A/7z/oPyw/7D/uPyw/8j/oP+k/LD/eP+o/7T/kPyw/7j/4P+k/3j/nPyw/6z8wPyw/LT8sPy8/Pz8/Pz8/Pz/mP+Q/7T/pP+Q/6z8uPy0/Pz8/Pz8/Pz/gP+8/6D8sP+w/7j8sPz8/Pz8/Pz0/Pz8/Pz8/PT8/Pz8/Pz89Pz8/Pz8/Pz0/Pz9APz8/PT8/Pz8/Pz9BPz8/Pz8/Pz8/Pz8/Pz8/Pz8/Pz8/Pz9BPz8/Pz8/Pz8/Pz8/Pz8/QD8/Pz8/Pz8/Pz8/Pz8/Pz8/Pz9APz8/Pz8/Pz8/Pz8/Pz8/Pz8/Pz4/Pz8/Pz8/QT8/Pz8/Pz8/Pz8/Pz8/P0E/Pz8/Pz8/PT8/P0A/Pz8/Pz8/Pz8/P0M/Pz9DPz8/RD8/P0M/Pz9EPz8/Qz8/P0Q/Pz8/Pz8/RD8/Pz8/Pz9EPz8/Pz8/P0Q/Pz8/Pz8/RD8/Pz8/Pz9EPz8/Pj8/P0Q/Pz8+Pz8/Pz8/Pz8/Pz8/Pz8/RD8/Pz8/Pz8/Pz8/Pz8/Pz8/Pz8/Pz8/Pz8/Pz8/Pz8/Pz8/Pz8/Pz0/Pz9HPz8/PT8/Pz8/Pz8+Pz8/Rz8/P0Q/Pz8/Pz8/RD8/P0c/Pz8/Pz8/Qj8/Pz8/Pz9HPz8/Pz8/Pz8/Pz8+Pz8/Qj8/Pz4/Pz8/Pz8/Pj8/Pz8/Pz9EPz8/Qj8/P0Q/Pz8/Pz8/Pz8/P0I/Pz8/Pz8/Pz8/Pz8/Pz8/Pz8/PT8/Pz8/Pz89Pz8/Pz8/Pz8/Pz9HPz8/Pz8/P0I/Pz8/Pz8/Pz8/Pz8/Pz8/Pz8/Pz8/Pz8/Pz8/Pz8/Rz8/P0E/Pz8/Pz8/QT8/P0c/Pz9BPz8/Pz8/P0E/Pz8/Pz8/QT8/Pz8/Pz9BPz8/Pz8/Pz8/Pz8/Pz8/Pz8/Pz8/Pz9CPz8/Rz8/P0I/Pz8/Pz8/Qj8/P0c/Pz9CPz8/Rz8/P0I/Pz9HPz8/Qj8/P0c/Pz8/Pz8/Rz8/Pz8/Pz9CPz8/Pz8/P0c/Pz8/Pz8/Qj8/Pz8/Pz8/Pz8/Pz8/P0I/Pz8/Pz8/Pz8/Pz8/Pz9HPz8/Pz8/P0c/Pz8/Pz8/Rz8/Pz8/Pz8/Pz8/Pz8/Pz8/Pz8/Pz8/Rz8/Pz8/Pz9CPz8/Pz8/P0c/Pz8/Pz8/Pz8/Pz8/Pz9CPz8/Pz8/P0c/Pz8/Pz8/Pz8/Pz8/Pz9C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QT8/P0c/Pz8/Pz8/Rz8/Pz8/Pz9HPz8/QT8/P0c/Pz8/Pz8/Rz8/P0A/Pz9HPz8/Pz8/Pz8/Pz8/Pz8/Pz8/Pz8/Pz9APz8/Pz8/Pz8/Pz8+Pz8/Rz8/P0E/Pz9HPz8/Pz8/P0c/Pz9BPz8/Rz8/Pz0/Pz9HPz8/Pz8/P0A/Pz9DPz8/Pz8/P0Q/Pz8/Pz8/RD8/P0M/Pz9EPz8/Qz8/P0Q/Pz9DPz8/RD8/P0c/Pz9EPz8/Rz8/P0Q/Pz9HPz8/RD8/Pz8/Pz9EPz8/Pz8/Pz8/Pz8/Pz8/Pz8/Pz4/Pz8/Pz8/Pj8/Pz8/Pz9HPz8/Pz8/P0Q/Pz8/Pz8/Rz8/Pz8/Pz9HPz8/Rz8/Pz8/Pz8/Pz8/Pz8/P0c/Pz8/Pz8/Pz8/Pz0/Pz9HPz8/PT8/P0I/Pz8+Pz8/Rz8/P0Q/Pz8/Pz8/RD8/P0I/Pz9HPz8/Pz8/Pz8/Pz8/Pz8/Pz8/P0I/Pz8/Pz8/Pz8/Pz4/Pz9CPz8/Pj8/Pz8/Pz8+Pz8/Pz8/P0Q/Pz8/Pz8/RD8/Pz8/Pz9HPz8/Rz8/Pz8/Pz9CPz8/Pz8/Pz8/Pz8/Pz8/Pz8/Pz0/Pz8/Pz8/PT8/P0c/Pz9HPz8/Pz8/P0c/Pz9HPz8/Rz8/Pz8/Pz9HPz8/Pz8/Pz8/Pz8/Pz8/Pz8/Pz8/Pz8/Pz8/Pz8/P0E/Pz8/Pz8/QT8/P0c/Pz9BPz8/Pz8/P0E/Pz9HPz8/QT8/P0c/Pz9BPz8/Rz8/Pz8/Pz9HPz8/Pz8/P0c/Pz8/Pz8/Qj8/P0I/Pz9HPz8/Qj8/P0I/Pz9CPz8/Pz8/P0I/Pz9CPz8/Qj8/Pz8/Pz9CPz8/Pz8/Pz8/Pz9HPz8/Pz8/P0c/Pz8/Pz8/Pz8/Pz8/Pz8/Pz8/Pz8/P0c/Pz8/Pz8/Qj8/Pz8/Pz9HPz8/Pz8/Pz8/Pz8/Pz8/Qj8/Pz8/Pz9HPz8/Pz8/Pz8/Pz8/Pz8/Q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Jz/pP/Q/6z/rPyg/Pz8/Pyfp9OvrKD8/Pz8/Pz8/Pz9APz8/UT8/Pz0/Pz89Pz8/Pj8/Pz0/Pz9DPz8/Vz8/P0Q/Pz9MPz8/QT8/P0g/Pz9CPz8/Sz8/P0c/Pz9LPz8/SD8/P0s/Pz9FPz8/Qj8/P0Y/Pz9HPz8/Sz8/P1E/Pz9MPz8/UT8/P0o/Pz89Pz8/Tz8/P0w/Pz9QPz8/TT8/P00/Pz89Pz8/ID8/P0w/Pz80Pz8/PT8/PwA/Pz9MPz8//j8/Pz0/Pz8PPz8/UD8/Pw0/Pz9MPz8/Dj8/P0w/Pz8SPz8/UT8/Pxg/Pz9GPz8/6z8/P0w/Pz/sPz8/Hz8/P+8/Pz9bPz8/7T8/P0g/Pz+/Pz8/RT8/P8A/Pz9FPz8/vT8/P0g/Pz++Pz8/UT8/P8M/Pz9MPz8/0D8/Pyg/Pz/ZPz8/TD8/P6A/Pz89Pz8/oz8/P0Y/Pz+iPz8/TD8/P7I/Pz9QPz8/iT8/Pz0/Pz+SPz8/Rj8/PxhDPz8lPz8/V0I/P0s/Pz/sP+4/3j/qP+0/5D/kPyk/4z/rP+s/Pz/+6u0E9+jzD+3q3uTu7j8/Wz9MP0w/RT8/oTQ/Kj86Pz/UP6MCP18CXwJf8j/SBz9fB18HX8w/1wg/XwhfCF/BP9gGP18GXwZf7j/WDD9fDF8MX/M/3Ao/XwpfCl/0P9oPP18PXw9f0D+fED9fEF8QX/E/oA0/Xw1fDV/NP50OP18OXw5fzj+ePz8/Pz8/Pz8/Pz8/Pz8/P1Y/Vj9WPz9AMD8gPz8/P/ctP/8/Pz4/+C4/Hj8/Pz/1Mz8jPz8/P/Y0PyQ/Pz8/+zE/GT9ZPz/8Mj8hPz8/P/k3PyU/Pz8/+jg/Jz8/Pz+/Lz8oPz8/P8AsPxo/Wj8/vTw/Jj8/Pz++Rz9HP/o/P0lIPz9KP9M/SvA/ED9QPz9P8j8SP1I/P1DkPwQ/RD8/Te0/DT9NPz9O8z8TP1M/P1P4Pxg/WD8/VPQ/FD9UPz9R6D8IP0g/P1LqPwo/Sj8/V+8/Dz9PPz9YFj/2P1Y/P1UcP/w/XD8/Vkw/TD9FPz9bPz8/Pz8/Pz/gPwA/QD8/We4/Dj9OPz9a4z8DP0M/Px/hPwE/QT8/IOI/Aj9CPz8d5z8HP0c/Px7lPwU/RT8/I+Y/Bj9GPz8k6z8LP0s/PyE2PzU/Pz8/IiI/HT8/Pz8n3z/5Pz8/Pyg/Pz8/Pz8/Pxs/+z9bPz8/9T8VP1U/Pyv3Pxc/Vz8/LN4//j8+Pz8p8T8RP1E/PyrdP/0/PT8/L+k/CT9JPz8w7D8MP0w/Py0rPzs/Pz8/Lik/OT8/Pz8zKj86Pz8/PzQ/Pz8/Pz8/PyU/Pz/tPz8/Pz8/Pz8/Pz8fPx8/Hz8fPz8/Pz8/Pz8/PzY/Ez8ZP+c/Oz8UPxo/6D88PxE/3z/lPzk/Ej/gP+Y/Oj8XP90/6z//Pxg/3j/sPwA/FT/jP+k//T8WP+Q/6j/+Pxs/4T/vPwM/HD/iP/A/Pz8/Pz8/Pz8/Pz8/Pz8/PwIyPz/yPz8/Bzc/P8w/Pz8IOD8/wz8/Pz8sPz8/Pz8/BjM/P+4/Pz8/ND8/Pz8/PwwxPz/zPz8/PyY/Pz8/Pz8KMD8/9D8/Pw8tPz/QPz8/EC4/P/E/Pz8NLz8/zT8/Pw4pPz/OPz8/Pz8/Pz8/Pz8/Pz8/Pz8/Pz8/Pz8/Pz9fxF/CX8hfxl/BX8dfxV/LPz8/Pz8/Pz8/Y0YTPT8/Pz8/T94sGYLmRD8/Pz8/P/9lbPMBj9sr2ks/Pz8/4HS4prqjG35wKN5cPz8/Pz/jtHwzRIONwuHNeFQ26wM/Pz8/Pz9PmM/k0yv93ZJABB3VUiEiCto/Pz//PdRCgMgRI1uidYTi7Ifum+ysZu1APz8/P4CJ4yKd3oVXo2ok9pCM72qa5lo5ZdwaPj8/Pz8/Y+l5fozlS7vhLVo4KT49BBUkd43wEQV9fpVCPz9PyimnR/6tpftVIMn/icVuRomDwyJGZvt+0ySsCE0/Pz//VZyVE9qLuuAYm6amG4JLA0R04lG7kA2qsnYozMrf0yU/Pz8/PyBLxbZSo8mqEajaAkExrQYcXxqbv0WleW//mMmnj79V5h7ePz/jNwst0YISvpT9BWPgHaiYPE87vO1uZNDzVBh/TKFca+uYJU+OYT8/P0/EWRbgCunoJfZXW10PQyYznCppIg/e2PCIoVFoBcknKUdS6ukIVelYPT8/P/8tIf+sQw/tWXiUkNMotowW4dEpNp2W/HXkqw6Z8tadH68OeLqBpiTTBgxeQz/ALH52c48dDQ8nSrJubU4STlP9m/wcOJHYWBh3WzfNP5FTrsG48qT14HmyTeXgRj8/Y1BczOJ+ER9a0zXGMUjWR+jvvLnk8R9mgyHW3GfiVOlIVNwmbS3wThAHuYmdZAQN+lU/Pz9PtvfTcj1/81bLPxxvr/SBlqhTuJhdmu1K5AsGJ/JRX3HsfdD+EIqI1CIUpl2RImGn26GwPD8/Pz//BY9rc2/HHvqE7EUX6kO6/n4cLHcHR1BpWxifdSdvc4w6pClYn/CRu8ID6PxA6XhP3BFV+PSjyj8/YK24O/THvc5ROozmNbPImcLZRwEEDOdLoZZ80M4jmk5r5y8iA7PYaQDAsX6FPRdwEOeYnSTx/MzwCUA/P+N2Yb4VbUqsEtNQtL8/4bQoH4qNhJL87DqkWwyyjJnv3JU8AFGyCYWP8NdOY5LPNf8KXTqmeOryDCFhqkU+Pz8/TzAUpkiNF0uhhiHgEcK+W+WAc8L08WcDK4oCnwDZREeIOUG1n2eHimIUf3VgrQNAaq/5HyPuJO2QwHi3Y6lEVEL/3Tb1ChyjiS4AXQrs7EogbS4RZBFOgCTSkmYnw2bRjvI2CFmpLFoCHzes0ZCJdcWWjJkJwX/nFKAc6K3IO00j8AT8Tz8/AFsiBVLpEqnda6XIHWqcdp2xY2pgUm284S6/x7MyOSu3utCZq1hH43OTCeV6NEnlEeJTuJb/hTYl9+fWLeaYhKp0u+jjIT8/P2NzGr92qpAUbKcfBdZ3EtKmRXmpQPahKwXo1LpZKFuDgqWNlJfxgjGQSxSVzs/cgtWnhgYkV/FvTEjHp3LzT1o1e1AHZKzJ3hhPYobSZ+iSITntY7PBpc8WHTgu2/RC9QbQaAIs8njp1WL/RlGDd81LT28abVDrfiT9xniI3NBG7qr7ekTELP6v6PQmLCvDEqFPalqPP//1gmTdt2flx5dPZNeMh4QUyE8UsRiPk7l2FzC9tz5YBAs+OIgMWKs/hFpdfwv4oL+INpAssGh3HewZ1cg39pdY+Int8YH32rhk+Ak+02NAPz8/Pz8/oGiTG+vq/GPWYpg2eKDq3fIQM8aBZxgmmReZO4oXegEdVPsSpxj0YiEO4vJS3rJhZhpFfF7oOGcuNJ9Ep8K4MHH+Sloglv4Vl9F0VqadWDrnQz8/P+N5/LkqQ4gGr2x0YJUJoMrulkhj22kK4kzaVKiRtLRxSdE37tB9CGaL0iYa1Do3SnGu0B9TMveQmv2QgJkdOVQSmqrFGmR08saFYp4WDSo+PApi/UU/Pz8/T5xzDUgEHGD9s6kpM66e6p6MOun1J7Ny8oAGj4eN4l93p6niNoisrhGH60bc3NQ/gAcWPMW5BXMxmA0MZ5bwhCBbeEjABAXll6WS+wtgR9uk1vQ/xztjUj8/Pz8//82TT3BDue3jV0uAMcJ2pvdTKKoQezjSZiRULyYLRkk+oDY7eSe1e8fyF/7Zt6NjPO59bQH7193zykogWJapsZ4prVMPpcymOGX9M9HSqJqaQHmObo2/PfifMj8/P0DW2w9wrJuCK6w8NzIMge6P4uxlQafWEHdtPoOdYA2fNR5PkqjuxAO1mE2KPlfC79Y1mw1nDa1kCXZSQiqhDLlgkqZFCmzdy/ZruIkg/+GTP75UoGH0XottKCrDwD8/Pz9jUvLjdnSO8Dzxn2gqU/zhC3MuKXC3bslMSk7o0wvup0oh3/9OQDtFx/CLICykMmqIlcWzMLb9AAt4ketExoe3QERd+2zSDYPgft2ll5XCmWUut+Dnb9O81YtO5ZSAzCxAPz8/P09OZzH1gdkoUXNFOghuiqGk8p4euaO9Fp2LKu1PNPoD3Lm3Tn2nCS0LiKwu2bu1eavxLSALKS2MTjmz0HnvMZgbtsTSU/18VYsBd5w3YY3CQuhSkD1VeXC0OammuH7qaUdbuT0/Pz8/P/+lff/AmPJ3KzySYPDXKmKUSN4Q7ZxYp6oBFSWRiZs9JXmcAYnMI04irI0esli2Q4Mmi0GyhWawApsGSNyFPZuEyRBhML8RfsmnFyoz/VlDxlNkunlOe3pESvje4nwxlOHxD2C43UE/Pz/gr+JVRUCNf2BEjzbuTZY6KdqeXdyt4F2b3iW7QyHT1pTv4NEkXn249EZTICtcWt/lTredNo3I7vxw35qShYEmmuhBMsK3I2xBzuFm6QhY6pbMzvS98xkx1emEMLLPMYT9J4fJ+KkjmUk/Pz8/4wCA1ceU2Cv+mFViv50pPHHmPPgIvf6oYvgFYXwd1e+RX2qKhUSSo8y86z/jXq6bCaTpR6eg2QTK84cTyXsSgfOLk363/enemBKLFrQ0aHlO6+AQg1WWtdS03AlwoA9ieJvw+t5CJtoqmdwdPz8/Pz9PyLwZOxEy8l43noY8CtmNwCvZcqPzgnh+0mJb5TdjGqvbxm5CdWvHlKuAFTmJi6rE7zpa3I7sLGdLV/xS6tPoGWAryeMHOKDUUF9KMxc7UrPTcQcivBIh+ymVxvSfz782TrGWLM8Hiuz5Q2Mj2A8/Pz8/Pz8/Pz8/Pz8/PT0/Pz5EPz9DSD9AQ0w/QERNP0BBVz89QVk/PUIkPz1HLD8+RzQ/Pkg5Pz5FBz9DRQ0/Q0YcP0NL6D9ES/Q/REy9P0RJzz9ESto/QUqpP0FPuT9BUIo/QlBfP0JNbT9CTkRAR05XQEdULEBHUf5ASFEYQEhS70BIV8dARVefQEVYuEBFVY5ARVZpQEZWSD1GWyQ9RlxFPz8/4z8/P2c+Pz9PIj8/n8FAP//9Sj+/0dc/P2B0RD+F1TY/Pz8/7D/oP+k/5j/kP+0/6T/kP+s/Gz/eP+0/8z/uPxs/9D/eP+0/8z8bP+g/6T/ePxs/3j/qP+0/5D/eP+0/8z8aP+g/6T/zP+Q/7T/pP+A/6z8aP+4/8z/tP/M/6j/3Pyk/5z8/Pz8/Pz8/Pz8/Pz8/Pxo/Gj/eP+0/8z8aP+4/8z/tP/M/6j/3PzU/NT/hP+s/6j/gP/M/6D/pP+I/Gj/vP+o/6D/pP/M/Gj/xP+A/6z/0P+Q/NT81P+A/7j8aP+M/6j/0P90/6z/kPz8/Pz8/Pxo/6D/uPxo/4z/qP/Q/3T/rP+Q/Pz8/Pz8/Pz8/Pz8/Gj8aP94/7T/zPxo/7j/zP+0/8z/qP/c/NT81P+E/6z/qP+A/8z/oP+k/4j8aP+8/6j/oP+k/8z8aP/E/4D/rP/Q/5D81PzU/4D/uPxo/4T/rP+o/4D/zPz8/Pz8/Pz8/ID8aP+g/7j8aP+M/6j/0P90/6z/kPz8/Pz8/Pz8/Pz9AP0BAQD8/P0A/P0BAP0BAQD8/P0A/P0BAQEBAQEBAQD9AQD9AQEBAQEBAQD9AQD9AQEBAQEBAQD9AQD9AQEBAQEBAQD9AQD9AQEBAQEBAQD9AQD9APz9APz8/P0A/Pz9APz9APz8/Pz8/P0BAQEBAQEBAQD9AQD8IPwk/AT8/P+g/6T/hPz8/CD8JPwg/Ez8YPz8/Pz8/P+g/6T/oP/M/+D8/Pwk/AD8JPz8/6T/gP+k/Pz8/Pz8/Dj8JPwA/CT8oPz8/Pz8/P+4/6T/gP+k/KD8/Pz8/Pz8IPwk/Az8oP+g/6T/jPyg/Pz8/Pz8/Pz9EPz9/Rj8/Pz8/Pz8/Pz8/XD8/f0M/Pz8/Pz8/Pz8/P9E/P39DPz8/Pz8/Pz8/Pz/MPz9/Rz8/Pz8/Pz8/Pz8/yT8/f0c/Pz8/Pz8/Pz8/P8o/P39HPz8/Pz8/Pz8/Pz/PPz9/Rz8/Pz8/Pz8/Pz8/0D8/f0c/Pz8/Pz8/Pz8/P80/P39HPz8/Pz8/Pz8/Pz/OPz9/Rz8/Pz8/Pz8/Pz8/sz0/f0c/Pz8/Pz8/Pz8/P7Q9P39HPz8/Pz8/Pz8/Pz9LPz8/Pz8/Pz4/Pz8/Pz8/SD8/Pz8/Pz8/Pz8/Pz8/P7P2Qv9APz8/Pz8/Pz8/Pz979kL/QD8/Pz8/Pz8/Pz8/u6hC/0A/Pz9vqEL/QD8/P1suQf9APz8/Wy5B/0A/Pz8frEL/QD8/P8OsQv9APz8/H5lC/0A/Pz87mUL/QD8/Pz8/Pz8/Pz8/O/tC/0A/Pz9/wkL/QD8/P3vCQv9APz8/r59C/0A/Pz9rn0L/QD8/P3ubQv9APz8/Wy5B/0A/Pz+DmEL/QD8/Pz8/Pz8/Pz8/Pz8/Pz8/Pz9bLkH/QD8/Pz8/Pz8/Pz8/w/tC/0A/Pz8/Pz8/Pz8/PwP7Qv9APz8/Wy5B/0A/Pz9r9kL/QD8/P4f2Qv9APz8/Wy5B/0A/Pz+/S0X/QD8/P8NLRf9APz8/x0tF/0A/Pz/LS0X/QD8/P89LRf9APz8/00tF/0A/Pz/XS0X/QD8/P9tLRf9APz8/o0tF/0A/Pz+vS0X/QD8/P7dLRf9APz8/h0tF/0A/Pz+TS0X/QD8/P19LRf9APz8/a0tF/0A/Pz9vS0X/QD8/P3NLRf9APz8/d0tF/0A/Pz97S0X/QD8/Pz9MRf9APz8/Q0xF/0A/Pz9HTEX/QD8/P0tMRf9APz8/T0xF/0A/Pz9TTEX/QD8/P1dMRf9APz8/H0xF/0A/Pz8nTEX/QD8/PzNMRf9APz8/O0xF/0A/Pz97S0X/QD8/PwNMRf9APz8/C0xF/0A/Pz8TTEX/QD8/P99MRf9APz8/70xF/0A/Pz/3TEX/QD8/P8dMRf9APz8/00xF/0A/Pz/XTEX/QD8/P59MRf9APz8/r0xF/0A/Pz+HTEX/QD8/P0A/Pz8/Pz8/l0xF/0A/Pz9fTEX/QD8/P2dMRf9APz8/b0xF/0A/Pz93TEX/QD8/Pz9JRf9APz8/R0lF/0A/Pz9PSUX/QD8/Px9JRf9APz8/L0lF/0A/Pz//SUX/QD8/PxdJRf9APz8/70lF/0A/Pz+/SUX/QD8/P9dJRf9APz8/n0lF/0A/Pz+nSUX/QD8/P69JRf9APz8/t0lF/0A/Pz9/SUX/QD8/P4dJRf9APz8/j0lF/0A/Pz+XSUX/QD8/P19JRf9APz8/Z0lF/0A/Pz9vSUX/QD8/P3dJRf9APz8/R0pF/0A/Pz8fSkX/QD8/Py9KRf9APz8/t0lF/0A/Pz//SkX/QD8/Pw9KRf9APz8/30pF/0A/Pz/vSkX/QD8/P8dKRf9APz8/10pF/0A/Pz+vSkX/QD8/P4NKRf9APz8/i0pF/0A/Pz+XSkX/QD8/P29KRf9APz8/V09F/0A/Pz8vT0X/QD8/Pw706T8M6uk/E/TkPxLk4z8T5/Q/Ae3oPw7g8z8O9Onj4Pg/Pwzq6ePg+D8/Pz8/PxP05O7j4Pg/EuTj6eTu4+D4Pz8/Pz8/PxPn9O3u4+D4Pz8/PwHt6OPg+D8/Pz8/Pw7g8/Tt4+D4Pz8/PwXg6T8B5N0/DODtPwDv7T8M4Pg/BfTpPwX06z8A9OI/DuTvPwre8z8J6vE/A+TePz8/Pz8F4On04O34PwHk3e304O34Pz8/Pwzg7d7nPz8/AO/t6Os/Pz8F9OnkPz8/PwX06/g/Pz8/APTi9O7zPz8/Pz8/DuTv8+Ts3eTtPz8/Pz8/Pwre8+rd5O0/Cerx5Ozd5O0/Pz8/Pz8/PwPk3uTs3eTtPz8/PwAMPz8PDD8/Pz8/PwwMKuPjKvj4Pz8/Pz8/Pz/j4+PjKx8MDAwMH+PjKx/4+Pj4Pz8/Pz8HBzXs7DXu7j8/Pz8/Pz8/Dj/0P+k/Pz8MP+o/6T8/PxM/9D/kPz8/Ej/kP+M/Pz8TP+c/9D8/PwE/7T/oPz8/Dj/gP/M/Pz8OP/Q/6T/jP+A/+D8/Pz8/DD/qP+k/4z/gP/g/Pz8/PxM/9D/kP+4/4z/gP/g/Pz8SP+Q/4z/pP+Q/7j/jP+A/+D8/Pz8/Pz8TP+c/9D/tP+4/4z/gP/g/Pz8/Pz8/Pz8BP+0/6D/jP+A/+D8/Pz8/Dj/gP/M/9D/tP+M/4D/4Pz8/Pz8/Pz8/BT/gP+k/Pz8BP+Q/3T8/Pww/4D/tPz8/AD/vP+0/Pz8MP+A/+D8/PwU/9D/pPz8/BT/0P+s/Pz8AP/Q/4j8/Pw4/5D/vPz8/Cj/eP/M/Pz8JP+o/8T8/PwM/5D/ePz8/BT/gP+k/9D/gP+0/+D8/PwE/5D/dP+0/9D/gP+0/+D8/Pz8/Pz8/Pww/4D/tP94/5z8/Pz8/Pz8AP+8/7T/oP+s/Pz8/Pz8/BT/0P+k/5D8/Pz8/Pz8/PwU/9D/rP/g/Pz8/Pz8/Pz8AP/Q/4j/0P+4/8z8/Pz8/Dj/kP+8/8z/kP+w/3T/kP+0/Pz8/Pz8/Cj/eP/M/6j/dP+Q/7T8/Pwk/6j/xP+Q/7D/dP+Q/7T8/Pz8/Pz8/PwM/5D/eP+Q/7D/dP+Q/7T8/Pz8/AD8MPz8/Pz8PPww/Pz8/Pz8/Pz8MPww/Kj/jP+M/Kj/4P/g/Pz8/Pz8/Pz/jP+M/4z/jPys/Hz8MPww/DD8MPx8/4z/jPys/Hz/4P/g/+D/4Pz8/Bz8HPzU/7D/sPzU/7j/uPz8/Pz8/Pz8/5D/pPyw/FD8OPz8/Pz8/P39PRf9APz8/f09F/0A/Pz+DT0X/QD8/P4NPRf9APz8/h09F/0A/Pz+HT0X/QD8/P4tPRf9APz8/i09F/0A/Pz+PT0X/QD8/P4dPRf9APz8/X09F/0A/Pz+LT0X/QD8/P29PRf9APz8/h09F/0A/Pz8/UEX/QD8/P4tPRf9APz8/CAkBP+jp4T8JAAk/6eDpPwkACScOCQAJKD8/Pz8/Pz/p4Okn7ung6Sg/Pz8/Pz8/CQAJJwgJAyg/Pz8/Pz8/P+ng6Sfo6eMoPz8/P+QmLy8v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x8/Hz8fPx8/Hz8fPx8/Hz8fPyc/Jz8nPyc/Jz8fPx8/Hz8fPx8/Hz8fPx8/Hz8fPx8/Hz8fPx8/Hz8fPx8/Hz8HP08/Tz9PP08/Tz9PP08/Tz9PP08/Tz9PP08/Tz9PP8M/wz/DP8M/wz/DP8M/wz/DP8M/Tz9PP08/Tz9PP08/Tz/AP8A/wD/AP8A/wD9AP0A/QD9AP0A/QD9AP0A/QD9AP0A/QD9AP0A/QD9AP0A/QD9AP0A/Tz9PP08/Tz9PP08/vT+9P70/vT+9P70/PT89Pz0/PT89Pz0/PT89Pz0/PT89Pz0/PT89Pz0/PT89Pz0/PT89P08/Tz9PP08/H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v8C9vsPEwcLHyMXGy8zJys/Qzc7T1NHS19jV1tvc2dqfoJ2eo6ShoqeopaarrKmqr7CtrrO0sbK3uLW2u7y5un+AfX6DhIGCh4iFhouMiYqPkI2Ok5SRkpeYlZabnJmaX2BdXmNkYWJnaGVma2xpam9wbW5zdHFyd3h1dnt8eXo/QD0+Q0RBQkdIRUZLTElKT1BNTlNUUVJXWFVWW1xZWh8gHR4jJCEiJyglJissKSovMC0uMzQxMjc4NTY7PDk6/+Dd3uPk4eLn6OXm6+zp6u/w7e7z9PHy9/j1FhscGRrf4N3e4+Th4ufo5ebr7Onq7/Dt7vP08fL3+PX2+/z5+r/Avb7DxMHCx8jFxsvMycrP0M3O09TR0tfY1dbb3Nnan6CdnqOkoaKnqKWmq6ypqq+wra6ztLGyt7i1tru8ubp/gH1+g4SBgoeIhYaLjImKj5CNjpOUkZKXmJWWm5yZml9gXV5jZGFiZ2hlZmtsaWpvcG1uc3Rxcnd4dXZ7fHl6v8C9vsPEwcLHyMXGy8zJys/Qzc7T1NHS19jV1tvc2dqfoJ2eo6ShoqeopaarrKmqr7CtrrO0sbK3uLW2u7y5un+AfX6DhIGCh4iFhouMiYqPkI2Ok5SRkpeYlZabnJmaX2BdXmNkYWJnaGVma2xpam9wbW5zdHFyd3h1dnt8eXo/QD0+Q0RBQkdIRUZLTElKT1BNTlNUUVJXWFVWW1xZWh8gHR4jJCEiJyglJissKSovMC0uMzQxMjc4NTY7PDk6/wD9/gMEAQIHCAUGCwwJCg8QDQ4TFBESFxgVFhscGRrfAP3+AwQBAgcIBQYLDAkKDxANDhMUERIXGBX2+/z5+r/Avb7DxMHCx8jFxsvMycrP0M3O09TR0tfY1dbb3Nnan6CdnqOkoaKnqKWmq6ypqq+wra6ztLGyt7i1tru8ubp/gH1+g4SBgoeIhYaLjImKj5CNjpOUkZKXmJWWm5yZml9gXV5jZGFiZ2hlZmtsaWpvcG1uc3Rxcnd4dXZ7fHl6Pz8fPx8/Hz8fPx8/Hz8fPx8/Hz8nPyc/Jz8nPyc/Hz8fPx8/Hz8fPx8/Hz8fPx8/Hz8fPx8/Hz8fPx8/Hz8fPx8/Bz9PP08/Tz9PP08/Tz9PP08/Tz9PP08/Tz9PP08/Tz/DP8M/wz/DP8M/wz/DP8M/wz/DP08/Tz9PP08/Tz9PP08/wEDAQMBAwEDAQMBAQEBAQEBAQEBAQEBAQEBAQEBAQEBAQEBAQEBAQEBAQEBAQEBAQEBAQE8/Tz9PP08/Tz9PP71AvUC9QL1AvUC9QD1APUA9QD1APUA9QD1APUA9QD1APUA9QD1APUA9QD1APUA9QD1APUBPP08/Tz9PPx8/Hz8fPx8/Hz8fPyc/Hz8fPx8/Hz8fPx8/Hz8fPx8/Hz8fPx8/Hz8fPx8/Hz8fPx8/Hz8fPx8/Hz8fPx8/Hz8fP0c/Tz9PP08/Tz9PP08/Tz9PP08/TUBPP08/Lz9PP08/Tz9PP1M/Uz9PP01ATz9PP08/Uz9NQE8/Tz9PP08/Tz9AQEBAQEBAQEBAQEBAQEBAQEBAQEBAQEBAQEBAQEBAQEBAQEBAQEBAQEBAQEBATz9AQEBAQEBAQEBAQEBAQD1APUA9QD1APUA9QD1APUA9QD1APUA9QD1APUA9QD1APUA9QD1APUA9QD1APUA9QE8/PUA9QD1APUA9QD1APUA9QEBAPz8/Pz8/Pz8/Pz8/j1hF/0A/Pz9fbEj/QD8/P09VRf9APz8/D1VF/0A/Pz+fVUX/QD8/Pz9WRf9APz8/D1ZF/0A/Pz8faUj/QD8/P89WRf9APz8/j1ZF/0A/Pz9PW0X/QD8/Pw9bRf9APz8/n1tF/0A/Pz8/XEX/QD8/Pw9cRf9APz8/n1xF/0A/Pz/faUj/QD8/P7dcRf9APz8/j1xF/0A/Pz9XWUX/QD8/P+A/7z/oPyw/7D/uPyw/8j/oP+k/LD/eP+o/7T/kPyw/4z/gP/M/5D/zP+g/7D/kPyw/6z8wPyw/MD8sPzA/Pz/gP+8/6D8sP+w/7j8sP/I/6D/pPyw/3j/qP+0/5D8sP+E/6D/rP+Q/LD/rPzA/LD8tPyw/LT8/Pz8/Pz8/Pz8/4D/vP+g/LD/sP+4/LD/yP+g/6T8sP94/6j/tP+Q/LD/rP+o/3j/gP+s/6D/1P+A/8z/oP+o/6T8sP+s/MD8sPy0/LD8wPz8/Pz8/Pz8/Pz/gP+8/6D8sP+w/7j8sP/I/6D/pPyw/3j/qP+0/5D8sP+s/6j/eP+A/6z/oP/U/4D/zP+g/6j/pPyw/6j/dP+4/6j/rP+Q/8z/kPyw/6z8wPyw/LT8sPy8/Pz8/Pz8/Pz/gP+8/6D8sP+w/7j8sP/I/6D/pPyw/3j/qP+0/5D8sP+8/7T/qP94/5D/uP+4/8z/nP+0/5D/gP+M/7j8sP+s/MD8sPzA/LD8tPz8/Pz8/P+A/7z/oPyw/7D/uPyw/8j/oP+k/LD/eP+o/7T/kPyw/7j/zP+0/6D/pP+I/LD/rPzA/LD8wPyw/Lz8/Pz8/Pz/gP+8/6D8sP+w/7j8sP/I/6D/pPyw/3j/qP+0/5D8sP+4/+D/uP+g/6T/hP+o/LD/rPzA/LD8tPyw/MD8/Pz8/4D/vP+g/LD/sP+4/LD/yP+g/6T8sP94/6j/tP+Q/LD/yP+g/6T/tP/M/LD/rPzA/LD8wPyw/Lz8/Pz8/Pz8/P+A/7z/oPyw/7D/uPyw/8j/oP+k/LD/eP+o/7T/kPyw/9z/uP/M/4D/zP+Q/LD/rPy0/LD8wPyw/Lz8/Pz8/Pz/gP+8/6D8sP+w/7j8sP/I/6D/pPyw/7T/zP94/6j/tP+Q/LD/pP/M/9D/uP+Q/7T8sP/I/6D/pP+M/6j/yPyw/6z8wPyw/MD8sPy8/Pz8/P+A/7z/oPyw/7D/uPyw/8j/oP+k/LD/uP+Q/3j/0P+0/6D/zP/g/LD/uP/g/7j/zP+Q/7D/hP/Q/6T/eP/M/6D/qP+k/7j8sP+s/MD8sPzA/LD8vPz8/Pz8/Pz8/Pz8/P+Q/9z/zPyw/7D/uPyw/8j/oP+k/LD/pP/M/9D/uP+Q/7T8sP+M/6D/gP+s/6j/iP90/6j/3Pyw/6z8wPyw/MD8sPy8/Pz8/Pz8/Pz8/Pz8/5D/3P/M/LD/sP+4/LD/yP+g/6T8sP+k/8z/0P+4/5D/tPyw/8j/oP+k/4z/qP/I/7j/zP+A/8z/oP+o/6T8sP+s/MD8sPzA/LD8vPz8/Pz/gP+M/8T/gP+8/6D8uPy0/Pz8/Pz8/Pz/pP/M/4z/rP+s/Pz8/Pz8/Pz8/Pz8/Pz/gP+8/6D8sP+w/7j8sP/I/6D/pPyw/4D/vP+8/7D/qP+M/5D/rPyw/7T/0P+k/8z/oP+w/5D8sP+s/MD8sPzA/LD8tPz8/Pz/0P+4/5D/tPy4/LT8/Pz8/5D/3P/M/LD/sP+4/LD8/P0A/Pz9PPz8/QD8/P08/Pz9APz8/Tz8/P0A/Pz9PPz8/Qj8/P08/Pz8+Pz8/Tz8/Pz4/Pz9PPz8/C+re4OvkCeDs5BPqC/4IAz8/Pz9IPz8/DeoI6ejz6ODr6PXkPz8/P0g/Pz8/Pz8/DeoU6ejp6PPo4Ovo9eQ/P00/Pz8/Pz8/AO/vD+rr6N74AuTzD+3q3uTu7hPk7ezo6eDz6OrpDOTz5+rjPz8/P00/Pz8/Pz8/AO/vD+rr6N74AuTzE+ft5ODjCOno8+jg6+j14PPo6ukT+O/kPz8/P/4/Cj8JPwg/CT8jPz8/Pz/eP94/7j8/PxQ/Ez8BPyw/Nz8/Pz8/Pz8UPxM/AT8sPzA/MT8LPwQ/FD8JPwg//j8KPwM/BD8/P/daRf9APz8/x1pF/0A/Pz/XWkX/QD8/P6daRf9APz8/5T/gPyw/BT8PPz8/Pz8/P/U/5z8sP/4/CT8/Pz8/Pz/mP+o/LD8GPw0/Pz8/Pz8/9T/nPyw/Ez8SPz8/9D/mPz8/Pz8vPz8/MB4ICQE/Pz8wHhAJAAk/PzAeDgkACT8/MB4ICQM/Pz9APz8/Pz8/Px8pRf9APz8/PT8/Pz8/Pz8nKUX/QD8/Pz4/Pz8/Pz8/LylF/0A/Pz9DPz8/Pz8/PzcpRf9APz8/RD8/Pz8/Pz8HKUX/QD8/P0E/Pz8/Pz8/DylF/0A/Pz9CPz8/Pz8/PxcpRf9APz8/Rz8/Pz8/Pz/fKUX/QD8/P0g/Pz8/Pz8/5ylF/0A/Pz9FPz8/Pz8/P+8pRf9APz8/Rj8/Pz8/Pz/3KUX/QD8/P0s/Pz8/Pz8/vylF/0A/Pz9MPz8/Pz8/P8cpRf9APz8/ST8/Pz8/Pz/PKUX/QD8/P0o/Pz8/Pz8/1ylF/0A/Pz9PPz8/Pz8/P58pRf9APz8/UD8/Pz8/Pz+nKUX/QD8/P00/Pz8/Pz8/rylF/0A/Pz9OPz8/Pz8/P7cpRf9APz8/Uz8/Pz8/Pz9/KUX/QD8/P1Q/Pz8/Pz8/hylF/0A/Pz9RPz8/Pz8/P48pRf9APz8/Vz8/Pz8/Pz+XKUX/QD8/P1g/Pz8/Pz8/XylF/0A/Pz9VPz8/Pz8/P2cpRf9APz8/Vj8/Pz8/Pz9vKUX/QD8/P1s/Pz8/Pz8/dylF/0A/Pz9cPz8/Pz8/Pz8qRf9APz8/WT8/Pz8/Pz9HKkX/QD8/P1o/Pz8/Pz8/TypF/0A/Pz8fPz8/Pz8/P1cqRf9APz8/ID8/Pz8/Pz8fKkX/QD8/Px0/Pz8/Pz8/s1pF/0A/Pz8ePz8/Pz8/PycqRf9APz8/Iz8/Pz8/Pz8vKkX/QD8/PyQ/Pz8/Pz8/NypF/0A/Pz8hPz8/Pz8/P/8qRf9APz8/Ij8/Pz8/Pz8HKkX/QD8/Pyg/Pz8/Pz8/DypF/0A/Pz8lPz8/Pz8/PxcqRf9APz8/Jj8/Pz8/Pz/fKkX/QD8/Pys/Pz8/Pz8/5ypF/0A/Pz8sPz8/Pz8/P+8qRf9APz8/Kj8/Pz8/Pz/3KkX/QD8/PzE/Pz8/Pz8/vypF/0A/Pz8yPz8/Pz8/P8cqRf9APz8/Nz8/Pz8/Pz/PKkX/QD8/Pzg/Pz8/Pz8/1ypF/0A/Pz85Pz8/Pz8/P58qRf9APz8/Oj8/Pz8/Pz+nKkX/QD8/P/8/Pz8/Pz8/rypF/0A/Pz8APz8/Pz8/P7cqRf9APz8//j8/Pz8/Pz9/KkX/QD8/PwM/Pz8/Pz8/hypF/0A/Pz8BPz8/Pz8/P48qRf9APz8/Aj8/Pz8/Pz+XKkX/QD8/Pwg/Pz8/Pz8/XypF/0A/Pz8FPz8/Pz8/P2cqRf9APz8/Bj8/Pz8/Pz9vKkX/QD8/Pwk/Pz8/Pz8/dypF/0A/Pz8KPz8/Pz8/Pz8vRf9APz8/Dz8/Pz8/Pz9HL0X/QD8/PxE/Pz8/Pz8/Ty9F/0A/Pz8SPz8/Pz8/P1cvRf9APz8/FT8/Pz8/Pz8fL0X/QD8/P+Q/Pz8/Pz8/Jy9F/0A/Pz/6Pz8/Pz8/PwO7R/9APz8/QEM/Pz8/Pz8vL0X/QD8/Pz1DPz8/Pz8//y9F/0A/Pz8+Qz8/Pz8/Pw8vRf9APz8/Q0M/Pz8/Pz+nWkX/QD8/P0RDPz8/Pz8/3y9F/0A/Pz9BQz8/Pz8/P+8vRf9APz8/QkM/Pz8/Pz+/L0X/QD8/P0dDPz8/Pz8/zy9F/0A/Pz9IQz8/Pz8/Py9PRf9APz8/RkM/Pz8/Pz+fL0X/QD8/P0tDPz8/Pz8/ry9F/0A/Pz9MQz8/Pz8/P38vRf9APz8/SUM/Pz8/Pz+PL0X/QD8/P0pDPz8/Pz8/Xy9F/0A/Pz9PQz8/Pz8/P28vRf9APz8/UEM/Pz8/Pz/3WkX/QD8/P01DPz8/Pz8/11pF/0A/Pz9OQz8/Pz8/Pz8wRf9APz8/U0M/Pz8/Pz9PMEX/QD8/P1RDPz8/Pz8/HzBF/0A/Pz9RQz8/Pz8/Py8wRf9APz8/V0M/Pz8/Pz//MEX/QD8/P1hDPz8/Pz8/DzBF/0A/Pz9VQz8/Pz8/P98wRf9APz8/VkM/Pz8/Pz/vMEX/QD8/P1tDPz8/Pz8/vzBF/0A/Pz9cQz8/Pz8/P88wRf9APz8/WUM/Pz8/Pz+fMEX/QD8/P1pDPz8/Pz8/rzBF/0A/Pz8fQz8/Pz8/P38wRf9APz8/IEM/Pz8/Pz+PMEX/QD8/Px1DPz8/Pz8/XzBF/0A/Pz8eQz8/Pz8/P28wRf9APz8/I0M/Pz8/Pz8/LUX/QD8/PyRDPz8/Pz8/Ty1F/0A/Pz8hQz8/Pz8/Px8tRf9APz8/IkM/Pz8/Pz8vLUX/QD8/PyhDPz8/Pz8//y1F/0A/Pz8lQz8/Pz8/Pw8tRf9APz8/JkM/Pz8/Pz/fLUX/QD8/PytDPz8/Pz8/7y1F/0A/Pz8sQz8/Pz8/P8ctRf9APz8/KkM/Pz8/Pz/XLUX/QD8/Py1DPz8/Pz8/py1F/0A/Pz8zQz8/Pz8/P7ctRf9APz8/NEM/Pz8/Pz+HLUX/QD8/PzFDPz8/Pz8/ly1F/0A/Pz8yQz8/Pz8/P2ctRf9APz8/N0M/Pz8/Pz93LUX/QD8/PzhDPz8/Pz8/Ry5F/0A/Pz81Qz8/Pz8/P1cuRf9APz8/NkM/Pz8/Pz8nLkX/QD8/PzlDPz8/Pz8/Ny5F/0A/Pz86Qz8/Pz8/PwcuRf9APz8//0M/Pz8/Pz8XLkX/QD8/PwBDPz8/Pz8/5y5F/0A/Pz/+Qz8/Pz8/P/cuRf9APz8/A0M/Pz8/Pz/PLkX/QD8/PwRDPz8/Pz8/ny5F/0A/Pz8BQz8/Pz8/P68uRf9APz8/AkM/Pz8/Pz9/LkX/QD8/PwhDPz8/Pz8/jy5F/0A/Pz8FQz8/Pz8/P18uRf9APz8/BkM/Pz8/Pz9vLkX/QD8/PwtDPz8/Pz8/PzNF/0A/Pz8JQz8/Pz8/P08zRf9APz8/CkM/Pz8/Pz8fM0X/QD8/Pw9DPz8/Pz8/LzNF/0A/Pz8NQz8/Pz8/P/8zRf9APz8/EUM/Pz8/Pz8PM0X/QD8/PxJDPz8/Pz8/3zNF/0A/Pz8VQz8/Pz8/P+8zRf9APz8/5EM/Pz8/Pz+/M0X/QD8/P+ZDPz8/Pz8/zzNF/0A/Pz/rQz8/Pz8/P58zRf9APz8/wEM/Pz8/Pz+vM0X/QD8/P0BHPz8/Pz8/fzNF/0A/Pz9DRz8/Pz8/P8daRf9APz8/Qkc/Pz8/Pz+PM0X/QD8/P0hHPz8/Pz8/XzNF/0A/Pz9FRz8/Pz8/P28zRf9APz8/S0c/Pz8/Pz8/NEX/QD8/P09HPz8/Pz8/TzRF/0A/Pz9ORz8/Pz8/Px80Rf9APz8/U0c/Pz8/Pz8vNEX/QD8/P1FHPz8/Pz8//zRF/0A/Pz9VRz8/Pz8/Pw80Rf9APz8/XEc/Pz8/Pz/nNEX/QD8/PytHPz8/Pz8/9zRF/0A/Pz82Rz8/Pz8/P880Rf9APz8/OUc/Pz8/Pz+fNEX/QD8/P/5HPz8/Pz8/rzRF/0A/Pz/mRz8/Pz8/P4c0Rf9APz8/QEs/Pz8/Pz+XNEX/QD8/P0NLPz8/Pz8/ZzRF/0A/Pz9CSz8/Pz8/P3c0Rf9APz8/SEs/Pz8/Pz9HMUX/QD8/P0VLPz8/Pz8/VzFF/0A/Pz9LSz8/Pz8/PycxRf9APz8/VUs/Pz8/Pz83MUX/QD8/PzZLPz8/Pz8/DzFF/0A/Pz/mSz8/Pz8/P98xRf9APz8/QE8/Pz8/Pz/vMUX/QD8/P0NPPz8/Pz8/vzFF/0A/Pz9CTz8/Pz8/P88xRf9APz8/SE8/Pz8/Pz+fMUX/QD8/P0VPPz8/Pz8/rzFF/0A/Pz9LTz8/Pz8/P38xRf9APz8/VU8/Pz8/Pz+PMUX/QD8/PzZPPz8/Pz8/XzFF/0A/Pz9AUz8/Pz8/P28xRf9APz8/Q1M/Pz8/Pz8/MkX/QD8/P0JTPz8/Pz8/TzJF/0A/Pz9IUz8/Pz8/Px8yRf9APz8/RVM/Pz8/Pz8vMkX/QD8/P0tTPz8/Pz8//zJF/0A/Pz9VUz8/Pz8/Pw8yRf9APz8/NlM/Pz8/Pz/nMkX/QD8/P0BXPz8/Pz8/9zJF/0A/Pz9IVz8/Pz8/P8cyRf9APz8/RVc/Pz8/Pz/XMkX/QD8/P0tXPz8/Pz8/pzJF/0A/Pz9VVz8/Pz8/P7cyRf9APz8/Nlc/Pz8/Pz+PMkX/QD8/P0BbPz8/Pz8/XzJF/0A/Pz9IWz8/Pz8/P28yRf9APz8/RVs/Pz8/Pz8/N0X/QD8/P1VbPz8/Pz8/TzdF/0A/Pz82Wz8/Pz8/Pyc3Rf9APz8/QB8/Pz8/Pz83N0X/QD8/P0gfPz8/Pz8/BzdF/0A/Pz9FHz8/Pz8/Pxc3Rf9APz8/Nh8/Pz8/Pz/nN0X/QD8/P0AjPz8/Pz8/9zdF/0A/Pz9IIz8/Pz8/P8c3Rf9APz8/RSM/Pz8/Pz/XN0X/QD8/PzYjPz8/Pz8/pzdF/0A/Pz9AJz8/Pz8/P7c3Rf9APz8/SCc/Pz8/Pz+HN0X/QD8/P0UnPz8/Pz8/lzdF/0A/Pz9AKz8/Pz8/P2c3Rf9APz8/SCs/Pz8/Pz93N0X/QD8/P0UrPz8/Pz8/RzhF/0A/Pz9ALz8/Pz8/P1c4Rf9APz8/SC8/Pz8/Pz8nOEX/QD8/P0UvPz8/Pz8/NzhF/0A/Pz9AMz8/Pz8/Pwc4Rf9APz8/SDM/Pz8/Pz8XOEX/QD8/P0UzPz8/Pz8/5zhF/0A/Pz9ANz8/Pz8/P/c4Rf9APz8/RTc/Pz8/Pz/HOEX/QD8/P0A7Pz8/Pz8/1zhF/0A/Pz9FOz8/Pz8/P6c4Rf9APz8/QP8/Pz8/Pz+3OEX/QD8/P0X/Pz8/Pz8/hzhF/0A/Pz9FAz8/Pz8/P5c4Rf9APz8/RQc/Pz8/Pz9nOEX/QD8/P0ULPz8/Pz8/dzhF/0A/Pz9FDz8/Pz8/P0c1Rf9APz8/Q/s/Pz8/Pz9XNUX/QD8/P1X7Pz8/Pz8/JzVF/0A/Pz/gP+0/Pz8/P90/4j8/Pz8/3j/gPz8/Pz/1P+c/LD/+Pwc/Dj8/Pz8/3j/uPz8/Pz/jP+A/Pz8/P+M/5D8/Pz8/5D/rPz8/Pz/kP+k/Pz8/P+Q/7j8/Pz8/4T/oPz8/Pz/hP+0/Pz8/P+c/5D8/Pz8/5z/0Pz8/Pz/oP+4/Pz8/P+g/8z8/Pz8/5T/gPz8/Pz/mP+o/Pz8/P+k/6z8/Pz8/6T/qPz8/Pz/vP+s/Pz8/P+8/8z8/Pz8/7T/qPz8/Pz/tP/Q/Pz8/P+c/7T8/Pz8/7j/mPz8/Pz/uP/A/Pz8/P+4/8T8/Pz8/8z/nPz8/Pz/zP+0/Pz8/P/Q/7T8/Pz8/6D/jPz8/Pz/dP+Q/Pz8/P+4/6z8/Pz8/5D/zPz8/Pz/rP/E/Pz8/P+s/8z8/Pz8/4T/gPz8/Pz/xP+g/Pz8/P+c/+D8/Pz8/4D/1Pz8/Pz/kP/Q/Pz8/P+w/5j8/Pz8/4D/hPz8/Pz/mP+A/Pz8/P+E/6j8/Pz8/5z/oPz8/Pz/sP+4/Pz8/P+Y/5j8/Pz8/5j/4Pz8/Pz/uP/I/Pz8/P/Q/9T8/Pz8/8z/zPz8/Pz/vP+A/Pz8/P+I/9D8/Pz8/8z/gPz8/Pz/zP+Q/Pz8/P+Y/6T8/Pz8/7D/tPz8/Pz/uP+A/Pz8/P+w/6T8/Pz8/4j/rPz8/Pz/mP+o/5j8/P+4/+D/tPz8/4z/oP/E/Pz/gP+0/LD8OPwA/Pz8/Pz8/3T/iPyw//T8CPz8/Pz8/P94/4D8sPwQ/Dj8/Pz8/Pz/eP+4/LD/+PxU/Pz8/Pz8/4z/gPyw/Az8GPz8/Pz8/P+M/5D8sPwM/BD8/Pz8/Pz/kP+s/LD8CPw0/Pz8/Pz8/4T/oPyw/AT8IPz8/Pz8/P+E/7T8sPwE/DT8/Pz8/Pz/nP+Q/LD8IPws/Pz8/Pz8/5z/0Pyw/Bz8UPz8/Pz8/P+g/7j8sPwg/Dj8/Pz8/Pz/oP/M/LD8IPxM/Pz8/Pz8/6T/rPyw/CT8LPz8/Pz8/P+k/3T8sPwk/Cj8/Pz8/Pz/vP+s/LD8PPws/Pz8/Pz8/7z/zPyw//T8NPz8/Pz8/P+0/6j8sPw0/Cj8/Pz8/Pz/tP/Q/LD8NPxQ/Pz8/Pz8/5z/tPyw/Bz8NPz8/Pz8/P+4/5j8sPw4/Bj8/Pz8/Pz/uP/A/LD8APws/Pz8/Pz8/7j/xPyw/Dj8EPz8/Pz8/P/M/5z8sPxM/Bz8/Pz8/Pz/zP+0/LD8TPw0/Pz8/Pz8/9D/tPyw/Dz8GPz8/Pz8/P+g/4z8sPwg/Az8/Pz8/Pz/0P+Y/LD8UPwA/Pz8/Pz8/3T/kPyw//T8YPz8/Pz8/P+4/6z8sPw4/CD8/Pz8/Pz/kP/M/LD8EPwQ/Pz8/Pz8/6z/xPyw/Cz8RPz8/Pz8/P+s/8z8sPws/Ez8/Pz8/Pz/hP+A/LD8IPw0/Pz8/Pz8/8T/oPyw/ET8JPz8/Pz8/P+c/+D8sPwA/DD8/Pz8/Pz/gP/U/LD8APxU/LD8LP+A/8z/pPz8/Pz/kP/Q/LD8EPw4/Pz8/Pz8/7D/mPyw/DD8GPz8/Pz8/P/M/6T8sPxU/AD8/Pz8/Pz/3P+c/LD8VPwA/Pz8/Pz8/9T/0Pyw/FT8APz8/Pz8/P+A/4T8sPxU/AD8/Pz8/Pz/mP+A/LD8CPwQ/Pz8/Pz8/4T/qPyw/AT8KPz8/Pz8/P+c/6D8sPwg/CT8/Pz8/Pz/sP/M/LD8MPxM/Pz8/Pz8/7j/kPyw/CT8KPz8/Pz8/P+w/7j8sPww/GD8/Pz8/Pz/mP+Y/LD8GPxU/Pz8/Pz8/5j/4Pyw/Bj8CPz8/Pz8/P+4/8j8sPwY/BD8/Pz8/Pz/0P/U/LD8UPxU/LD8LP+A/8z/pPz8/Pz/zP/M/LD8NPxQ/Pz8/Pz8/3T/pPyw/CD8JPz8/Pz8/P+8/4D8sPwg/CT8/Pz8/Pz/iP/Q/LD8IPwk/Pz8/Pz8/8z/gPyw/CD8JPz8/Pz8/P/M/5D8sPwg/CT8/Pz8/Pz/mP+k/LD8IPwk/Pz8/Pz8/7D/rPyw/CD8JPz8/Pz8/P+w/7T8sPwg/CT8/Pz8/Pz/uP+A/LD8IPwk/Pz8/Pz8/7D/pPyw/DD8JPz8/Pz8/P94/+D8sPwI//T8/Pz8/Pz/iP+s/LD8EPw4/Pz8/Pz8/5j/qP+Y/LD8IPwk/Pz8/P+4/+D/tPyw/Dj8YPz8/Pz/jP+g/8T8sPww/ET8/Pz8/8D/0P/U/LD/9Pwo/Pz8/P+k/7j8sPxU/AD8/Pz8/Pz/sP+g/LD8JPxU/Pz8/Pz8/4D/tPyw/CD8QPz8/Pz8/P+M/5D8sP/4/Bz8/Pz8/Pz/kP+k/LD8CP/0/Pz8/Pz8/5D/uPyw/DD8XPz8/Pz8/P+E/7T8sP/0/BD8/Pz8/Pz/oP/M/LD/+Pwc/Pz8/Pz8/6T/rPyw//T8EPz8/Pz8/P+k/6T8sPwk/Cj8/Pz8/Pz/vP/M/LD8PPxM/Pz8/Pz8/7j/tPyw/Dj8PPyw/Cz/gP/M/6T8/Pz8/7j/xPyw/AT8IPz8/Pz8/P+A/9T8sPwA/FT8sP/4/+D/tP+s/Pz8/P+4/5D8sPw4/BD8/Pz8/Pz/sP+4/LD/9Pwk/Pz8/Pz8/9D/1Pyw/FD8VPyw//j/4P+0/6z8/Pz8/8D/0P/U/LD8EP/4/Pz8/P+A/7T8sPwQ/Aj8/Pz8/Pz/1P+c/LD8HPwY/Pz8/Pz8/4z/kPyw/AD8TPz8/Pz8/P+Q/6T8sPwA/FD8/Pz8/Pz/kP+4/LD8EPw4/Pz8/Pz8/4T/tPyw//j8APz8/Pz8/P+4/7T8sPw4/Dz8sP/4/+D/tP+s/Pz8/P+4/5D8sPwE/CD8/Pz8/Pz/wP/Q/9T8sPw8/BD8/Pz8/4D/tPyw/Cz8YPz8/Pz8/P/U/5z8sPw4/Aj8/Pz8/Pz/jP+Q/LD8LPxQ/Pz8/Pz8/5D/pPyw//j8APz8/Pz8/P+Q/7j8sPwI/Ez8/Pz8/Pz/hP+0/LD/+Pwc/Pz8/Pz8/5z/tPyw//T8APz8/Pz8/P+4/7D/lPyw/CT8KPz8/Pz/gP+0/LD8DPxU/Pz8/Pz8/9T/nPyw/DD8KPz8/Pz8/P+M/5D8sPws/CD8/Pz8/Pz/kP+k/LD8JPxU/Pz8/Pz8/5D/uPyw//j8NPz8/Pz8/P+E/7T8sPws/FD8/Pz8/Pz/dP+4/LD/9PwA/LD8LP+A/8z/pPz8/Pz/uP+w/5T8sPw4/BD8/Pz8/4D/tPyw/DD8APz8/Pz8/P+Q/6T8sPwg/BD8/Pz8/Pz/kP+4/LD8PPwA/Pz8/Pz8/4T/tPyw/DD/+Pz8/Pz8/P+4/7T8sP/0/AD8sPws/4D/zP+k/Pz8/P+4/7D/gPyw/CT8KPz8/Pz/gP+0/LD8TPwk/Pz8/Pz8/5D/pPyw/FT8APz8/Pz8/P+Q/7j8sPwM/Cj8/Pz8/Pz/uP+0/LD/9PwA/LD/+P/g/7T/rPz8/Pz/uP+w/4D8sPw4/BD8/Pz8/4D/tPyw/Cj8MPz8/Pz8/P+Q/6T8sPwU/DD8/Pz8/Pz/kP+4/LD8RPwQ/Pz8/Pz8/7j/sP+4/LD8BPwg/Pz8/P+A/7T8sPxg/BD8/Pz8/Pz/kP+k/LD/+P/0/Pz8/Pz8/5D/uPyw//j8KPz8/Pz8/P+4/7D/pPyw/AT8IPz8/Pz/gP+0/LD8OPxg/Pz8/Pz8/5D/pPyw//T8VPz8/Pz8/P+Q/7j8sPw8/BD8/Pz8/Pz/gP+0/LD8FPwo/Pz8/Pz8/5D/pPyw/Ez8TPz8/Pz8/P+Q/7j8sPwA/DT8/Pz8/Pz/gP+0/LD8LP/0/Pz8/Pz8/5D/pPyw/FT8SPz8/Pz8/P+Q/7j8sPwQ//j8/Pz8/Pz/gP+0/LD8GPxI/Pz8/Pz8/5D/pPyw/Dz8HPz8/Pz8/P+Q/7j8sP/4/Cz8/Pz8/Pz/gP+0/LD8APwQ/Pz8/Pz8/5D/uPyw/FD8YPz8/Pz8/P+A/7T8sP/0/Bz8/Pz8/Pz/kP+4/LD8PPxg/Pz8/Pz8/4D/tPyw/ED8APz8/Pz8/P+Q/7j8sP/0/Cj8/Pz8/Pz/kP+4/LD8OPxE/Pz8/Pz8/5D/uPyw/Bz8JPz8/Pz8/P+Q/7j8sPwk/CD8/Pz8/Pz/kP+4/LD8PPw0/Pz8/Pz8/9T/nPyw//j8HPxM/Pz8/P+4/7T8/Pz8/A7tH/0A/Pz/9Pz8/Pz8/P78qRf9APz8/Kz8/Pz8/Pz/vB0X/QD8/P/A/Pz8/Pz8/HylF/0A/Pz8/Pz8/Pz8/P78HRf9APz8/lz8/Pz8/Pz/PB0X/QD8/P5U/Pz8/Pz8/nwdF/0A/Pz+wPz8/Pz8/P68HRf9APz8/nz8/Pz8/Pz9/B0X/QD8/P8o/Pz8/Pz8/jwdF/0A/Pz+KPz8/Pz8/P18HRf9APz8/lD8/Pz8/Pz9vB0X/QD8/P40/Pz8/Pz8/PwhF/0A/Pz+oPz8/Pz8/P08IRf9APz8/uD8/Pz8/Pz8fCEX/QD8/P4M/Pz8/Pz8/LwhF/0A/Pz+bPz8/Pz8/P/8IRf9APz8//j8/Pz8/Pz8PCEX/QD8/P4s/Pz8/Pz8/3whF/0A/Pz+6Pz8/Pz8/P+8IRf9APz8/hz8/Pz8/Pz/nKkX/QD8/Pyg/Pz8/Pz8/vwhF/0A/Pz/WPz8/Pz8/P9cIRf9APz8/5j8/Pz8/Pz8nKkX/QD8/PyA/Pz8/Pz8/rwhF/0A/Pz/ePz8/Pz8/PycpRf9APz8/QD8/Pz8/Pz9/CEX/QD8/PwM/Pz8/Pz8/jwhF/0A/Pz/8Pz8/Pz8/P18IRf9APz8/sj8/Pz8/Pz8vKUX/QD8/Pz0/Pz8/Pz8/dwhF/0A/Pz8EPz8/Pz8/PwcpRf9APz8/Qz8/Pz8/Pz9HBUX/QD8/PwI/Pz8/Pz8/VwVF/0A/Pz/CPz8/Pz8/Pw8pRf9APz8/RD8/Pz8/Pz8nBUX/QD8/Pwc/Pz8/Pz8/FylF/0A/Pz9BPz8/Pz8/PzcFRf9APz8/nT8/Pz8/Pz8HBUX/QD8/P9A/Pz8/Pz8/FwVF/0A/Pz8IPz8/Pz8/P+cFRf9APz8/rj8/Pz8/Pz/3BUX/QD8/P6Y/Pz8/Pz8/Jy9F/0A/Pz8APz8/Pz8/P8cFRf9APz8/xj8/Pz8/Pz/fKUX/QD8/P0I/Pz8/Pz8/1wVF/0A/Pz8FPz8/Pz8/P+cpRf9APz8/Rz8/Pz8/Pz+nBUX/QD8/P54/Pz8/Pz8/twVF/0A/Pz+MPz8/Pz8/P4cFRf9APz8/qz8/Pz8/Pz+XBUX/QD8/P4g/Pz8/Pz8/ZwVF/0A/Pz/NPz8/Pz8/P3cFRf9APz8/tT8/Pz8/Pz9HBkX/QD8/P4Q/Pz8/Pz8/VwZF/0A/Pz+zPz8/Pz8/PycGRf9APz8/kT8/Pz8/Pz83BkX/QD8/P48/Pz8/Pz8/BwZF/0A/Pz8GPz8/Pz8/PxcGRf9APz8/fz8/Pz8/Pz/nBkX/QD8/P44/Pz8/Pz8/7ylF/0A/Pz9IPz8/Pz8/P/cGRf9APz8/kD8/Pz8/Pz/HBkX/QD8/P5w/Pz8/Pz8/1wZF/0A/Pz+SPz8/Pz8/P6cGRf9APz8/hT8/Pz8/Pz+3BkX/QD8/P7Q/Pz8/Pz8/hwZF/0A/Pz+APz8/Pz8/P5cGRf9APz8/kz8/Pz8/Pz9nBkX/QD8/P6M/Pz8/Pz8/dwZF/0A/Pz+sPz8/Pz8/P0cLRf9APz8/mj8/Pz8/Pz9XC0X/QD8/P84/Pz8/Pz8/JwtF/0A/Pz9fPz8/Pz8/PzcLRf9APz8/tj8/Pz8/Pz8HC0X/QD8/P4k/Pz8/Pz8/FwtF/0A/Pz9gPz8/Pz8/P+cLRf9APz8/lj8/Pz8/Pz/3C0X/QD8/P5k/Pz8/Pz8/xwtF/0A/Pz+YPz8/Pz8/P9cLRf9APz8/gT8/Pz8/Pz83KkX/QD8/Px4/Pz8/Pz8/pwtF/0A/Pz/kPz8/Pz8/P+8qRf9APz8/JT8/Pz8/Pz+3C0X/QD8/P+s/Pz8/Pz8/DypF/0A/Pz8hPz8/Pz8/P4cLRf9APz8/5z8/Pz8/Pz/3KUX/QD8/P0U/Pz8/Pz8/lwtF/0A/Pz8LPz8/Pz8/P88qRf9APz8/KT8/Pz8/Pz9nC0X/QD8/P+4/Pz8/Pz8/vylF/0A/Pz9GPz8/Pz8/P3cLRf9APz8/0z8/Pz8/Pz9HDEX/QD8/P6Q/Pz8/Pz8/VwxF/0A/Pz+pPz8/Pz8/PycMRf9APz8/DD8/Pz8/Pz83DEX/QD8/P7E/Pz8/Pz8/BwxF/0A/Pz+7Pz8/Pz8/P08vRf9APz8/OT8/Pz8/Pz8XDEX/QD8/P8c/Pz8/Pz8/lypF/0A/Pz8yPz8/Pz8/P+cMRf9APz8/+j8/Pz8/Pz/HKUX/QD8/P0s/Pz8/Pz8/9wxF/0A/Pz8JPz8/Pz8/P9cqRf9APz8/Kj8/Pz8/Pz/HDEX/QD8/P/M/Pz8/Pz8/ZylF/0A/Pz9XPz8/Pz8/P9cMRf9APz8/qj8/Pz8/Pz+nDEX/QD8/PxU/Pz8/Pz8/zylF/0A/Pz9MPz8/Pz8/P7cMRf9APz8/Cj8/Pz8/Pz/fKkX/QD8/Pyc/Pz8/Pz8/hwxF/0A/Pz/lPz8/Pz8/Px8qRf9APz8/Wj8/Pz8/Pz+XDEX/QD8/P+A/Pz8/Pz8/1ylF/0A/Pz9JPz8/Pz8/P2cMRf9APz8/Dz8/Pz8/Pz+fKUX/QD8/P0o/Pz8/Pz8/dwxF/0A/Pz/UPz8/Pz8/P0cJRf9APz8/ED8/Pz8/Pz+nKUX/QD8/P08/Pz8/Pz8/VwlF/0A/Pz8NPz8/Pz8/P8cqRf9APz8/LD8/Pz8/Pz8nCUX/QD8/P+0/Pz8/Pz8/pypF/0A/Pz8wPz8/Pz8/PzcJRf9APz8/9z8/Pz8/Pz9vKkX/QD8/PzU/Pz8/Pz8/BwlF/0A/Pz+9Pz8/Pz8/P68pRf9APz8/UD8/Pz8/Pz9XL0X/QD8/Pzo/Pz8/Pz8/FwlF/0A/Pz/IPz8/Pz8/P+cJRf9APz8/Dj8/Pz8/Pz+vKkX/QD8/Py0/Pz8/Pz8/9wlF/0A/Pz/4Pz8/Pz8/PwcqRf9APz8/JD8/Pz8/Pz/HCUX/QD8/P+I/Pz8/Pz8//ypF/0A/Pz8jPz8/Pz8/P9cJRf9APz8/4T8/Pz8/Pz+nCUX/QD8/P8k/Pz8/Pz8/9ypF/0A/Pz8mPz8/Pz8/P7cJRf9APz8/7D8/Pz8/Pz+HCUX/QD8/P74/Pz8/Pz8/Ry9F/0A/Pz88Pz8/Pz8/P5cJRf9APz8/wT8/Pz8/Pz93KkX/QD8/PzY/Pz8/Pz8/ZwlF/0A/Pz/DPz8/Pz8/P58qRf9APz8/Lz8/Pz8/Pz93CUX/QD8/P9w/Pz8/Pz8/RwpF/0A/Pz/yPz8/Pz8/P1cKRf9APz8/9D8/Pz8/Pz8nCkX/QD8/PxQ/Pz8/Pz8/tylF/0A/Pz9NPz8/Pz8/PzcKRf9APz8/0T8/Pz8/Pz8HCkX/QD8/PxM/Pz8/Pz8/FwpF/0A/Pz/SPz8/Pz8/P38pRf9APz8/Tj8/Pz8/Pz/nCkX/QD8/P8w/Pz8/Pz8/jypF/0A/Pz8xPz8/Pz8/P/cKRf9APz8/+T8/Pz8/Pz+HKUX/QD8/P1M/Pz8/Pz8/xwpF/0A/Pz8RPz8/Pz8/P48pRf9APz8/VD8/Pz8/Pz/XCkX/QD8/PxI/Pz8/Pz8/pwpF/0A/Pz/XPz8/Pz8/P7cKRf9APz8/yz8/Pz8/Pz+HCkX/QD8/P9o/Pz8/Pz8/lwpF/0A/Pz+nPz8/Pz8/P5cpRf9APz8/UT8/Pz8/Pz9nCkX/QD8/Pxc/Pz8/Pz8/XylF/0A/Pz9SPz8/Pz8/P3cKRf9APz8/GD8/Pz8/Pz8/L0X/QD8/Pzs/Pz8/Pz8/Rw9F/0A/Pz/EPz8/Pz8/P1cPRf9APz8/oj8/Pz8/Pz8nD0X/QD8/P/E/Pz8/Pz8/Nw9F/0A/Pz/bPz8/Pz8/P28pRf9APz8/WD8/Pz8/Pz8HD0X/QD8/PxY/Pz8/Pz8/LypF/0A/Pz8dPz8/Pz8/PxcPRf9APz8/4z8/Pz8/Pz/nD0X/QD8/P7k/Pz8/Pz8/9w9F/0A/Pz9+Pz8/Pz8/P8cPRf9APz8/rz8/Pz8/Pz/XD0X/QD8/P7c/Pz8/Pz8/pw9F/0A/Pz+GPz8/Pz8/P7cPRf9APz8/gj8/Pz8/Pz93KUX/QD8/P1U/Pz8/Pz8/hw9F/0A/Pz8bPz8/Pz8/Pyc1Rf9APz8/Xj8/Pz8/Pz+XD0X/QD8/P30/Pz8/Pz8/bw9F/0A/Pz+8Pz8/Pz8/P0cQRf9APz8/oT8/Pz8/Pz8fEEX/QD8/P9g/Pz8/Pz8/PypF/0A/Pz9WPz8/Pz8/PzcQRf9APz8/1T8/Pz8/Pz8HEEX/QD8/Pxw/Pz8/Pz8/typF/0A/Pz8uPz8/Pz8/PxcQRf9APz8/9T8/Pz8/Pz8fL0X/QD8/P/8/Pz8/Pz8/5xBF/0A/Pz/FPz8/Pz8/P18qRf9APz8/Nz8/Pz8/Pz/3EEX/QD8/P78/Pz8/Pz8/ZypF/0A/Pz84Pz8/Pz8/P8cQRf9APz8/wD8/Pz8/Pz9HKkX/QD8/P1s/Pz8/Pz8/1xBF/0A/Pz8ZPz8/Pz8/P6cQRf9APz8/6T8/Pz8/Pz9PKkX/QD8/P1w/Pz8/Pz8/txBF/0A/Pz8aPz8/Pz8/P4cqRf9APz8/ND8/Pz8/Pz+HEEX/QD8/P/s/Pz8/Pz8/s1pF/0A/Pz8fPz8/Pz8/P5cQRf9APz8/3T8/Pz8/Pz9XKkX/QD8/P1k/Pz8/Pz8/ZxBF/0A/Pz/fPz8/Pz8/P38qRf9APz8/Mz8/Pz8/Pz93EEX/QD8/P9k/Pz8/Pz8/Tw1F/0A/Pz/2Pz8/Pz8/PxcqRf9APz8/Ij8/Pz8/Pz8nDUX/QD8/P+g/Pz8/Pz8/Nw1F/0A/Pz/qPz8/Pz8/PwcNRf9APz8/Pj8/Pz8/Pz8XDUX/QD8/P10/Pz8/Pz8/5w1F/0A/Pz/PPz8/Pz8/P/cNRf9APz8/oD8/Pz8/Pz/HDUX/QD8/P60/Pz8/Pz8/1w1F/0A/Pz+lPz8/Pz8/P6cNRf9APz8/AT8/Pz8/Pz+3DUX/QD8/P+8/Pz8/Pz8/4D/hPyw/9T/gPz8/Pz8/P+A/7T8sP+A/5D8/Pz8/Pz/gP+0/LD/dP+c/Pz8/Pz8/4D/tPyw/4z/1Pz8/Pz8/P+A/7T8sP+Q/4j8/Pz8/Pz/gP+0/LD/oP/A/Pz8/Pz8/4D/tPyw/5T/qPz8/Pz8/P+A/7T8sP+Y/8j8/Pz8/Pz/gP+0/LD/rP90/Pz8/Pz8/4D/tPyw/6z/4Pz8/Pz8/P+A/7T8sP+w/4D8/Pz8/Pz/gP+0/LD/qP+w/Pz8/Pz8/4D/tPyw/8D/gPz8/Pz8/P+A/7T8sP+4/4D8/Pz8/Pz/gP+0/LD/uP/g/Pz8/Pz8/4D/tPyw/8z/pPz8/Pz8/P+A/7T8sP/g/5D8/Pz8/Pz/gP/U/LD/gP/U/LD/eP/g/7T/rPz8/Pz/gP/U/LD/gP/U/LD/rP+A/8z/pPz8/Pz/dP+Q/LD/dP/g/Pz8/Pz8/3T/iPyw/3T/iPz8/Pz8/P90/6T8sP+g/6T8/Pz8/Pz/dP+4/LD/dP+A/LD/rP+A/8z/pPz8/Pz/eP+A/LD/kP+4/Pz8/Pz8/3j/uPyw/3j/1Pz8/Pz8/P94/+D8sP+I/3T8/Pz8/Pz/jP+A/LD/jP+Y/Pz8/Pz8/4z/kPyw/4D/zPz8/Pz8/P+M/5D8sP94/5z8/Pz8/Pz/jP+Q/LD/jP+Q/Pz8/Pz8/4z/kPyw/6z/oPz8/Pz8/P+M/5D8sP+s/9D8/Pz8/Pz/jP+g/8T8sP+w/8T8/Pz8/5D/rPyw/4j/tPz8/Pz8/P+Q/6T8sP+A/9D8/Pz8/Pz/kP+k/LD/dP/U/Pz8/Pz8/5D/pPyw/3j/gPz8/Pz8/P+Q/6T8sP94/3T8/Pz8/Pz/kP+k/LD/iP90/Pz8/Pz8/5D/pPyw/6D/kPz8/Pz8/P+Q/6T8sP+U/7D8/Pz8/Pz/kP+k/LD/pP/U/Pz8/Pz8/5D/pPyw/7z/nPz8/Pz8/P+Q/6T8sP/M/8z8/Pz8/Pz/kP+k/LD/0P+4/Pz8/Pz8/5D/pPyw/9T/gPz8/Pz8/P+Q/6T8sP/U/8j8/Pz8/Pz/kP+4/LD/gP+0/Pz8/Pz8/5D/uPyw/3T/qPz8/Pz8/P+Q/7j8sP94/6z8/Pz8/Pz/kP+4/LD/eP+o/Pz8/Pz8/5D/uPyw/3j/tPz8/Pz8/P+Q/7j8sP+M/6j8/Pz8/Pz/kP+4/LD/kP94/Pz8/Pz8/5D/uPyw/5D/uPz8/Pz8/P+Q/7j8sP+I/8z8/Pz8/Pz/kP+4/LD/nP+k/Pz8/Pz8/5D/uPyw/7D/3Pz8/Pz8/P+Q/7j8sP+k/6D8/Pz8/Pz/kP+4/LD/vP+A/Pz8/Pz8/5D/uPyw/7z/kPz8/Pz8/P+Q/7j8sP+8/7T8/Pz8/Pz/kP+4/LD/vP/g/Pz8/Pz8/5D/uPyw/7j/xPz8/Pz8/P+Q/7j8sP/Q/+D8/Pz8/Pz/kP+4/LD/xP+Q/Pz8/Pz8/5D/zPyw/5D/kPz8/Pz8/P+Q/9D8sP+Q/7j8/Pz8/Pz/hP+A/LD/oP+0/Pz8/Pz8/4T/oPyw/4T/oPz8/Pz8/P+E/6j8sP+E/6j8/Pz8/Pz/hP+0/LD/dP+Q/Pz8/Pz8/4T/tPyw/3j/gPz8/Pz8/P+E/7T8sP94/5z8/Pz8/Pz/hP+0/LD/hP+0/Pz8/Pz8/4T/tPyw/6z/0Pz8/Pz8/P+E/7T8sP+w/3j8/Pz8/Pz/iP+s/LD/kP+4/Pz8/Pz8/4j/0Pyw/6D/pPz8/Pz8/P+c/5D8sP+g/6z8/Pz8/Pz/nP+g/LD/oP+k/Pz8/Pz8/5z/tPyw/3T/gPz8/Pz8/P+c/7T8sP+c/7T8/Pz8/Pz/nP/Q/LD/nP/Q/Pz8/Pz8/5z/4Pyw/4D/sPz8/Pz8/P+g/4z8sP+g/4z8/Pz8/Pz/oP+4/LD/oP+4/Pz8/Pz8/6D/zPyw/3j/nPz8/Pz8/P+g/8z8sP+g/8z8/Pz8/Pz/lP+A/LD/lP+8/Pz8/Pz8/5j/gPyw/4j/kPz8/Pz8/P+Y/5j8sP+Y/9T8/Pz8/Pz/mP+k/LD/oP+k/Pz8/Pz8/5j/qP+Y/LD/oP+k/Pz8/P+Y/6j8sP+Y/7T8/Pz8/Pz/mP/g/LD/mP+I/Pz8/Pz8/6z/zPyw/6z/zPz8/Pz8/P+s/8T8sP+s/8T8/Pz8/Pz/sP+g/LD/pP/U/Pz8/Pz8/7D/mPyw/7D/mPz8/Pz8/P+w/6z8sP+g/6T8/Pz8/Pz/sP+k/LD/sP+k/Pz8/Pz8/7D/tPyw/6D/pPz8/Pz8/P+w/7j8sP90/6T8/Pz8/Pz/sP+4/LD/sP/g/Pz8/Pz8/7D/zPyw/7D/zPz8/Pz8/P+k/3T8sP+k/6j8/Pz8/Pz/pP+s/LD/dP+Q/Pz8/Pz8/6T/rPyw/6T/rPz8/Pz8/P+k/6T8sP+k/6j8/Pz8/Pz/pP+4/LD/1P+A/Pz8/Pz8/7z/gPyw/6D/pPz8/Pz8/P+8/6z8sP+8/6z8/Pz8/Pz/vP/M/LD/dP+0/Pz8/Pz8/7z/zPyw/7z/zPz8/Pz8/P/A/9D/1Pyw/3T/qPz8/Pz/wP/Q/9T8sP+Q/3j8/Pz8/8D/0P/U/LD/vP+Q/Pz8/P+0/6j8sP+0/6j8/Pz8/Pz/tP/Q/LD/tP/Q/Pz8/Pz8/7j/gPyw/6D/pPz8/Pz8/P+4/5D8sP+E/6D8/Pz8/Pz/uP+Q/LD/pP+o/Pz8/Pz8/7j/kPyw/7j/kPz8/Pz8/P+4/5j8sP+4/5j8/Pz8/Pz/uP+s/LD/uP+g/Pz8/Pz8/7j/sP+A/LD/pP+o/Pz8/P+4/7D/gPyw/7j/kPz8/Pz/uP+w/5T8sP+k/6j8/Pz8/7j/sP+U/LD/uP+Q/Pz8/P+4/7D/pPyw/4T/oPz8/Pz/uP+w/7j8sP+E/6D8/Pz8/7j/wPyw/4D/rPz8/Pz8/P+4/7T8sP90/4D8sP94/+D/tP+s/Pz8/P+4/7T8sP90/4D8sP+s/4D/zP+k/Pz8/P+4/7T8sP+4/7z8sP94/+D/tP+s/Pz8/P+4/7T8sP+4/7z8sP+s/4D/zP+k/Pz8/P+4/8T8sP+E/6D8/Pz8/Pz/uP/E/LD/uP+Q/Pz8/Pz8/7j/yPyw/5j/kPz8/Pz8/P+4/+D/tPyw/7j/4Pz8/Pz/zP+A/LD/oP+k/Pz8/Pz8/8z/kPyw/6D/pPz8/Pz8/P/M/5z8sP/M/5z8/Pz8/Pz/zP+k/LD/1P+A/Pz8/Pz8/8z/tPyw/8z/tPz8/Pz8/P/M/8z8sP+0/9D8/Pz8/Pz/0P+Y/LD/0P+A/Pz8/Pz8/9D/tPyw/7z/mPz8/Pz8/P/Q/9T8sP/Q/9T8sP94/+D/tP+s/Pz8/P/Q/9T8sP/Q/9T8sP+s/4D/zP+k/Pz8/P/E/6D8sP/E/6T8/Pz8/Pz/3P+c/LD/1P+A/Pz8/Pz8/9T/nPyw/3j/nP+4/Pz8/P/U/5z8sP94/5z/zPz8/Pz/1P+c/LD/eP+k/Pz8/Pz8/9T/nPyw/5z/mPz8/Pz8/P/U/5z8sP+w/6j8/Pz8/Pz/1P+c/LD/uP+I/Pz8/Pz8/9T/nPyw/8z/yPz8/Pz8/P/U/9D8sP/U/4D8/Pz8/Pz8/Pz8/Pz8/Pz8/Pz8/P296Pz8/Pz8/Pz8/Pz8/Pz9v+j8/Pz8/Pz8/Pz8/Pz8/d3o/Pz8/Pz8/Pz8/Pz8/P0c/Pz8/Pz8/Pz96Pj8/Pz8/Pz8/Pz8/Pz8/QD8/Pz8/Pz8/Pz8/Pz8/P3p6enp6eko/Pz8/Pz8/Pz8/Pz8/P29KPz8/Pz8/Pz8/Pz8/Pz9HPz8/Pz8/Pz8/P0lkIVT2hpY6Pz8/Pz8/Pz8/Pz8/94aWOj8/Pz8/Pz8/NNTwJzKopzk/Pz8/Pz8/Pz8/Pw9OA446Pz8/Pz8/Pz8kOd2ZOmo+OT8/Pz8/Pz8/Pz8/Pz8/P/8/Pz8/Pz8/Pz8/Pz8/P286Pz8/Pz8/Pz8/Pz8/Pz9fOj8/Pz8/Pz8/P0A/Pz8/Pz8/Pz8/Pz8/Pz8/Pz8/P986Pz8/Pz8/Pz8/Pz8/Pz9fOj8/Pz8/Pz8/FBQUFBQUlDo/Pz8/Pz8/Pz8/Pz8/P486Pz8/Pz8/Pz/V2NjY2NiIOj8/Pz8/Pz8/FBQUFBQUhDo/Pz8/Pz8/Pz8/Pz8/d8p/Pz8/Pz8/Pz98Qj8/Pz8/Pz8/Pz8/Pz8/Pz8/Pz8/rzo/Pz8/Pz8/Pz8/Pz8/P2k6Pz8/Pz8/Pz8/Pz8/Pz9wOj8/Pz8/Pz8/Pz8/Pz8/Tz8/Pz8/Pz8/P3p6enp6enr6Pz8/Pz8/Pz9hExQUFBS0Oj8/Pz8/Pz8/k4G12NjYyDo/Pz8/Pz8/P9oQcEIeCN06Pz8/Pz8/Pz9vehyHM787Oj8/Pz8/Pz8/Pz8/P3p6eno/Pz8/Pz8/P0A/Pz89Pz8/Pj8/Pz8/Pz/+Pwo/CT8KPxQ/Ez8jPz8/Pz8/Pz8/Pz8/Pz/P2bwWOj8/P++TquY6Pz8/39S48zo/Pz+f8dP2Oj8/P58MM8A6Pz8/D0fWwzo/Pz9/8HnCOj8/P7/PGcY6Pz8/b+W2yTo/Pz+fvkXQOj8/P1+0tM06Pz8/Dwoa0zo/Pz8/DkLROj8/P49+rNI6Pz8/b6MN2Do/Pz8feHTVOj8/P+9+0ts6Pz8/n0E32To/Pz+vhJHaOj8/P59AtZ86Pz8/H2DCoDo/Pz9/PRSdOj8/P3/iIJ46Pz8/z1Bsnjo/Pz+/QLejOj8/P183vaQ6Pz8/T7gGoTo/Pz//vlOiOj8/P3/Xm6I6Pz8/j3Wepzo/Pz9/peWoOj8/P4+oL6U6Pz8/H3h0pTo/Pz8/1bWmOj8/P8/M+as6Pz8/T5QArDo/Pz+f8EOpOj8/P+/jgak6Pz8/r6nCqjo/Pz9/JyOvOj8/P28hw686Pz8/z41erzo/Pz8vK/6wOj8/P/8znbA6Pz8/32Y/rTo/Pz9PDRqtOj8/P1/nvK06Pz8/Dy9Wrjo/Pz9fp/euOj8/Py+OlK46Pz8/n6otszo/Pz+POcqzOj8/Px/AZrM6Pz8/L/ICtDo/Pz/fIJ60Oj8/P/+/ebQ6Pz8//9MYsTo/Pz9vHLOxOj8/P6+cSbI6Pz8/P1Posjo/Pz/fQH6yOj8/Py+hW7c6Pz8/Pz7xtzo/Pz8vV4q3Oj8/P/9hIrg6Pz8/z+y/uDo/Pz+fqZe4Oj8/P4+oL7U6Pz8/nxrHtTo/Pz/vj5q1Oj8/P697MbY6Pz8/j2PMtjo/Pz8vyGO2Oj8/P/9lNbs6Pz8/70fQuzo/Pz9PY2G7Oj8/P5/8O7w6Pz8/v5TQvDo/Pz8/a2G8Oj8/P5+ANrk6Pz8/rxHPuTo/Pz+fpmO5Oj8/P39/N7o6Pz8/v9HLujo/Pz8vLF+6Oj8/P599WH86Pz8/7wr+fzo/Pz/fvOt/Oj8/P79L0X86Pz8/Pzy6fzo/Pz9PCmd/Oj8/P2/9UIA6Pz8/n1c1gDo/Pz+/j92AOj8/P8/lxoA6Pz8/T2KugDo/Pz8vAZuAOj8/P0/HQ306Pz8/X6srfTo/Pz+PsxN9Oj8/P2/a+306Pz8/v+mjfTo/Pz+vH4t9Oj8/P8+xbn06Pz8/Dy9Wfjo/Pz8fyf1+Oj8/Px+P6H46Pz8/v3HPfjo/Pz/fQLd+Oj8/P19vmX46Pz8/L4REgzo/Pz/v+SuDOj8/P49bDoM6Pz8/75/4gzo/Pz/vSJ+DOj8/Pz8XgYM6Pz8/L8trgzo/Pz//oU2EOj8/Py+hN4Q6Pz8/D8sZhDo/Pz/PF8OEOj8/P/9GpYQ6Pz8/76OKhDo/Pz//I3SEOj8/P4/FVYE6Pz8/D5c6gTo/Pz+PS+SBOj8/P78nxYE6Pz8/vyaqgTo/Pz9fVJOBOj8/P49id4E6Pz8/76Bcgjo/Pz9f/f2COj8/P/+L4YI6Pz8/nzzGgjo/Pz8v0qqCOj8/P0+YjoI6Pz8/Dz53gjo/Pz8fUVuHOj8/P89Q/4c6Pz8/f3Tehzo/Pz9ffcKHOj8/Pz/4poc6Pz8/L1eKhzo/Pz+fn22HOj8/P+9NUYg6Pz8/r+w4iDo/Pz+/rRuIOj8/Pz9g+og6Pz8/D3idiDo/Pz/vdoSIOj8/P69iZ4g6Pz8/b7xGhTo/Pz+/+SmFOj8/P98oEIU6Pz8/n7nuhTo/Pz/vOdGFOj8/P2+nt4U6Pz8/H3mVhTo/Pz8vOXyFOj8/Py/oWoY6Pz8///oAhjo/Pz/vv96GOj8/P2/rxIY6Pz8/rwOihjo/Pz9vQoiGOj8/P3+xZYY6Pz8/LxBLizo/Pz8PkiyLOj8/Pw8ICos6Pz8//6Lvizo/Pz8vcNCLOj8/P/8iros6Pz8/vwiTizo/Pz9PF3SLOj8/Pz8OUYw6Pz8/3zUyjDo/Pz/fSReMOj8/Pz+K94w6Pz8/7/vYjDo/Pz+fUbWMOj8/P4/clYw6Pz8/b1B2jDo/Pz8v7laJOj8/P5+ANok6Pz8/D3wWiTo/Pz/fIfuJOj8/P18724k6Pz8/X/+7iTo/Pz+/LZuJOj8/P49Qe4k6Pz8/X5lWijo/Pz+P2DaKOj8/P5/9Foo6Pz8/v5j1ijo/Pz/vGdWKOj8/P8+QuIo6Pz8/by2Yijo/Pz+fvXeKOj8/Pw9fRo86Pz8/n/FWjzo/Pz8vQyaPOj8/P0/INY86Pz8//0QFjzo/Pz9f9xiPOj8/P29e5486Pz8/7wH3jzo/Pz+/n8KPOj8/P09t0Y86Pz8/Lzahjzo/Pz9v9rSPOj8/Pw+zg486Pz8/32OOjzo/Pz8vS16POj8/P38mbY86Pz8/T/5AkDo/Pz//DU+QOj8/P/8YWpA6Pz8/LxcpkDo/Pz8/CjyQOj8/P488C5A6Pz8/nyMWkDo/Pz/vPuWQOj8/Pw+V95A6Pz8//6jCkDo/Pz/f79GQOj8/P58qpJA6Pz8/T2KukDo/Pz9/0X2QOj8/P685kJA6Pz8/b5makDo/Pz/v8mmQOj8/P99HfJA6Pz8/n9BGjTo/Pz8PTlWNOj8/P+/MJ406Pz8/Tz8yjTo/Pz8v5gSNOj8/P4+JDo06Pz8/PybdjTo/Pz+P+u+NOj8/P/+M+Y06Pz8/307MjTo/Pz8fDdaNOj8/P5/IqI06Pz8/X7iyjTo/Pz9fXYSNOj8/P69Dk406Pz8/D1pdjTo/Pz9/LW+NOj8/Px86eY06Pz8/7wNLjjo/Pz+v/VWOOj8/P184J446Pz8/TyUxjjo/Pz8PTgOOOj8/Pz8/Pz8/Pz8/Pz8/Pz/KH60du0WtPJNMKS7oSrA8Eo35Z0zUiTzo7N02A26OPBI5MaRlFXM8RrpgO+f+gzxQpIHfjMh4PNopWh/q3Xw8jLyVt8YKaDxUL/1ql8c/Oaz4JqFOQ0c5g45pf1LSRDk9CJOs8gWsPEkvMm868Uk5fnFBApLdYDxTuwxai0BBObpkcRBfbmU8Zm5VWUb1SDmCPX/vyJ5/PBCCEj8/KU85SemMaT8WVDmqtD7vKMGaPOyeMa64Ek85CmVBBYcGTjmsu6DZlf5ROSVlcrOi4Vw5antyN1+tcTzHb++BE2huPK6FNUhI7UM5ohwiYsrvXDliuPDy2ZpaOd9BRaK6Ikc5U7sMWotAUTkWGeVPcTJBOQbd+3BO5U05Nd2/ia05SDmZ01RokC9TOTCfyk9P5lw5AG21RtvCUTkmu6EZQEd6POvigYw8sSg5K6aDuys9JjkD5Jz8j1J4PNkyPhLf/1Q531b108aQSzn5qPsi5KxSOaga2oQMx1A5vY9B34NQUjl3RzA7KUgqOTVgJl6EU1I51QrufKK2ITm+w1+0ynN8PNRGDILWKh45Tkv4B2fueDzpF4FHu4tZOdcFDXhoVCA5tzAwGP9SKjk0N+MkxopWOb9sxlynGlo5Y5goeAwFIznTSx2XH9dNOUheQ84HRiU5eeShphEMWjneEDFYz0sgOTEiGHn3Snc8hVuHJMcNTznl8+z8DtRfPN9BRaK6Ilc5O84Ea6evQTmolnRWdxVPOVSUFCF1XVI5umOpumsYTDmeOueVKsZcOTIyNXyctyM5Q02p4Pm9TjnaSmgI9ssrOVwY0lRvZSg5MfYw6aGlWDkUQe1IEe0pOROr9XsuWyE5DZ3giibhKDkvIoNQh/5XOTGGFUa24x85o0Aiw0szRTmR+Mq0FMlVOdXcGdsgLGg85Xz6TGHeOjlT3hCYSdYpOUs03VjPHig5wBn3N8fqLTmqoaYL5RY2OVvxyZvlHW88bFU1MJIFOzlSzO77Z+NUOVfhxXBryi454fHydNnNPDm3n8xvNgc4OSEXpWlJnDY5tTI9GJyDODmChWZfaG5VOatMIr0OiTQ5tbglDvMKODkTwcfUIjNCOW8GXkY/FUs5vY9B34NQIjl3y2yzJD8kOZ+NbYnGkCk5E/RFSyknIDmFohgubu9MOST/p075+iY5WcggfukvLjkP9MY+d4I6OeNckss0rzk589PEHYfxNTlewZkNgUk8OaoXwV+Loyo52UV/jZ3DNjmQFn1tr6QfOdhxFh3fkTw5Mm/WxEqwRzlghs+0Hsc5OXHRWW5QTjE51UqdG8JaKTmkuDgI7dQrOV0XOfXURDc5Mz7aZSFwKjlIEckYdA44OQeDEXfqgDE5c+BtSh2GIzmdDjyUH2A0ORFtyOD6DTU5StuTensRNzmVkie9KUsvOV+aA9OPTnA8oRhlSd5PJDlQki1K9ykhOYp3T1WYOWw8xIwG+QXkHjkgrL8I9xZEOePpsJMsKiA5S3Q4mKyDMjl7v/Ddw1InOeAIYILdEGU83hAxWM9LMDnH8aAmDDsyOcA8aF+kZyU5qiBRb4GvJTnhFpzzxlkvOdMTtmvqHyw5P4sK7cazbzwoXeBGWr46Oaq7QoPSVXc8pbKGW+snOTnORR0IRt4nORsrnYBURno8AUhbYgQTNDnE7EF3L2E2OTjrmG+a2CQ5wK/KsMSLMTmHp1k/7AIzOVqOUdnHOjI5wiX4TE8SLjlxQOCp+JA2OV1xfhFPnks5dkfb3e8nPDk64o2/N7U1OaH8KIYuMSs5PWVq2DfDIDlhRx/ciIs2OQ+OvANEPzc5YOXfIX3QJjmaJrEhmvUlOYjpvYcK8Vc5b+dKZDwKWjle1Pj0hd9yPAIQv4754Xs86prlWHEuMjnmvjluT7IqOU5P47Xpxzg5Vcuqj+cOdjzwKMxW6Ms0OXZH7B3k03k80j86QfkXLjlX2k09YlcxOROr9XsuWzE5Bd9Hw6FCOjkgE9NjujM7OUYvAElvsDc53laRw/3+Ojkx8zgZSN41OZlYuBHB/TM5oZitQM2FMTlbziU1vTciOS/NUknHUDs5eQ3szJs8MDlSaB3IlGkuOQ+c5sPNGCg5xiIpGgyWTDmDNEElcKRwPDM7K8dv/QE5GQJxotZpJTlj3wW++gYhOSn4/l39TCg5QApORx8iCzkWipFRKfcFOQfhlfgbDwM5IIwMZZOoCzm7lPvdPPwoOU6lu3gbsB85nPGK3h8WMDkHIqVuYb4oOdNoenPjCzo5ShVn+7W5ATm3oQl86Ns2OaajGr6k5SY5kGxK+H6L/jlfCv+DC38oOdyX9PUG7v85TVFfg0MDVjnTB4l95IT/OYw0mABTgi45CTbmFM2j7Tz+mwA+SHUfOXOYXkjvyik5BMVDxnFWBjkRqHWaDWk5ObzkYz9I5gQ54fHydNnNDDnfXTLBnekHOW+dS3Cq5AE582sHqnxQKjmCkKPBVrkLOeTxp3kWryQ5XAVVRX2JADna1v9FGowAOe8PIYcRMQQ53x0nNJf5MjmNuP8vu1IjOW1q+PZqyf85aBKbOOqCDDkSc0uizkMLOUuhpImRvgU5tRKETO+RLzlFvGdN64gDOVQeXs5YKzw5/b0aTiCCHTn885UMOdUiOSaiAOjad3s8MEdwPaIIIDmW9MD7BqwJOUVi3nkv6Ak5KmmYuUFgADnNW3C9JucsOfujlsdwQjU5ce2ALDN4/zkkOd2ZOmo+OT8/Pz8/Pz8/Pz8/Pz8/P/8fX1pfWl96Om9Ce0D6f3o6TXVApVugejofd8Bad8B6OrSWn6tP3no68P0F2eQDejq0RR4DcSR6Okda+2+AQno6PckEd4JoeTp/a0CuQot5OmZAtfW/qXk64rJvpjDQeTpjD9KkVfN5OvNkQIg1Enk67lWb+NA1eTpZWVlZWVl5OllfQFlfQHk6xcF3XpFkfDqFXJ+bQIV8OpbAuPHfqXw6xfpZHm3NfDozK7cTsfJ8Oq3t9L+rG3w6XJMAXJMAfDpVFnueKyJ8OvN/6cq0S3w6gboDG+ltezpG1j7IEZd7OmKGQNHsuXs60GAZRK6jezr9xXYVIcZ7OluC8FuC8Hs6wQhMkNMXezpvd35Ayjp7OlufKTi0IXs6X3/APkJJezrGzMFpvnR2OnJB08gmnHY69jnH5HyDdjqPtYBTeKt2Oh56VyZZ1HY6xi6VPOv8djpEableXeR2OgpWZ7PACXY6iUGXBQcydjqYv+v/MR92OqMdmDAGSHY6J6qgu8FtdToZz9P6Z5Z1OlbvhFXvhHU6fGbCKlyqdTq53uXfatd1OhhgLxBhvXU67FWPoUDsdToFxedCABJ1OlWjAFWjAHU6n1uEwiUrdTo9BvV4jlF1OlWfQFWfQHU6mC5P1MlreDos5+ZS2pJ4Oj2gYwmQfXg6lU8UZSOpeDrV2NjY2Nh4Onp/yUwqxHg67bdLd2PveDqp8l5Gtht4Ol9okXuvB3g6YSvW+oEzeDooXY8Idh94OpTPQE0KTHg6dVfbyoB4dzo6MnD1DWF3Oo5XL8xAjnc6NXrdv4m6dzqlbuZKuKt3OtvIQHF/2Hc6Ba+mb2TBdzq4zX+7IvN3OlfB4FfB4Hc6U0H3fT8Kdzqcua310jt3Op+jvUAFJXc6V1dXV1dXdzpBV9+/QEF3Ov/6QHxEc3I6XAoVECRdcjpzRPwAGo9yOvtAKc2uuXI6fmtfRx2scjrGOLHmpdZyOoej98ALxXI6TIHVUEf4cjqwqDNjm+JyOuz0QH2FEXI6AVIc85AEcjrMeQCEbzNyOruZAfonI3I6SPvb7PdOcjrvwEYbXz1yOlLfbVHfbXE6gjL+5nJgcTrgh8AhoZBxOlLrgFHrgHE6PFWeRQiwcTrP7Q6QO6BxOn+PxzUC0HE6UufAUefAcTpV4kAx2vBxOngdEOVr4HE6ngU2xAoNcTrjIEYYh/1xOpl/xbcRLnE6/91A8nUecTrTqTDnrlNxOkFRF9/ARHE6eywoM+NxdDpiVI+3FmJ0OqRda37il3Q6Ek/OJseIdDrQdQKBu7V0On8VQOZEq3Q6pYsecODcdDpsF8Avjcl0Ot9EF0ARv3Q6NeYPO2zwdDpdDfu10t50OhQUFBQUFHQ6eb22YSQCdDpmSnMHSDh0OgZEpxF6JXQ6VHddZUJcdDqEg1BgHUp0OlQPQFQPQHQ61guc3cpuczo4RCqiX2RzOgsrm7n+l3M66aokwreFczpgyqGcObxzOha6DZ+RqnM6BUDxrPqdczrij61eONRzOr8HQB1Ex3M69lOpAmD1czrh3xgziexzOtWKdIKG33M6hfGCXZgOczp2mN3kdwFzOgxppi8iNXM6wlqUJOEsczoQGBkhtB9zOlNTU1NTU3M64eRJkL1Cczp2Tq86QHZuOkKqpP3KaW46PahjuytdbjqB9KXQmJRuOmKm9qPUiG46FCgemN+8bjpTNrBONrBuOh2H9TcjpG463vpXK1vYbjrJR+GOHcxuOlM3wE43wG46aQSIkBb0bjoHQpluzOhuOncl2hqJHG46gPcmdlsNbjoBTl+r+AFuOq27EhZjNW46dVzlbBsqbjq6TyYFXh5uOrFmaBfyV246z5AvQFhMbjrfPYMlh0BuOucqoLzDcW06BpB5oAlmbTrSvwZ/JF9tOp8PLEBFlG06nyvADHaIbTpQMhXJeLltOv8mQKxDs206RIBuzVuobTrZTWMoANltOqRDtxbtzm06Tq/HTa/HbToMiaA3dfxtOjQiwLcP7m06IkCR+67nbTpwzb/vHRltOq3y0PncDm06zSMIzSMIbToW31LSsjltOpq71fcRM206JU2fHUAlbTr3diDAslptOmEUB7/4VG06mH/iSwJGbTpNH0BNH0BtOu9agPxDcnA6C7f6O3NrcDrztzo2al1wOrwFKeJ0l3A6XMCdrEGKcDoYX1t7HYRwOihsAf8FtnA6XrVt4vuwcDrR9lXguKJwOtlQX1hA2XA6253Lvw7TcDqWJs++r8VwOk1XwFBXwHA6w5FWWMXycDr47v3IQelwOkAtew/M43A6TCL0GlkWcDqIlHyeuBBwOjaMRUkaB3A6IwIzzEk6cDpQhzRQhzRwOqt/bMjGK3A6Li8cYhcecDohB6JYL1VwOlBQUFBQUHA6v09AuXZCcDpQb3lPb3lvOp0krnVsdG86z9th5nRrbzpQ370UQWNvOtEByqcflm86Ndk0EQONbzo2lbsK8IhvOvAAxsGif286h9wka2Gybzq0ayntKqpvOqJP50XAoW86376qoZbcbzoTSEA4OtRvOl3k9K6my286w0/9RyDDbzpdZbco2vZvOoFyAkUh7m86dk3427Tlbzp7qHCNDN1vOsH07Z9pGG86QzOSctIQbzqE41GLCAhvOk9DAE9DAG86ewK9soE3bzpVGVq00C9vOmgo8nvjJ286R0M9wP8fbzoy9RAxI1dvOk9PT09PT286vz9APUNHbzo/Pz8/Pz9vOj8/Pz8/Pz8/6+riMC8/Pz8/Pz8/Pz8/P3p6enp6ejr+enp6enp6On4/Pz8/era93z8/Pz89Pz8/Oz8/P1P2RT9T7EU/Pz8/P3q2vd8/Pz8/Sz8/P1M/Pz8P9kU/D+xFPz8/Pz96tr3fPz8/P0w/Pz+DPj8/4/ZFP+PsRT8/Pz8/Pz8/Pz8/Pz83QD8/Pz8/Pz8/Pz8/Pz8/Pz8/Pz8/Pz8/Pz8/Pz8/Pz8/Pz8/Pz8/Pz8/Pz8/Pz8/Pz8/Pz8/Pz8/Pz8/Pz8/Pz8/Pz8/Pz8/Pz8/Pz8/Pz8/Pz8/Pz8/V99G/0A/Pz8/Pz8/Pz8/Pz8/Pz8/Pz8/p8tH/0A/Pz+3y0f/QD8/Pz8/Pz8/Pz8/Pz8/Pz8/Pz8/QD8/Pz8/Pz8/Pz8/Pz8/Pz8/Pz8/Pz8/Pz8/Pz8/Pz8/Pz8/Pz8/Pz8/Pz8/Pz8/Pz8/Pz8/Pz8/Pz8/Pz8/Pz8/Pz8/Pz8/Pz8/Pz8/Pz8/Pz8/Pz8/Pz8/Pz8/Pz8/Pz8/Pz8/Pz8/Pz8/Pz8/Pz8/Pz8/Pz8/Pz8/Pz8/Pz8/Pz8/Pz8/r8tH/0A/Pz9/y0f/QD8/P4fLR/9APz8/t9ZG/0A/Pz8/Pz8/Pz8/Pz8/Pz8/Pz8/Pz8/Pz8/Pz8/Pz8/Pz8/Pz8/Pz8/Pz8/Pz8/Pz8/Pz8/Pz8/Pz8/Pz8/Pz8/Pz8/Pz8/Pz8/Pz8/Pz8/Pz8/Pz8/Pz8/Pz8/Pz8/Pz8/Pz8/Pz8/Pz8/Pwf6Rf9APz8/D/pF/0A/Pz+v1kb/QD8/P//JR/9APz8/Pz8/Pz8/Lz9APz8/Pz8/Pz8/Pz9X5kY/j+pFP6fqRT8/Pz8/Pz8/Pz8/Pz8/Pz8/Pz8/Pz8/Pz9APz8/Z+pFPz8/Pz8/Pz8/d+pFPz8/Pz8/Pz8/Pz8/P1fmRj8/Pz8/Pz8/P3p6eno/Pz8//z8/P4/qRT8/Pz8/Pz8/Pz8/Pz9APz8/Pz8/Pz8/Pz9v5UY/B+9FPx/vRT8/Pz8/Pz8/Pz8/Pz8/Pz8/Pz8/Pz8/Pz89Pz8/3+9FPz8/Pz8/Pz8/9+9FP3fqRT8/Pz8/Pz8/Pz8/Pz8/Pz8/b+VGP0A/Pz8/Pz8/enp6ej8/Pz//Pz8/B+9FPz8/Pz8/Pz8/Pz8/P0A/Pz8/Pz8/Pz8/P3/lRj+H70U/n+9FPz8/Pz8/Pz8/Pz8/Pz8/Pz8/Pz8/Pz8/Pz4/Pz9f70U/Pz8/Pz8/Pz8/8EU/9+9FP3fqRT8/Pz8/Pz8/Pz8/Pz8/Pz8/Pz8/P3/lRj89Pz8/Pz8/P3p6eno/Pz8//z8/P4fvRT8/Pz8/Pz8/Pz8/Pz9APz8/Pz8/Pz8/Pz/v60Y/D/BFPyfwRT8/Pz8/Pz8/Pz8/Pz8/Pz8/Pz8/Pz8/Pz9APz8/5/BFPz8/Pz8/Pz8/9/BFPz8/Pz8/Pz8/Pz8/P+/rRj8/Pz8/Pz8/P3p6eno/Pz8//z8/Pw/wRT8/Pz8/Pz8/Pz8/Pz9APz8/Pz8/Pz8/Pz/X60Y/h/BFP5/wRT8/Pz8/Pz8/Pz8/Pz8/Pz8/Pz8/Pz8/Pz89Pz8/X/BFPz8/Pz8/Pz8/d/BFPx/tRT8/Pz8/Pz8/Pz8/Pz8/Pz8/1+tGP0A/Pz8/Pz8/enp6ej8/Pz//Pz8/h/BFPz8/Pz8/Pz8/Pz8/P+/rRj8/Pz8/Pz8/P3p6eno/Pz8/DD8/Pw/wRT8/Pz8/Pz8/Pz8/Pz9APz8/Pz8/Pz8/Pz+360Y/7+1FPwftRT8/Pz8/Pz8/Pz8/Pz8/Pz8/Pz8/Pz8/Pz89Pz8/x+1FPz8/Pz8/Pz8/n+1FP4ftRT8/Pz8/Pz8/Pz8/Pz8/Pz8/t+tGP0A/Pz8/Pz8/enp6ej8/Pz//Pz8/7+1FPz8/Pz8/Pz8/Pz8/P1/rRj8/Pz8/Pz8/P3p6eno/Pz8//z8/P2/tRT8/Pz8/Pz8/Pz8/Pz8/Pz8/Pz8/P0A/Pz9H7kU/Pz8/Pz8/Pz+H7UU/Pz8/Pz8/Pz8/Pz8/R+xGPz8/Pz8/Pz8/enp6ej8/Pz//Pz8//+5FPz8/Pz8/Pz8/Pz8/Pz8/Pz8/Pz8/QD8/PxfuRT8/Pz8/Pz8/P1fuRT8/Pz8/Pz8/Pz8/Pz9APz8/Pz8/Pz8/Pz8v7EY/z+5FP+fuRT8/Pz8/Pz8/Pz8/Pz8/Pz8/Pz8/Pz8/Pz89Pz8/p+5FPz8/Pz8/Pz8/f+5FP1fuRT8/Pz8/Pz8/Pz8/Pz8/Pz8/L+xGP0A/Pz8/Pz8/enp6ej8/Pz//Pz8/z+5FPz8/Pz8/Pz8/Pz8/P0A/Pz8/Pz8/Pz8/PxfsRj9P80U/Z+5FPz8/Pz8/Pz8/Pz8/Pz8/Pz8/Pz8/Pz8/P0A/Pz8n80U/Pz8/Pz8/Pz8380U/Pz8/Pz8/Pz8/Pz8/F+xGPz8/Pz8/Pz8/enp6ej8/Pz//Pz8/T/NFPz8/Pz8/Pz8/Pz8/P0A/Pz8/Pz8/Pz8/P8fsRj/H80U/3/NFPz8/Pz8/Pz8/Pz8/Pz8/Pz8/Pz8/Pz8/Pz0/Pz+f80U/Pz8/Pz8/Pz+380U/N/NFPz8/Pz8/Pz8/Pz8/Pz8/Pz/H7EY/QD8/Pz8/Pz96enp6Pz8/P/8/Pz/H80U/Pz8/Pz8/Pz8/Pz8/QD8/Pz8/Pz8/Pz8/t+xGP0f0RT9f80U/Pz8/Pz8/Pz8/Pz8/Pz8/Pz8/Pz8/Pz8/PT8/Px/0RT8/Pz8/Pz8/Pzf0RT8380U/Pz8/Pz8/Pz8/Pz8/Pz8/P7fsRj9APz8/Pz8/P3p6eno/Pz8//z8/P0f0RT8/Pz8/Pz8/Pz8/Pz9APz8/Pz8/Pz8/Pz9n7EY/x/RFP9/0RT8/Pz8/Pz8/Pz8/Pz8/Pz8/Pz8/Pz8/Pz9APz8/n/RFPz8/Pz8/Pz8/r/RFPz8/Pz8/Pz8/Pz8/P2fsRj8/Pz8/Pz8/P3p6eno/Pz8//z8/P8f0RT8/Pz8/Pz8/Pz8/Pz9APz8/Pz8/Pz8/Pz+n5kY/P/FFP5f0RT8/Pz8/Pz8/Pz8/Pz8/Pz8/Pz8/Pz8/Pz89Pz8/V/FFPz8/Pz8/Pz8/L/FFP3fqRT8/Pz8/Pz8/Pz8/Pz8/Pz8/p+ZGP0A/Pz8/Pz8/enp6ej8/Pz//Pz8/P/FFPz8/Pz8/Pz8/Pz8/P0A/Pz8/Pz8/Pz8/P4/mRj+/8UU/F/FFPz8/Pz8/Pz8/Pz8/Pz8/Pz8/Pz8/Pz8/Pz4/Pz/X8UU/Pz8/Pz8/Pz+38UU/L/FFP3fqRT8/Pz8/Pz8/Pz8/Pz8/Pz8/Pz8/P4/mRj89Pz8/Pz8/P3p6eno/Pz8//z8/P7/xRT8/Pz8/Pz8/Pz8/Pz9APz8/Pz8/Pz8/Pz+/5kY/R/JFP1/xRT8/Pz8/Pz8/Pz8/Pz8/Pz8/Pz8/Pz8/Pz89Pz8/H/JFPz8/Pz8/Pz8/N/JFP3fqRT8/Pz8/Pz8/Pz8/Pz8/Pz8/v+ZGP0A/Pz8/Pz8/enp6ej8/Pz//Pz8/R/JFPz8/Pz8/Pz8/Pz8/Pz8/Pz8/Pz8/QD8/P/fyRT8/Pz8/Pz8/P8fyRT8/Pz8/Pz8/Pz8/Pz9P6UY/Pz8/Pz8/Pz96enp6Pz8/P/8/Pz/f8kU/Pz8/Pz8/Pz8/Pz8/QD8/Pz8/Pz8/Pz8/3+lGP5fyRT+v8kU/Pz8/Pz8/Pz8/Pz8/Pz8/Pz8/Pz8/Pz8/PT8/P2/yRT8/Pz8/Pz8/P0f3RT/H8kU/Pz8/Pz8/Pz8/Pz8/Pz8/P9/pRj9APz8/Pz8/P3p6eno/Pz8//z8/P5fyRT8/Pz8/Pz8/Pz8/Pz9APz8/Pz8/Pz8/Pz+v6UY/F/dFPy/3RT8/Pz8/Pz8/Pz8/Pz8/Pz8/Pz8/Pz8/Pz89Pz8/7/dFPz8/Pz8/Pz8/x/dFP8fyRT8/Pz8/Pz8/Pz8/Pz8/Pz8/r+lGP0A/Pz8/Pz8/enp6ej8/Pz//Pz8/F/dFPz8/Pz8/Pz8/Pz8/Pz8/Pz8/Pz8/QD8/P4f3RT8/Pz8/Pz8/P5f3RT8/Pz8/Pz8/Pz8/Pz936UY/Pz8/Pz8/Pz96enp6Pz8/P/8/Pz+v90U/Pz8/Pz8/Pz8/Pz8/QD8/Pz8/Pz8/Pz8/H+tGPyf4RT8/+EU/Pz8/Pz8/Pz8/Pz8/Pz8/Pz8/Pz8/Pz8/Pj8/P//4RT8/Pz8/Pz8/P9/4RT838kU/d+pFPz8/Pz8/Pz8/Pz8/Pz8/Pz8/Pz8/H+tGPz0/Pz8/Pz8/enp6ej8/Pz//Pz8/J/hFPz8/Pz8/Pz8/Pz8/P0A/Pz8/Pz8/Pz8/P3fmRj+v+EU/x/hFPz8/Pz8/Pz8/Pz8/Pz8/Pz8/Pz8/Pz8/P0M/Pz+H+EU/Pz8/Pz8/Pz9v+EU/3/hFPzfyRT936kU/Pz8/Pz8/Pz8/Pz8/Pz8/Pz8/Pz8/Pz8/d+ZGPz4/Pz8/Pz8/enp6ej8/Pz//Pz8/r/hFPz8/Pz8/Pz8/Pz8/P0A/Pz8/Pz8/Pz8/PyfqRj//9UU/V/VFPz8/Pz8/Pz8/Pz8/Pz8/Pz8/Pz8/Pz8/Pz0/Pz8X9UU/Pz8/Pz8/Pz/v9UU/l/dFPz8/Pz8/Pz8/Pz8/Pz8/Pz8n6kY/QD8/Pz8/Pz96enp6Pz8/P/8/Pz//9UU/Pz8/Pz8/Pz8/Pz8/QD8/Pz8/Pz8/Pz8/B+tGP3/1RT/X9UU/Pz8/Pz8/Pz8/Pz8/Pz8/Pz8/Pz8/Pz8/PT8/P5f1RT8/Pz8/Pz8/P2/1RT936kU/Pz8/Pz8/Pz8/Pz8/Pz8/PwfrRj9APz8/Pz8/P3p6eno/Pz8//z8/P3/1RT8/Pz8/Pz8/Pw0OAw5zxyvjiDlTCqBaARfeEpv6QD8/PwM1G+AbMBvuG/cxMxsN5Ovk4O7kG+D08+rt9OnuMTMp7+PdPz8/Pz8pQD8/KUA/Pz8/Pz9FQD8/Pz8/Pz9PPz8/Qj8/KfPk9/Mj4+g/Pz8/P1I/P58iRz8p8+T38yPs6T8/Pz+fOUc//z8/Pynz5PfzI+zpIy8vP185Rz8fNz8/KfPk9/Mj9z8/8kc/60E/Pynz5PfzI/jjPz8/Pz+/Rz+nSz8/Kejj4PPgIzQ/Pz8/p8tHPyc/Pz8pLy/e4eI/P4/LRz9HPz8/Kf4NEyMX/gA/Pz8/l8tHP0c/Pz8p/g0TIxf+AAA/Pz9fy0c/Rz8/Pyn+DRMjF/4LPz8/P2fLRz93Pz8/Kf4NEyMX/hQ/Pz8/X8xHP0c/Pz8p/g0TIxf+FT8/Pz9nzEc/Rz8/Pyn+DRMjFwgAPz8/P2/MRz9HPz8/Kf4NEyMXCAAAPz8/d8xHP0c/Pz8p/g0TIxcIAP4/Pz8/yUc/Lz8/Pyn+DRMjFwj+Pz8/Py/JRz9HPz8/Kf4NEyMXCBU/Pz8/N8lHP0c/Pz8p/g0TIxcLAD8/Pz//yUc/Rz8/Pyn+DRMjFwsVPz8/PwfJRz9HPz8/Kf4NEyMXDwA/Pz8/D8lHP1c/Pz8p/g0TIxcPFz8/Pz/nyUc/Rz8/Pyn+DRMjFw8XAD8/P+/JRz9HPz8/Kf4NEyMXDxU/Pz8/98lHP0c/Pz8p/g0TIxcTAD8/Pz+/yUc/Tz8/Pyn+DRMjFxMVPz8/P8/JRz9vX0A/Ke3j4PPgPz+/6kU/Jz8/Pynt4+Dz4CMTPz8/P6fqRT/rRj8/Ke3j4PPgI+0/Pz8/U/ZFP1NDPz8p7ePg8+Aj9fX1493iPz8/J/pFP0c/Pz8p7fPeIwgAAD8/Pz8v+kU/Rz8/Pynt894jCBUVPz8/Pzf6RT9HPz8/Ke3z3iMTAAA/Pz8///pFP0c/Pz8p7fPeIxMVFT8/Pz8H+kU/Qz8/Pynz6+4/Pz8/C/pFP0M/Pz8p8+vuIz8/Pw/6RT9HPz8/KfPr7iMVFRU/Pz8/F/pFP4/NPz8p9+Pg8+A/PydNRj+nPj8/Kffj4PPgI/c/Pz8/j1RGPytAPz8p6OPg8+AjLT8/Pz97UUY/Uz8/Pyno4+Dz4CMuPz8/P09SRj+nSz8/Kejj4PPgIzM/Pz8/tx5GP0lbPz8p6OPg8+AjMT8/Pz8//0Y/1yU/Pynj4PPgPz8/1+VGP5dAPz8p4+Dz4CPtP+/rRj9vPT8/KePg8+Aj7e4/Pz8/3+pGPxM2Pz8p3e7uPz8/Pz+vRj9jOj8/Ke/j4PPgPz8/b0Y/ez8/PxoNAwATAD8/Pz9LP/8dPz8p7e7t3iMvMD8/Pz//HUs/J8BAPynt7u3eIy8tPz8/Pz8/Pz8/Pz8/Pz8/Pz8/Pz8/Pz8/Pz8/Pz8/Pz8/Pz8/Pz8/Pz8/P78/Pz8/Pz8/P1haRD9M4yk/TEAlP0HvPz+PIEE//0A/PyBHPT9HMyw/P1I/PzJSPz8X+kU/ID8/Pz9SPz8yUj8/F/pFP0BRQz9RDU3vUN9PL1glRj9bMx4/W0BXP09vSV9Lj0V/R+9C30EPPz+PIEE/tz8/P0hYRT9Y808/WONKP1gzST9YzVRvTl9Qf4sMQT9APz8/BA8/PxoPPz9APz8/Gg8/P1hRPj9CvT7fPS8/P48gQT8vPz8/IEQ9P0TzRz9/Hz8/cR8/P3P6RT8gPz8/fx8/P3EfPz9z+kU/QEVDP0UzQT9FLUHvQEpBP0rzPj9F4z0/RDNAP0BNRD9N3UnvTN9LD0YvPz9ARUM/RTNCP0UtQe9YW0Y/W/MxP1vjND9bMzM/W0AvP1RvTl9Qfz8/lxVBP8e/RT831L9FP4m/RT9kv0U/UUdFTw0/P88xLxBBPxVPDT8/vzEvEEE/FZ8NPz8gPjWfDT8/gD05LzpHP90vDT8/n0w+LxBBP/A+PT9NU5G/RT89Uk/X5UY/QEMPOkc/zE9XgD1D9D1H8D5LID5JdU1hQfNT40lRR1FLUU9RST8/QEE9P0EtPQ9ART0/Re1BD1hDQD9D/T8/lxVBPyPART/nLMBFPy7ART89SS8QQT89WT0/P1gkQT9TQBA/RO9D3z4vPQ+PIEE/3z0/PyAlRz8lcwk/HWMKP1KTDz9HgxI/rw0/PwYTPz83wEU/ID8/P68NPz8GEz8/N8BFP0BBPT9BLT0vWCJFP1hALD9Mb0ZfSI9Cf0TvQ98+Lz0PjyBBPxdAPz9ART0/RUBQP1gjSD9NQEVARl9Ij0J/RO9D3z4PPS8/P48gQT//Rz8/IEc9P0dzTkA/Fj8/+RY/P6/ART8gPz8/PxY/P/kWPz+vwEU/WCBEP0pAIz9Hb0FfQy8/P48gQT8/QD8/ICRHPySTHT9Sgx4/RvMmP0MTJz/PGT8/gxk/P3PART8gQz0/Q+MoP4MZPz9zGT8/S71FPyA/Pz+DGT8/cxk/P0u9RT8gPz0/P/MmP88ZPz+DGT8/c8BFPyA/Pz/PGT8/gxk/P3PART9YKEY/UjMUP1JACz9Pb0lfS49Ff0fvQt9BDz8/jyBBPw89Pz9AVkM/Vg1S71HfVC9QSkE/SuNHP0ozQj9KLUbvlxVBP7u9RT8nhL1FP4a9RT89Sb86Rz9BMz8HPRc/Pz9QSkE/SuNCP0ozQT9KLUbvlxVBP2u9RT8ndL1FP3a9RT89SZ86Rz9DMz99PVBKQT9K40c/SjNBP0otRu+XFUE/V75FPycgvkU/Ir5FPz1JfzpHP0PdP309UEVDP0UzQT9FLUHvlxVBP/++RT8ndL1FPwi+RT9BJT8vPRk/UFNBP1PjRj9TM0U/Uw1P75cVQT/nvkU/J/C+RT/7vkU/Q0kv/0c/KZ86Rz9B9z0vQ989P1BSRz9SE0s/UjNGP1INTl9Q70/flxVBP5++RT8nqL5FP7i+RT9BSV86Rz8pT/9HPxFP/0c/RQ09qUErPd1DUT1AV0U/V+NFP1cTSD9XM0c/Vy1Tb01fT+9AQ0A/Q70/P0BDQD9D/T8/UEpBP0rjSD9KM0c/Sg1G75cVQT9Dw0U/J0zDRT9Tw0U/PUX/7D8//0PxPe0/Pz8/QEE9P0GtPS9QSkE/SuNIP0ozRz9KDUbvlxVBPzvDRT8nTMNFPwTDRT9D9z3rPz8/UB9FPx9A3j9Qb0pfTI9Gf0jvR99CL0EPlxVBP+vDRT8n9MNFPwLBRT/ZRb/sPz+/MX/+Rz8VLw0/P98xX/5HPxk/A0c/vS8NPz+gQjkfA0c/Yf8DRz9UPS8NPz8gRwHfA0c/bD2/A0c/BD4vDT8/gEL9Lw0/PyBEOZ8DRz8pjwNHPxFvA0c/+U8ERz8p/wRHPxHfBEc/XEG/BEc/9EEvDT8/4ET9Lw0/P8A+OZ8ERz8pjwRHPxFvBEc/+U8BRz8p/wFHPxHfAUc/DEi/AUc/pEgvDT8/gD79Lw0/P6A+OZ8BRz8pjwFHPxFvAUc/+U8CRz8p/wJHPxHfAkc//Eu/Akc/lEsvDT8/YD79Lw0/P8BEOZ8CRz8pjwJHPxFvAkc/+U8HRz8pDwdHPxHvB0c/rErPB0c/RE8vDT8/QEP9Lw0/P6BEOa8HRz8pbwdHPxFPCEc/+S8IRz8p7whHPxHPCEc/nE2vCEc/NE4vDT8/IEMBjwhHP0xTbwhHP+RTLw0/PwBDAW8IRz80VC8NPz9fOy8NPz+ATDsvDT8/YEw5jwhHP90vDT8/oEM5jwhHP90vDT8/wEOUPS8NPz+gQ/0vDT8/wEOEPi8NPz+PNS8NPz9ARDUvDT8/gEM5bwhHP9UvDT8/YEM5bwhHPyRBLw0/P+85bwhHP+FvCEc/bfM/4T0LQ31Bk0UJQSVL/0mkPUENTwNN4EJBC1HtV1VbC1kLWzEflR05I30dJEZBCyfxJVUpCy8LKTEtkTM3MbkzjEVBCzXn/wv9C/83A2cBNweBATUFHENBCwvtCVUNExMFDTER8xc1FQ0XOxvAPUETGQ/fVeMT4Q/jMee95TXrE+U76eQ9QQvvOe0z8xg9QQvxOfc19cQ9+VW/Ab05w6HHNcuT+yfJl89xzSRI05fPgdET12g+1Qg+++xE1dXRUUdRU1HBUdNR21HZUdVRPVFLUSFRN1HtUeVR41FBURdRDVFBUQFR/1EzUSlRQVEdUVtRQVFNUUFR91G/UcNRzT9QJUU/JUDgP1ZvWF9Sj1R/Tu9N31AvTw+XFUE/58JFPyfwwkU/+cVFP3FFv+w/PyA9Oe8KRz/dLw0/P78x7wpHPxUvDT8/AEI57wpHP90vDT8/IEI5zwpHPynvCkc/Ee8KRz/5fwpHPynvCkc/Ee8KRz+MPu8KRz8kQy8NPz9gRgHvCkc/fEPvCkc/FEQvDT8/wEIB7wpHP+UvDT8/4EI57wpHP90vDT8/oEY5bwpHPynvCkc/ER8PRz8p7wpHPxEPD0c/bEfvCkc/BEgvDT8/wD4B7wpHP+UvDT8/4D457w9HPynvCkc/Ee8KRz/1Lw0/P6BCOe8KRz88S+8KRz/USy8NPz+gPgHvCkc/7EzvCkc/hEwvDT8/YD79Lw0/P0BHOe8KRz/dLw0/P4A+NS8NPz9gQjUvDT8/gEI57wpHP6xP7wpHP0RQLw0/PyBDAe8KRz/lLw0/P0BDNS8NPz8ARzUvDT8/IEcsTu8KRz/ETi8NPz8AQwHvCkc/HFPvCkc/tFMvDT8/wEMB7wpHP+UvDT8/4EM1Lw0/P8BHNS8NPz/gR5xR7wpHPzRSLw0/P4BDAe8KRz/lLw0/P6BDNS8NPz+ARzUvDT8/oEccWO8KRz+0WC8NPz9gQwHvCkc/zFXvCkc/ZFUvDT8/IEQB7wpHP+UvDT8/QEQ1Lw0/P0BINS8NPz9gR0xc7wpHP+RcLw0/P+BEAe8KRz/lLw0/PwBENS8NPz8ASDUvDT8/wEU57wpHP5xa7wpHPzQfLw0/P6BEAe8KRz/lLw0/P8BENS8NPz+gSDUvDT8/wEg1Lw0/P+BIjB3vCkc/JB4vDT8/gET9Lw0/P4BIVCMvDT8/nznvCkc/3S8NPz/gQTnvCkc/3S8NPz8AQTnvCkc/3S8NPz8gQTnvCkc/3S8NPz9AQTnvCkc/3S8NPz9gRDUvDT8/AEU1Lw0/PyBFNS8NPz9ARTUvDT8/YEh8RO8KRz8UQS8NPz+AQQHvCkc/5S8NPz+gQTnvCkc/3S8NPz/AQTUvDT8/4EU1Lw0/P2BBpS8NPz9gQcQ9Lw0/P2BBlD4vDT8/YEGkRS8NPz9gQf0vDT8/jy0vDT8/IEacPck/8T3YQkEnR8FFo0+LUwFPj1E5V7dR7EFBo1nsQUGrIwshAyeDKTkvly05M4ctjEZBozXZ/4EDNf99AR0HNQGQPUHZCzUJi0GLDVUTrxcnFVUbNxlUPkHZ3bfhJ+db5e9B2ek173dB2fOv9yf1W/uPQdm/t8MnwVvH70HZyzXJd0HZza/RJ9db1fVB2dm3nSejVaE3p+w9Qdmrta8nrSezW7HFQbe1W7sLuaN9o4GjhaOJt40pkymRKZdblZw9uaOZo12DYSlnLD5t6EJzTD5x33O5bZ+5vD5PUUNRR1FLUU1RVVFbUR9RHVElUTFRN1E7Uf1RBVEPURFR31HjUetR7VHxUflRvVHFUc9R01HbUZ9RpVGpUbdRf1GDUYdRi1GPUZtRX1FjUUFRPVFFUVlRI1EnUSlRQVE1UQFRC1FBURNRG1FBUd1R6VFBUfNRQVG/UctRQVHNUUFR2VGhUUFRq1FBUblRfVGBUYVRiVG5UZlRXVH/US1RUT8/UFxFP1xAKD9Qb0pfTI9Gf0jvR99CL0EPlxVBP1vLRT8nJMtFP0TMRT8JRb/sPz+fMQ8FRz8VLw0/P2A+OQ8FRz/dLw0/P4A+Oe8FRz8pDwVHPxEPBUc/9S8NPz/fXS8NPz/fZD0vDT8/30RDLw0/P985nwVHP+F/BUc/xS8NPz+gQzlfBUc/ZS8NPz9/Md8BRz/EPS8NPz9fOy8NPz/AQTnfAUc/4y8NPz+gQTnfAUc/dS8NPz+/MQ8FRz8Z3wFHP70vDT8/zzFfBUc/FS8NPz+PMX8FRz8VLw0/P0BDOT8GRz8pnwVHPxEvBkc/Kd8GRz/sPb8GRz/kQS8NPz/vOZ8GRz/hnwZHP/HvP/M9C0M5QQtHOUsLSQ1LN0+TSzBDV31bB1cjWZRCHWxHJ9UrfSEUPS84Qy34Pi+bMYs1m/8t/XcDMwHARDUoSAX8QyFcRAWvL1FVUR9RI1ElUSlRLVEzUTdRO1EHUQtRCVEFUUtRPVFBUVlRHVFXUSdRK1E1UQNR/1E1UTFRLz8/WCVGP1szWz9bQFM/T29JX0uPRX9H70LfQQ8/P/cjQT+vzEU/1T8/Pye4zEU/S8lFP1tJLzpHPy0vDT8/nzGf/0c/FS8NPz/PMb86Rz8VLw0/P48xf/9HPylv/0c/DS8NPz+/rS8NPz+/9D0vDT8/v9Q+Lw0/P7/kQy8NPz+/NY/sPz+vWcE/10PVR7FJLU+XSaxEW0hEPwVJUT1RQVFFUT9RQ1FHPz8/QEE9P0ENPS9YI0I/TeNQQE0zSUBNQEtARu8/P/cjQT8XyUU/DUc/Pyd0vUU/4MlFP0OYPj9fPT9YL0Y/WjM7P1pAMz9Pb0lfS49Ff0fvQt9BDz8/9yNBP8/JRT/NQD8/J9jJRT+TyUU/UUlPAEc/KZ//Rz8NLw0/P48xn/9HPxUvDT8/zzGfOkc/FS8NPz9vMQ8ARz8pvzpHPxG/AEc/Kb86Rz8fXD4920HRRbdPN01nUzdReEc9BVNRQ1FHUUtRPVFBUUVRTz9QWEU/WDNTP1itVG9OX1CPSn9M70vfRg+XFUE/V8pFPycgykU/GMpFP1NJrwBHPylvAEc/DS8NPz8PMb86Rz+pfzpHP40vDT8/vzGf/0c/HD1P/Uc/tD0vDT8/nzlP/Uc/WYE9o0GwQT3bS2hBPaNNPEJDUUdRRVFJUU9RU1E9UUtRQT9QWks/WvNRP1rjVD9aM1M/Wo1Xb1FfU49Nf08PlxVBP5/KRT8nqMpFP4TKRT9FRS8NPz/PMS86Rz8Z7wtHP70vDT8/nzHPC0c/TZw+Pbw+Qf89I0cvRQBHPVFDUT1RRz9QIUU/ITNXPyFtWm9cX1aPWH9S71HfVA+XFUE/e8pFPydEz0U/Vs9FP0FLLw0/P+A+Oy8NPz8APjsvDT8/ID5DKENBb0M/Pz9QVkU/VhNKP1YzSz9WDVJvVF9Of1DvT9+XFUE/A89FPycMz0U/F89FP0NJHwtHPykPC0c/QwBEPeg9Qz9QHUU/HUBSP1FvU19Nj09/Se9M30svRg+XFUE/v89FPyfIz0U/rc9FP0lJfwZHPymfBUc/EZ8FRz/1Lw0/P+8tLw0/P+BDNa/sPz//Ld/sPz/PTbBEPSw+Qag9PSlHXD1JhENLUUNRQVE9Pz9AWEU/WDNTP1itVG9OX1CPSn9M70vfRg9YH0Q/TUBXP0FfQ389Dz8/jyBBP8c/Pz8gEEs/EOdIP/5zUz80k1Q/HvNRP1LjUj9HM1k/z4g/P2aIPz9jz0U/ID8/P8+IPz9miD8/Y89FP1haRD9QQFU/RH8+Lz0PPz+PIEE/pz8/PyA1RT81c1E/LWNSPyOTVz9S81g/R+MfP+9xPz+acT8/M9BFPyA/Pz/vcT8/mnE/PzPQRT9ARUM/RfM9P0QzQD9AT0E/TxNIP08zRz9PLUtfIEVDP0XzQj9E40E/L+I/Pw/iPz/L0EU/ID8/Py/iPz8P4j8/y9BFP0BIQz9ILURfPt89LyBEPT9E80U/f+I/P2niPz+D0EU/ID8/P3/iPz9p4j8/g9BFPyBEPT9EM0M/n+c/P6nnPz9jvkU/ID8/P5/nPz+p5z8/Y75FP0BbSz9b40s/WxNGP1szRT9bLVdvUV9Tj01/T+9YWD0/QkAMP48gQT8PPT8/IEc9P0czCz//QEA/Pz1APzPNRT8gPz8//0BAPz89QD8zzUU/WFlDP09AJD9Dbz0PjyBBPz9APz8gRz0/RzMoP789QD9APkA/581FPyAlRT8lYx0/HZMeP1WDIz9N8yY/R+MlP0A+QD9JPkA/+81FPyA/Qz8/gyM/P/MmP0A+QD9JPkA/+81FPyA/Pz+/PUA/QD5AP+fNRT9AVEc/VPNHP1TjQj9UM0E/VC1QX1hbQz9FQAw/Pu89348gQT8PPT8/IE9DP09jCz9HMxA/33k/Px96Pz9vzUU/ID8/P995Pz8fej8/b81FP1goRz9XQM4/SG9CX0TvQ98+Lz0PjyBBP79DPz8gVUM/VZPNP0eD2z/vREA/8EJAPyvORT8gPz0/P5PNP+9EQD/wQkA/K85FPyA/Pz/vREA/8EJAPyvORT8gRD0/RDNHP58/QD9iP0A/m75FPyA/Pz+fP0A/Yj9AP5u+RT9QVUg/Vd1Rb1NfTY9Pf0nvTN9LD0YvPz+XFUE/h85FPyeQzkU/mM5FPz1Fj+w/P+A9Q6k96EM/PyBEPT9E40E/j0xAP2RMQD8Xv0U/ID8/P49MQD9kTEA/F79FP1AoRj8oMzw/KEAzP1VvV19Rj1N/Te9Q308PPz+XFUE/J9NFPycw00U/AdRFPwlFj+w/P+A9NY/sPz9gPjWP7D8/wD01j+w/P4A+NY/sPz/AQzWP7D8/QEQ1j+w/P2BDNY/sPz/gQzWP7D8/oD41j+w/P8A+NY/sPz8APTWP7D8/4D41j+w/PwA+NY/sPz8gPjWP7D8/QD41j+w/P2A9NY/sPz+APTWP7D8/oD01j+w/PyBDNY/sPz8AQ7RE30lAPyBE/Y/sPz8APTWP7D8/wD41j+w/P6A+NY/sPz9gRDWP7D8/gEQ0PY/sPz8gQ/2P7D8/oEM1j+w/P6A9NY/sPz+APTWP7D8/YD01j+w/P0A+NY/sPz8gPjWP7D8/AD41j+w/P+A+NY/sPz8gQTWP7D8/QEFUQo/sPz8AQ/2P7D8/4EFbaEIjKSFhJ9Q9TxBDJXA9K8EvKS3zM7REASkHewX0PgtAPQk/P1BaSD9avVZvWF9Sj1R/Tu9N31APTy8/P5cVQT/L1EU/J9TURT/b1EU/PUWP7D8/30N9PehDPz8/UClGPykzOj8pQDM/Wm9cX1aPWH9S71HfVA8/P5cVQT+H1EU/J5DURT9h0UU/CUWP7D8/YEM1j+w/P8A+NY/sPz+APjWP7D8/gEM1j+w/P6BDNY/sPz/gPjWP7D8/AD41j+w/PyA+NY/sPz8APTWP7D8/QD41j+w/P2A9NY/sPz+APTWP7D8/oD01j+w/P8A9NY/sPz/gPTWP7D8/oD41j+w/P2A+tET/VUA/IET9j+w/PwA9NY/sPz8gPjWP7D8/AD41j+w/P+A+NY/sPz+ARDWP7D8/oESkPY/sPz8AQ/2P7D8/IEM1j+w/P0BDNY/sPz/gPTWP7D8/wD01j+w/P6A9NY/sPz+APTWP7D8/YD01j+w/P0A+NY/sPz9AQTWP7D8/YETEQo/sPz+gPv2P7D8/wEM1j+w/P+BDNY/sPz8AQVvsQlkpH3Md1D1F9yPQPiG7Kykp8S+8RP0pA0A9AfhDC0Q9CT8/QEc+P0f9Q1897z8/IFdHP1dzQz9O40U/RRNIP0QzRz//VUA/ElVAP0vSRT8gPz8//1VAPxJVQD9L0kU/ID9HPz9zQz8/40U/PxNIPz8zRz//VUA/ElVAP0vSRT9YL0Y/WjOuP1pApT9Pb0lfS49Ff0fvQt9BDz8/jyBBP/9EPz9AWUs/WfNGP1njRT9ZE0g/WTNHP1ktVW9XX1F/WENAP0P9Pz+XFUE/t9JFP9+80kU/PSk/WCFBP1RAFj9Bf0PvPi89D48gQT/fPT8/IFRDP1Rj3j9H490/n5U9P5qVPT9/0kU/IDtJPzu3Ij8upyc/JdcoPyDHJT9X9yY/T+crP0dzFT+alT0/cpU9P5fSRT8gP0s/P7ciPz+nJz8/1yg/P8clPz/3Jj8/5ys/mpU9P3KVPT+X0kU/ID9JPz+3Ij8/pyc/P9coPz/HJT8/9yY/P+crPz9j3j+flT0/mpU9P3/SRT8gP0s/P7ciPz+nJz8/xyU/P/cmPz/nKz8/Y94/n5U9P5qVPT9/0kU/ID9FPz+3Ij8/xyU/P/cmPz/nKz8/Y94/n5U9P5qVPT9/0kU/ID9HPz/HJT8/9yY/P+crPz9j3j+flT0/mpU9P3/SRT8gPz8/n5U9P5qVPT9/0kU/WCRIP1JAWz9Gb0hfQn9E70PfPi89Dz8/jyBBP48/Pz9YWEM/RTNLP0XtQe+PIEE/Lz8/P1hBPT9BLT0vlxVBPy/YRT/nLMBFPzjYRT89Zz0gSUM/SfNDP0QzQT8/OEA/UzhAP2O+RT8gP0M/P/NDPz8zQT8/OEA/UzhAP2O+RT8gREE/RONCPz/zQz8/M0E/PzhAP1M4QD9jvkU/UE5HP04NSm9MX0Z/SO9H30IPQS+XFUE/o9hFPyes2EU/idhFP0tJvxZHPynfAUc/DS8NPz8gPTmvFkc/KW//Rz+Z3wFHP0+sPj2BQ7lHOUWoQUdRS1E9UUM/Pz9QUkI/UvNWP1IzVT9SQFc/Rg8/P5cVQT8/1UU/J0jVRT8d1UU/R0VPN0A/ny1PN0A/vy3vMUA//y3PNEA/f0MMPkfwPUE/Pz9QW0s/W+NKP1sTST9bM0w/Ww1Xb1FfU49Nf0/vlxVBPw/VRT8nGNVFPxrVRT89Sc8LRz9HAEM/zD099z9RPT8/UFBBP1AzST9QzUzvS99GD5cVQT/D1UU/J8zVRT+t1UU/SUUvDT8/7zFfEUc/KZ86Rz8RnzpHP6lPEkc/KZ86Rz8RnzpHP1WxP01Du0c1Q6s/UUW7STVFbz8zRVFBUUtRQz8/P1BPRz9PM0Y/Ty1Lb0VfR+9C30EPlxVBP2vVRT8ndNVFP3bVRT89SS86Rz9HYD4/DD099z9RPT8/WEpBP0rjQj9KM0E/Si1G75cVQT8f1kU/5yzART8o1kU/Q989Gz8/P0BKQT9K40I/SjNBP0otRu9YL0Y/WjMkQFpAVUBPb0lfS49Ff0fvQt9BDz8/9yNBP+fWRT99Rz8/J/DWRT/T1kU/RUuP7D8/YD07j+w/P4A9NY/sPz9fLY/sPz8gPTWP7D8/oD1HHD1BGEdFAEZH9z9QIUY/ITMePyFAVT9Vb1dfUY9Tf03vUN9PDz8/lxVBP4PWRT8njNZFP/7bRT8rRS8NPz+PLS8NPz+vMT8VRz8pLzpHPxEvOkc/qS86Rz+NLw0/PyA9OS86Rz/dLw0/P38xLxVHPykvOkc/ES86Rz/53xVHPymf/0c/Ec8VRz8pn/9HP3xDfxVHPzEvOkc/GS86Rz98RG8VRz8xLzpHPxkvOkc/Ads9/UG3RTVBhUOpSdVTt1c1U7tVLVuRWS0fsEIdtyE1HYUntys1J7RDQ9A9PZg9J1FHUUtRT1FRUSNRJVFBUUNRSVFVUVlRU1EdPz9AWks/WuNOP1oTTT9aM08/Ws1Wb1hfUo9Uf07vQFNHP1ODTz9TM0o/U81Pb0lfS48gRD0/RBNJP7+rQD+Qq0A/q9tFPyA/Pz+/q0A/kKtAP6vbRT9AUEc/UDNPP1DNTG9GX0h/Qu9BD1BRQj9R3U1vT19J70zfSw9GLz8/lxVBP1PcRT8nXNxFPyrcRT9BSQ8RRz8rj+w/P28tj+w/Pw9DxD5BSENDPz9YL0Y/WjPoP1pAGT9Pb0lfS49Ff0fvQt9BDz8/9yNBP9/cRT9dPT8/J+jcRT/73EU/QUWP7D8/3y2P7D8/Xy3fSUA/z0VkPUPoPkF4QUOkPT07Pz9YIkU/WEAoP0xvRl9Ij0J/RO9D3z4vPQ/3I0E/r9xFPy1APz8nuNxFP4HcRT9DRY/sPz9fNS8NPz+vR1hGPSBLP7tD6z8/Pz9QU0U/UzNLP1MtT29JX0uPRX9H70LfQQ+XFUE/c9xFPyd83EU/RdlFP0NFj+w/P28tj+w/P49DQENDbEM9Pz8/WChGP1Iz+D9SQO8/T29JX0uPRX9H70LfQQ8/P48gQT/vPj8/QFFHP1EzSz9RLU1vT19Jf0vvRg9QKkU/KkAyPx9vWV9bj1V/V+9S31EvVA+XFUE/69lFPyf02UU/2tpFPxNFj+w/P2A+NY/sPz/gPjWP7D8/AEM1j+w/P6BDNY/sPz+AQzWP7D8/AD01j+w/P6A+NY/sPz/APjWP7D8/IEM1j+w/P0BDNY/sPz/APTWP7D8/wEM1j+w/PyBENY/sPz9ARDWP7D8/ID41j+w/P2A9NY/sPz8APrREj+w/P6A9/f9VQD8ARDXfSUA/oEQ1j+w/P8BDNY/sPz8gPjWP7D8/oD41j+w/P8A+NY/sPz/APTWP7D8/YD1UPo/sPz/gPf2P7D8/ID41j+w/P0BDNY/sPz8gQzWP7D8/wD41j+w/P6A+NY/sPz/AQTWP7D8/oEE1j+w/PwBBNY/sPz/gQTWP7D8/YD01j+w/P8A95EeP7D8/ID79j+w/P+BBNY/sPz8AQTWP7D8/wD1NuFQdRD5F6yPPIYw9JxA+JRhJM7hOC8hGEz8/P1gjQj9N41Q/TTNTP01ATT9G7z8/jyBBP78/Pz9ASkE/SuNHP0ozQj9KLUbvIEQ9P0QTQT+vfz4/j38+P5faRT8gPz8/r38+P49/Pj+X2kU/QEpDP0ozQT9KLUbvUFJHP1ITRT9SM0g/Ui1OX1DvT9+XFUE/M59FPyc8n0U/A59FPz1Lj+w/P789lT0/UFpMP1rjVT9aE1g/WjNXP1pATT9Xb1FfU49Nf0/vPz+XFUE/759FPyf4n0U/v59FPz1F3zFAP19DMD091Ec/P1AnSD8nfSBvWl9cj1Z/WO9X31IvUQ8/P5cVQT+nn0U/J7CfRT+Gn0U/R0XfSUA/vy2P7D8//y2P7D8/3+OP7D8/gD1FdD1D9UHUPUNAPkeRQz8/P1BKQT9K40Y/SjNFP0rtRu+XFUE/c59FPyd8n0U/Q6BFPz1F/1VAP/9DGz13Pz8/P1BXRT9X40Y/VxNFP1czSD9XLVNvTV9P75cVQT8roEU/JzSgRT87oEU/PUWP7D8/vz3YPj1YIkU/WEAgP0xvRl9Ij0J/RO9D3z4vPQ/3I0E/46BFP20/Pz8n7KBFP7ygRT9XRY/sPz+APTWP7D8/3y2P7D8/ry2P7D8/4D41j+w/P+A9NY/sPz+gPTWP7D8/vy2P7D8/wD41j+w/P38tj+w/P8A9NY/sPz+P1d9JQD9gPVWUUk+QPVO5TdhEUSRHUzFRvENTdVGQQVOUPk1lV9FN7EQ/UFNHP1PjTz9TE0o/UzNJP1OtT++XFUE/e6BFPydEnUU/S51FPz1F30lAP+9D0T0RPz8/P0BFPT9FDUEvQEVDP0UtQW9DXz0vIEpBP0rzRT9F40g/RBNHP58qQD+KKkA/W51FPyA/Pz+fKkA/iipAP1udRT9AW0s/W+NRP1sTVD9bM1M/W41Xb1FfU49Nf0/vQENAP0PdPz9QKEU/KEA8P1VvV19Rj1N/Te9Q308vSg+XFUE/151FPyegnUU/cJ1FP1dFj+w/P2A+NY/sPz+gPTWP7D8/AEM1j+w/P0BDNY/sPz8gQzWP7D8/4EM1j+w/P4A+NY/sPz8APe2P7D8/AD45DxNHPym/E0c/dY/sPz+PV+g+SfxLS21JuEJL3FlJKEFPlD1JYEJRAEdNuEZXvEZJHFBLPz8/WCxFP1tAGkBMb0ZfSI9Cf0TvQ98+Lz0PjyBBP19FPz9YI0g/TUAbP0ZvSF9Cf0TvQ98+Dz0vPz/3I0E/G55FP409Pz8n1NRFP+SeRT9DgD09KE8/QFVFP1XzSD9V40c/VRNCP1UzQT9VLVFfQEw9P0ytSH8gW0k/W3NHP1djSD9Tk0U/T/NGP0vjUD9HE08/QzNKP88cQD/cHEA/w55FPyA/PT8/k0U/zxxAP9wcQD/DnkU/ID8/P88cQD/cHEA/w55FP0BTRz9T40g/UxNHP1MzQT9TLU/vUFNBP1PjRz9TM0I/Uy1P75cVQT9Ho0U/J1CjRT9Xo0U/PUuP7D8/3z3zPT9YRUM/RTNBP0UtQe+XFUE/L6NFP980o0U/PTE/WFpEP0wzDz9MQAs/Qe8/P48gQT8PPT8/WCxMNFrzTz9W40o/UjNJP04uSe1Fb0dfQY9Dfz0PPz+PIEE/Nz8/P1gxRj8kM/Q9JEDlPU9vSV9Lj0V/R+9C30EPPz/3I0E/n6NFP/1OPz8nqKNFP5ajRT9PSW8TRz8tLw0/P8A+NS8NPz+v1S8NPz+vLU8yQD+PLU8yQD8gPjlvE0c/3S8NPz/APVM1P80910OIREunT7BKP6VLUT1RSVE/Pz9YVD0/Qa09L48gQT8PPz8/IEQ9P0TzSj+fpkA/eaZAP3OjRT8gPz8/n6ZAP3mmQD9zo0U/WFpEP0wzyT9MQMU/Qe8/P48gQT//Qz8/QFNHP1PjRT9TE0g/UzNHP1MNT+9AV0c/V+NFP1czRz9XLVNvTV9P71glRj9bMyk/W0AjP09vSV9Lj0V/R+9C30EPPz/3I0E/z6RFP01APz8n2KRFP62kRT9HS4/sPz+fLY/sPz+vLY/sPz+/LY/sPz9/QVBKR6xDQak/P1BZRT9ZM08/We1Vb1dfUY9Tf03vUN9PD5cVQT+bpEU/J2SkRT9BoUU/RUuP7D8/AD07j+w/PyA9NY/sPz//LY/sPz8PLY/sPz/fPdRERT8/QE1EP029Se9M30sPRi8/P0BFQz9FLUFvQ1897yBcQT9c40U/UBNIP0QzRz9/gUA/mYFAP1uhRT8gP0E/P+NFPz8TSD8/M0c/f4FAP5mBQD9boUU/ID8/P3+BQD+ZgUA/W6FFP0BFPT9FLUHfIFdDP1fzRz9EM0I/jyk9P2EpPT/voUU/ID8/P48pPT9hKT0/76FFP0BWRT9W41I/VhNRP1YzVD9WbVNvTV9P71gvRj9aM74/WkD3P09vSV9Lj0V/R+9C30EPPz/3I0E/X6FFP60+Pz8naKFFPxWnRT/3SW8TRz8tLw0/P4BEOW8TRz/dLw0/P8A9Oe8SRz8pLzpHPzw9nxJHP9Q9Lw0/P+BDAZ8SRz/lLw0/P+BBOX8SRz8pLzpHP/xDT/1HP5RDLw0/PyBEAU/9Rz/lLw0/P0BBOW8SRz8pLzpHP7xBbwBHP1RCLw0/P6BDAW8ARz/lLw0/PyBBOR8XRz8pLzpHP3RHj+w/P485DxdHP90vDT8/YEM5DxdHP90vDT8/AEE57xdHPykvOkc/3D2PCEc/dD0vDT8/4EQBjwhHP+UvDT8/AEM5nxdHPykvOkc/nEOPF0c/NEQvDT8/YEQBjxdHP+UvDT8/4D78QW8XRz+UQS8NPz/AQwFvF0c/5S8NPz/APlxHTxhHP/RHLw0/P4BDAU8YRz/lLw0/P6A+vEgvGEc/VEUvDT8/QEQBLxhHP+UvDT8/gD4URo/sPz+gRP2P7D8/wEQ5DxhHP90vDT8/AEQ5DxhHP90vDT8/YD6MTJ8FRz+v0z/XQ7VFM0u7RSRDP81JwU+HUTNXsEE/2VuHHTMjKEE/2SeTKTMvNEUt2EQzvzGxOzM5jEMt1/2vBzMFgEMtywu/CYUNUD0t1xGFFVA9LdcZg91QPS3X4YPlzD7p1e198fBDLexGP+MtUT1RQVFJUU1RVVFZUSFRM1E3Uf9RA1ELUQ9RE1EXURtR31HjUedR71HzUfdRP1FDUUVRT1FRUVtRHVElUSdRKVExUTtR/VEHUQlREVEZUeFR6VHtUFxFP1xATj9Qb0pfTI9Gf0jvR99CL0EPlxVBPzeoRT8nAKhFPwqoRT9DRY/sPz+APjWP7D8//z0AREM/QFNHP1PjSj9TE0k/U+1Pb0lfS38gRUM/RfNMP0QzSz//3kA/xt5APxOoRT8gPz8//95AP8beQD8TqEU/QOxLP+xjST/kg0w/OvNLP0wzSj9M7UhvQt9BD0BVRT9V80w/VeNLP1UTRj9VM0U/Ve1RX1g3TD8i8zw/IuM7PyIzNj8iQDM/V29RX1OPTX9PDz8/9yNBP2+oRT/NQD8/J3ioRT8/pUU/PUWP7D8/z0OgSz3YSz8/WCZIP1VAMT9Gb0hfQn9E70PfPi89Dz8/9yNBPyulRT+dQD8/JzSlRT88pUU/PUU/N0A/QERB6EI9QE4/Gz0/P1gfRD9NMyo/TUArP0EPPz+PIEE/D0A/P1gzRj8e8wI/HuMBPx4zBD8eQP8/U29NX08PPz+PIEE/b0A/P1g3TD8i8/g/IuP3PyIz8j8iQO8/V29RX1OPTX9PDz8/9yNBP6+lRT/tPj8/J7ilRT+XpUU/RUWP7D8/vy2P7D8/gD41zzFAP98tj+w/P//ZLxBBP0XkPUMcS0d5QSlFZT8/Pz9QV0U/V+NJP1cTTD9XM0s/V+1Tb01fT++XFUE/R6ZFPyfU1EU/UKZFP0OpPXw9Pz9QI0w/I/MgPyPjHz8jM1k/I0BXP1dvUV9Tj01/Tw8/P5cVQT//pkU/JwimRT8QpkU/PUWP7D8/YD5DMEM97D4/UFJFP1ITUD9SM08/Us1Ob1BfSn9M70vflxVBP/emRT8nwKZFP8qmRT9DRS8NPz/gPTWP7D8/30PhP8xDQz8/P1BWRT9WE0k/VjNLP1YNUm9UX05/UO9P35cVQT+3pkU/J4CmRT+HpkU/PUuP7D8/jz2xPT9YW0M/RUAMPz7vPS/3I0E/Y6ZFPw49Pz83cKZFP3OmRT9Dq0U/Q0dPPT8/PXumRT89UL9fFEc/kT28PT9ART0/RQ1BD0BSRz9SE0k/UjNMP1LtTl9Q70/fWFY+P0hAKT897z8/jyBBP99APz8gRz0/RzMtP59kQD+DZEA/I6tFPyA/Pz+fZEA/g2RAPyOrRT9QSkE/So1GX0jvR99CD0EvlxVBP/OrRT8n/KtFP8arRT9DS4/sPz/APTWP7D8/f0FjPWA9Q4w9PUhLQT9LzUdvQV9D7z7fPS+LDEE/QD8/P/JMPT+dTD0/QD8/P51MPT9YHkc/VEAoP0hfQn9E70PfPi89D48gQT8vQD8/IEc9P0eTLT/vgkA/ioJAP7urRT8gRz0/R3MnP4qCQD89iEA/l6tFPyA/Pz+KgkA/PYhAP5erRT8gPz8/74JAP4qCQD+7q0U/UCNLPyPjWD8jE1c/IzNRPyNtXG9WX1iPUn9U75cVQT8DrEU/JwysRT8VrEU/Q0UvDT8/ny2P7D8/v0G/P5xCQ0w9PT9YKEY/UjPwP1JA4T9Pb0lfS49Ff0fvQt9BDz8/9yNBP8usRT8dPj8/J9SsRT+drEU/Q0WP7D8/3y0vDT8/v0FoPT0IQUObPz9QTUE/TeNOP00zTT9NbUbvlxVBP4OsRT8njKxFP5SsRT89RY/sPz+gPUNYQT3/Pz9QWEU/WDNTP1itVG9OX1CPSn9M70vfRg+XFUE/e6xFPydEqUU/V6lFP0FFj+w/P88tj+w/P58tj+w/P69DwENBME9DP0BWRT9W41E/VhNUP1YzUz9WbVNvTV9P71AiRT8iQFo/Vm9YX1KPVH9O703fUC9PD5cVQT8XqUU/J+CpRT/AqUU/RUWP7D8/Xy2P7D8/fy2P7D8/wD41j+w/P68tj+w/P+9H+EJFeEE9BUUsUkc/Pz9YK0Y/WeMpP1kzLD9ZQCE/TW9PX0l/S+9GDz8/9yNBP7epRT8dQD8/J4CpRT+IqUU/PUVvNEA/QENBKEI9XD4/CT0/P0BFPT9FLUEvIEQ9P0TzQT8/DkA/Cw5AP5OpRT8gPz0/P/NBPz8OQD8LDkA/k6lFP1gTRj8TYwo/VjMPP1ZABz9Lb0V/R+9C30EPPz+PIEE/Lz0/P1AjTD8j8yE/I+MkPyMzIz8jQFk/V29RX1OPTX9PDz8/lxVBPw+qRT8nGKpFP9+qRT89RY/sPz//Q4094Ew/Pz9QTUc/TRNGP00zRz9NLUlfS+9G35cVQT/DqkU/J8yqRT/TqkU/PUWP7D8/n0MTP9c9Pz8/UFRHP1RATj9Ib0JfRO9D3z4vPQ+XFUE/t6pFPyeAqkU/kKpFP0FJTxRHPynvFEc/Ef8URz9JCz+gRT1RP31BXD4/Lz1RQz8/QFdIP1edUG9KX0yPRn9I70ffQi9BDz8/UCBFPyBAJj9Ub05fUI9Kf0zvS99GL0UPlxVBP1uvRT8nJK9FPwqvRT9JSS8QQT8tj+w/P+BDOb8GRz/Nj+w/P4BDOc8RRz9tj+w/P6BDOa8RRz8l+T8ERD37P/REPRs/pCdD+0GhP+9Hgz/lS0xEPRs/lEw97T9UREFRRVFJUUNRS1FHQFdHP1fjSz9XM0Y/Vw1Tj01/T+8gRD0/RHNFP49gPT8fXT0/v69FPyA/Pz+PYD0/H109P7+vRT9QV0U/V+NJP1cTTD9XM0s/V+1Tb01fT++XFUE/l69FPydgr0U/bK9FP0NFzzFAP985LxBBP0cTP6U9X0OXPz8/QOtLP+tjQz/ig0Q/3fNGPxUzRT9IDURvPt89D1gmSD9VQN8/Rm9IX0J/RO9D3z4vPQ8/P/cjQT83sEU/bT0/PycAsEU/DLBFP0NFzzFAP+85LxBBP0W0Pj8IPj3ZQ5M/GT0/P1gvRj9aMwc/WkA5P09vSV9Lj0V/R+9C30EPPz/3I0E/w7BFP11APz8nzLBFP9awRT9DRY/sPz+fLY/sPz9APUHgQUNAID0xP1BVSD9V3VFvU19Nj09/Se9M30sPRi8/P5cVQT+DsEU/J4ywRT9osEU/R0uP7D8/ID01j+w/PwA9NY/sPz/gPTWP7D8//0NIPkfIQ0FYVj4/SEBBQD0vPz+PIEE/H0c/P1BYRT9YM0o/WA1Ub05fUI9Kf0zvS99GD5cVQT8jrUU/JyytRT8zrUU/PUWP7D8/D0NsQj0QQz8/QEVDP0UTSD9FLUHvIFhBP1hjRz9J40I/RDNBP2+6Pj9Ifz4/O61FPyA/Pz9vuj4/SH8+PzutRT9QWUU/WTNOP1ntVW9XX1GPU39N71DfTw+XFUE/061FPyfcrUU/pK1FPz1Fj+w/PwA9Q5s9zD4/P1gsRT9bQNI/TG9GX0iPQn9E70PfPi89D/cjQT+PrUU/nUM/PyeYrUU/PrNFPxNFj+w/PyBDNY/sPz8AQzWP7D8/wEM1j+w/P2BDNY/sPz/APTWP7D8/gD01j+w/P2A+NY/sPz+APjWP7D8/oD41j+w/P+BDNY/sPz+AQzWP7D8/oEM1j+w/P2BENY/sPz+ARDWP7D8/AD41j+w/PwA9tETfSUA/IET9j+w/P0A+NY/sPz/APTWP7D8/gD01j+w/P2A+NY/sPz+gPTWP7D8/oD41j+w/P4A+1D6P7D8/oD79j+w/P4A+NY/sPz9gPjWP7D8/gD01j+w/P8A9NY/sPz+gPTWP7D8/QD41j+w/P2A9NY/sPz8APjWP7D8/AD01j+w/P4BDNY/sPz+gQ2RHj+w/P4A9/Y/sPz/APTWP7D8/gEM1j+w/P6BDNY/sPz+gPTWP7D8/QD5PrFMfjD1Hmx1cQyMEPi/wQgckQRNoPj8/UFFFP1ETTD9RM0s/UQ1Nb09fSX9L70bflxVBPzuzRT8nBLNFPwuzRT89RY/sPz9fQ809zD0/Pz9QKkU/KkAyPx9vWV9bj1V/V+9S31EvVA+XFUE/87NFPyf8s0U/xrRFPwtFj+w/P4A+NY/sPz+gQzWP7D8/QEQ1j+w/P4BDNY/sPz8AQzWP7D8/AD01j+w/PwA+NY/sPz8gQzWP7D8/QEM1j+w/P2A+NY/sPz+gPjWP7D8/4EQ1j+w/P8A+NY/sPz8ARDWP7D8/IEQ1j+w/P8A9NY/sPz9gPbREj+w/P+A9/Y/sPz/APTWP7D8/QD4130lAP8BENY/sPz8gPjWP7D8/wD41j+w/PwA+NY/sPz8ARDWP7D8/oD00PY/sPz/AQ/2P7D8/4EM1j+w/P0BDNY/sPz8gQzWP7D8/AD41j+w/PwBBNY/sPz/gQTWP7D8/wEE1j+w/P6BBNY/sPz+APTWP7D8/oD2kQY/sPz/gRE/oVB1oPUVtJWxPKyRHM9ROBRBEC/BEJT9QWUU/WTNLP1ktVW9XX1GPU39N71DfTw+XFUE/g7RFPyeMtEU/k7RFPz1Fj+w/P29DIEQ98EQ/P1AqRT8qQAY/H29ZX1uPVX9X71LfUS9UD5cVQT97tEU/J0SxRT+fskU/80WP7D8/oEc1j+w/P4BDNY/sPz9gQzWP7D8/IEE1j+w/P6BDNY/sPz+ARDWP7D8/oEQ1j+w/P+A9NY/sPz/APTWP7D8/oD01j+w/P0A+NY/sPz8AQjWP7D8/IEI1j+w/P0BCNY/sPz9gQTWP7D8/wD41j+w/P+A+tESP7D8/wD39j+w/P+A+NY/sPz+gPTWP7D8/4D01j+w/P+BENY/sPz/APjmfG0c/3d9JQD+gPjWP7D8/AD01j+w/P4A9VD2P7D8/IET9j+w/P+BDNY/sPz9AQTWP7D8/wEc1j+w/P4A9BD2P7D8/QET9j+w/PwBENY/sPz+APTWP7D8/AD01j+w/PwBDNY/sPz8AQTWP7D8/wEE1j+w/P+BBNY/sPz9AQTWP7D8/YEc1j+w/P4BHNEiP7D8/4EP9j+w/PyBIdEeP7D8/wEP9j+w/P4A9NY/sPz8AQzWP7D8/AEQ1j+w/P0BENY/sPz8gRDWP7D8/4EM1j+w/P0BBNY/sPz/gQTWP7D8/wEE1j+w/PyBCNY/sPz9AQgRJj+w/PwBCO/RUHaA9Rcg9KbRGKwxBKfw+L9Epjy0lKQg+LehEM0Q9MfEtGD4pMEgtCEcpLEQtvEMpIEz/AEcRJEQV1SldLSUpZD0tBEMzHELtvEPz6D0pYD4rUFhFP1gzUD9Y7VRvTl9Qj0p/TO9L30YPlxVBP1O3RT8n3K1FP1y3RT9Dmz1MPj8/UCZGPyYzIj8mQFk/Wm9cX1aPWH9S71HfVA8/P5cVQT8Ht0U/JxC3RT+zt0U/W0WP7D8/QD41j+w/P8A9NY/sPz+gPTWP7D8/AD1dj+w/P2A9NY/sPz/gPTWP7D8/AD01j+w/P8A9NY/sPz+gPTWP7D8/QEQ1j+w/PyA+NY/sPz8APjWP7D8/wD41j+w/P+A+RV891UeEQUGHR+RBWz8/P1BTSD9TXUxvRl9Ij0J/RO9D3z4vPQ8/P5cVQT9jt0U/J2y3RT90t0U/PUWP7D8/ID74QwBCP4xDPSc/7T3/P8M9xT/RPSc/7T3/P8M9xT/RPSc/7T3/P8M9xT/RPSc/7T3/P8M9xT/RPSc/7T3/P8M9xT/RPSc/7T3/P8M9xT/TPSc/6T05P709wT+0QT0nP+s9OT9QPT0nP+s9rT+8Pj03P7E99T/dPd0/iT0nP2A+PSc/nT3BP4A+PSc/NEQ9KT/DPck/AD49KT+/Pck/vz3JP789yT+/Pck/9z3JP6s9/z/NPTU/zT2xPwBCPTc/7T3FP+09Fz/rPTk/zT03P9c9OT/XPTc/zT05P809Nz/XPTk/1z03P809OT/NPTc/1z05P9c9Nz+3Pcc/9T3HP+09wz8MQz03P/k9wT/bPSc/JD09Nz/XPTc/zT0nP9c9Jz/XPSc/+z05P809Nz/XPX8/yz2jP8s90z/XPTc/zT03P9c9Nz91PSc/1z0nP7c9Nz/XPTc/nz0nP+89/z/DPTU/xT3HP9s9Jz/bPSc/7z3/P8M9NT/FPcc/2z0nP9s9Jz/vPf8/wz01P8U9xz/bPSc/2z0nP+89/z/DPTU/xT3HP9s9Jz/bPSc/7z3/P8M9NT/FPcc/2z0nP9s9Jz/vPf8/wz01P8c9wz/XPSc/1T0nP+89/z/DPTU/xT3HP9s9Jz/bPSc/7z3/P8M9NT/FPcc/2z0nP9s9Jz/vPf8/wz01P4s9Jz/rPTk/vT03P4E90z/XPTc/2T0nP+89/z/FPcc/2z0nP+89/z/FPcc/bD09Nz/7PTk/nz3TP9c9Jz/rPTk/vT03PwBEPSk/8T0/Pz9YJUI/WONbQFhAUUBFb0dfQQ8/P48gQT+fRz8/IEc9P0fzVkCfgEA/KX1APwO2RT8gRz0/RzNVQCl9QD8KfUA/37ZFPyA/Pz8pfUA/Cn1AP9+2RT8gPz8/n4BAPyl9QD8DtkU/ID9DPz/zVkA/M1VAn4BAPyl9QD8DtkU/ID89Pz/zVkCfgEA/KX1APwO2RT9YN0Y/IuMdPiIzID4iQFU+TW9PX0l/S+9GDz8/9yNBP3u2RT99Vz8/J8yqRT9Eu0U/QTk/QEg91Eo/Pz9QIEY/IDMyPyBAKT9Ub05fUI9Kf0zvS99GDz8/lxVBPzO7RT8nPLtFPxG7RT9HRY/sPz8gQjWP7D8/rzEvOkc/FS8NPz9/R+xHQ61HoEFDUUE/Pz9YWUE/S0AGP0TvQ98+Dz0vjyBBP/89Pz9YL0Y/WjNeP1pAlT9Pb0lfS49Ff0fvQt9BDz8/9yNBP6O7RT99QT8/J6y7RT+zu0U/PUWP7D8/70MoQj10Sz8/WChGP1IzJD9SQFs/T29JX0uPRX9H70LfQQ8/P48gQT+PPz8/WCxFP1tAqEBMb0ZfSI9Cf0TvQ98+Lz0P9yNBP0O8RT8tTD8/J0y8RT/VvEU/JUnvGEc/KZ8YRz8ZrxhHP70vDT8/wD21zzFAP0A9cS8QQT80PY/sPz8APf2P7D8/j1Q+j+w/P181j+w/PwA9NY/sPz9APTXPMUA/ID41Lw0/P+A9NY/sPz9AQTWP7D8/AD41j+w/P4/EQY/sPz8gPv2P7D8/AD41j+w/P6BENY/sPz9APRRHj+w/P0BBB+BFP+AsQddHoEM/dEY9HD0/RFo9+D0/QD1JUD5P5UlwPT8gWB0oRCeATCHwQz9QPUXQPkuLRSdLZEE/XEJNgENR6Vc8TFVYPVtVWbhHH/BEVzNVTE8lDEk/rEg9B0EzP189Pz8/UENAP0P9Pz+XFUE/T7lFPycswEU/WLlFPz08PT0/Pz9YWEc/WK1Ub05fUI9Kf0zvS99GL5cVQT87uUU/Nwi5RT8NuUU/4LlFP0FHRa80QD/P/z0/PUMVuUU/PUC/bw1HP0WsPT+rPflDOT1QPj8/P0BFPT9FLUEPWFhHP1gtVG9OX1CPSn9M70vfRi+XFUE/07lFPzdwpkU/oLlFP6+5RT89Pz89qLlFPz1Av68NRz9BoD0/xz3EPT8/Pz9YU0c/U+1Pb0lfS49Ff0fvQt9BL5cVQT+XuUU/N3CmRT9kuUU/c7lFPz0/Pz1suUU/PUC/Lw5HPz1YPT9ARj4/Rv1CD0EvPz9ASkE/ShNHP0ozQj9KLUbfIEQ9P0TzQT8fKkA/OipAP0O6RT8gPz8/HypAPzoqQD9DukU/QFdFP1fjRj9XE0U/VzNIP1ctU29Nf0/vIEQ9P0RjRz8vIkA/+yJAPze6RT8gPz8/LyJAP/siQD83ukU/ID89Pz9jRz8vIkA/+yJAPze6RT8gRD0/RBNBP28vQD9PMEA/l9pFPyA/Pz9vL0A/TzBAP5faRT8gRD0/RPNBP48nQD9sJ0A/Q7pFPyA/Pz+PJ0A/bCdAP0O6RT9QIEs/IONUPyATUz8gM04/IK1cb1ZfWI9Sf1TvlxVBP3O6RT8nfLpFPzx/RT9RSe8LRz8tLw0/P68xLzpHPxUvDT8/nzEPHEc/KZ86Rz8RfzpHP/UvDT8/z5UvDT8/z4Q9Lw0/P8/UPi8NPz/PW+E/20PbRX1JOUWXTbA+Ud8/a0NRPVFBUUtRRVE/P1AoRj8oMzk/KEAxP1VvV19Rj1N/Te9Q308PPz+XFUE/v39FPyfIf0U/q4BFPw1Fj+w/PwA+NY/sPz8gPjWP7D8/QD41j+w/P2A9NY/sPz8APTWP7D8/gD01j+w/P+A+NY/sPz/gPTWP7D8/wD01j+w/P6A9NY/sPz/APjWP7D8/oD4URI/sPz+gPf3fSUA/AEQ1j+w/P+A9NY/sPz8APe2P7D8/wD01j+w/P6A+NY/sPz/APjWP7D8/AD01j+w/P2A9NY/sPz9APjWP7D8/ID41j+w/PwA+NY/sPz9AQTWP7D8/YERUPo/sPz+AQ/2P7D8/oEM1j+w/P8BDNY/sPz/gQzWP7D8/AEM1j+w/PyBDNY/sPz9AQzWP7D8/YD41j+w/P4A9NY/sPz8AQTWP7D8/IEF0Qo/sPz8gRP2P7D8/QEQ1j+w/P2BDNY/sPz/AQSNYQVMpUXVX7D0/kVVEPVvdWbUfz1mzIZA9Lykt8zNwRAEpB2sFaD4PTD0NQElBP0kTST9J7UVvR19B3yBNQz9N80w/RDNLP49jPj9KZD4/l4BFPyA/Pz+PYz4/SmQ+P5eART8gRD0/RPNBP89kPj+GZD4/Q7pFPyA/Pz/PZD4/hmQ+P0O6RT9AT0E/TxNPP08zSj9PrUvfIEQ9P0TzST9/XT4/Hl4+PzN9RT8gPz8/f10+Px5ePj8zfUU/QE9BP08TUz9PjUtvRV9H7yBPQz9P404/RzNNP89ePj8/Yz4/531FPyA/Pz/PXj4/P2M+P+d9RT9AU0c/U+NHP1MTQj9TM0E/Uy1P71BYRT9YM00/WM1Ub05fUI9Kf0zvS99GD5cVQT+TfUU/J6y7RT+cfUU/Q4c/2EQ9P0BFQz9FM0c/RQ1B70BTRz9T40s/UxNGP1MzRT9T7U/vUEI+P0K9Pu89Lz8/lxVBP1d+RT8n1NRFPyB+RT89wz1QKEY/KDP/PyhAMT9Vb1dfUY9Tf03vUN9PDz8/lxVBPwd+RT8nEH5FPxeDRT8FRY/sPz8gQzWP7D8/4D01j+w/P6BBNY/sPz9AQzWP7D8/YEM1j+w/P4BDNY/sPz/gRDWP7D8/YD41j+w/PwA9NY/sPz9gPTWP7D8/gD01j+w/P6A+NY/sPz/APjWP7D8/4D41j+w/PwA+NY/sPz8gPjWP7D8/QD41j+w/P8A9NY/sPz/gQzWP7D8/wEMERI/sPz+APf2P7D8/YD01j+w/P0BBNY/sPz9gRFRCj+w/P+BD/Y/sPz8ARDWP7D8/IEQ1j+w/P0A+NY/sPz8gPjWP7D8/AD41j+w/P+A+NY/sPz/APjWP7D8/oD41j+w/PwBBNY/sPz8gQXRGj+w/P8BD/Y/sPz/AQVukQiMpIWcn+D1PAE9N0yspKfMvtET9KQNhAQg+B3cFy08/P0BKQT9K40g/SjNHP0oNRu9YLEU/W0AEP0xvRl9Ij0J/RO9D3z4vPQ/3I0E/r4NFP1U9Pz8nuINFP5yERT8NRY/sPz9APjWP7D8/IEI1j+w/PyA+NY/sPz+gPjWP7D8/YEQ1j+w/P0BCNY/sPz8gQzWP7D8/wEQ1j+w/P2BDNY/sPz+ARDWP7D8/AEE1j+w/P6BENY/sPz+APjWP7D8/QEM1j+w/P8A+NY/sPz/gPTWP7D8/YD01j+w/PwA+VD6P7D8/4D39j+w/P6BBNY/sPz8AQjXfSUA/4EM1j+w/PwA+NY/sPz9gPTWP7D8/gD01j+w/PwBDNY/sPz/gRDWP7D8/AEQ1j+w/PyBENY/sPz9ARKQ9j+w/PwA9ZEeP7D8/YD39j+w/P+A9Nd9JQD/gQ+2P7D8/AD01j+w/P4A9NY/sPz9ARDWP7D8/IEQ1j+w/PwBENY/sPz/gRKQ9j+w/PwA+KzBMIzhDVxw9IWBGKy0p4D0vty0gRDtcQzlcQ1dUPv+oR/3YQgOj/eQ9A8/9REgBWEMPREMNw//TV/w9Pz8/WFtCP0xdSG9CX0TvQ98+Dz0vPz+PIEE/5z8/P1hUPT9BzT3fjyBBPwc/Pz8gV0E/V/NKP1ATST9EM0w/b0lDP/1KQz83gUU/ID9BPz/zSj8/E0k/PzNMP29JQz/9SkM/N4FFPyA/Pz9vSUM//UpDPzeBRT9YJ0U/WBNYP1gzVz9YbU1vT19Jf0vvRt+PIEE/7z8/P1BRRT9RE0w/UTNLP1ENTW9PX0l/S+9G35cVQT+PgUU/JwSzRT+YgUU/Q8096D0/P1AoRj8oMzw/KEAzP1VvV19Rj1N/Te9Q308PPz+XFUE/Q4JFPydMgkU/HYdFPwlFj+w/P2A+NY/sPz9ARDWP7D8/YEM1j+w/P+A+NY/sPz8APjWP7D8/AD01j+w/PyA+NY/sPz/gPTWP7D8/wD01j+w/P6A9NY/sPz+APTWP7D8/YD01j+w/P0A+NY/sPz/APjWP7D8/oD60RI/sPz/APf2P7D8/YD01j+w/P+A9NY/sPz+gPTWP7D8/gD0130lAPyBENY/sPz8APTWP7D8/AD41j+w/P+A+NY/sPz9gRDWP7D8/gEQ0PY/sPz/APv2P7D8/gEM1j+w/P6BDNY/sPz/AQzWP7D8/4EM1j+w/PwBDNY/sPz8gQzWP7D8/QEM1j+w/PyA+NY/sPz8gQTWP7D8/QEFUQo/sPz+gPv2P7D8/4EEdzEFVKVthWdQ9QYknPEchmyenJSw9K8EvKS37M6hEASkHaQUAPgtMPQlYLEU/W0D8P0xvRl9Ij0J/RO9D3z4vPQ/3I0E/74dFP40+Pz8n+IdFP9uIRT8NRY/sPz9APjWP7D8/AEM1j+w/PwBENY/sPz8gRDWP7D8/IEM1j+w/P8A+NY/sPz/gPjWP7D8/4D01j+w/PwA+NY/sPz8gPjWP7D8/AD01j+w/P8A9NY/sPz+gPTWP7D8/gD01j+w/P2A9NY/sPz+APjWP7D8/YD60RI/sPz+gPf2P7D8/YD01j+w/PwA9NY/sPz/APTWP7D8/4D3t30lAP+BENY/sPz/gPTWP7D8/4D41j+w/P8A+NY/sPz/gQTWP7D8/AEE0PY/sPz+APv2P7D8/gEM1j+w/P6BDNY/sPz/AQzWP7D8/4EM1j+w/P0BENY/sPz9gQzWP7D8/ID41j+w/PwA+NY/sPz+gQTWP7D8/wEFUQo/sPz9gPv2P7D8/YEEnBEJZKR9hHdQ9Ra8lUD4rUD4l8EInWD4pvD0vyzMzMfE3jEQFMwtnCRg+D3UN2EMlSD0/UChGPygzPD8oQDM/VW9XX1GPU39N71DfTw8/P5cVQT9ziEU/J3yIRT9NhkU/CUWP7D8/gEM1j+w/P+A9NY/sPz/gQTWP7D8/oD41j+w/PyBDNY/sPz+gQzWP7D8/wEM1j+w/P8A+NY/sPz/gPjWP7D8/AD01j+w/PwA+NY/sPz8gPjWP7D8/QD41j+w/P2A9NY/sPz+APTWP7D8/oD01j+w/P8A9NY/sPz+APjWP7D8/YD60RN9JQD9ARP2P7D8/AD01j+w/P+A+NY/sPz/APjWP7D8/gEQ1j+w/P6BEND2P7D8/4EP9j+w/PwBDNY/sPz/APTWP7D8/oD01j+w/P4A9NY/sPz9gPTWP7D8/QD41j+w/PyA+NY/sPz8APjWP7D8/QEE1j+w/P2BEVEKP7D8/YD79j+w/P4A+NY/sPz8AQVnMQh0pI28h3D1J+D0nwD0lwSkpL+ktuEQDKQF5B3Q+C3kJBD5JUFtLP1vjUz9bE04/WzNNP1utV29RX1OPTX9P75cVQT8bhkU/J+SGRT/bhkU/TUmf/0c/LS8NPz/PMZ86Rz8VLw0/P78tLw0/P+8tLw0/P5/NLw0/P580PS8NPz+fRD4vDT8/n1MTP59Dq0chRdg+TTU/m0NRPVFBUT8/P1BbSz9b400/WxNQP1szTz9bzVdvUV9Tj01/T++XFUE/l4ZFPydghkU/V4tFP01JbxlHPy0vDT8/vzFvGUc/FS8NPz/vLS8NPz/fLS8NPz/PzS8NPz/PND0vDT8/z0Q+Lw0/P89TEz+hQ61HIUXYPk01P5tDUT1RQVE/Pz9QIUY/ITMzPyFAJT9Vb1dfUY9Tf03vUN9PDz8/lxVBPxOLRT8nHItFP5GLRT8dRY/sPz/gPTWP7D8/oD01j+w/P2A+NY/sPz+APjWP7D8/wD01j+w/P6A+Nf9VQD8gQzWP7D8/AD01j+w/PyA+NY/sPz9APjWP7D8/YD01j+w/P4BDNY/sPz+gQ6Q9j+w/P8A+/Y/sPz/gPjWP7D8/AD41j+w/P0BETdA9ReNLx0l4Pk+5UTFX9VUsPh9QPR0/Pz9YLEU/W0CYP0xvRl9Ij0J/RO9D3z4vPQ/3I0E/U4xFP61BPz8nXIxFP7yJRT/xRY/sPz9AQzWP7D8/YD41j+w/PyBDNY/sPz9gPTWP7D8/4EM1j+w/P0A+NY/sPz8gPjWP7D8/AD41j+w/P8A+NY/sPz+gPjWP7D8/gEM1j+w/P6A9HER/HEc/MW8cRz8lj+w/P+A+NY/sPz+gPWRBj+w/P6A+/Y/sPz8AQTWP7D8/IEE130lAP+BHNY/sPz/APjWP7D8/4D01j+w/P6BCNY/sPz9gPjWP7D8/QEM1j+w/P+A+NY/sPz9APjWP7D8/gEg1j+w/P2BIxD6P7D8/oET9j+w/P8BENY/sPz/gRDWP7D8/AEQ1j+w/PyBENY/sPz9ARDWP7D8/YEM1j+w/P2BCNY/sPz+AQjWP7D8/IEg1j+w/P0BI5EeP7D8/QEH9j+w/P2BENY/sPz+ARDWP7D8/4D41j+w/PyA+NY/sPz/gSDRTj+w/P+A9/Y/sPz/gQjWP7D8/AEI1j+w/PyBCNY/sPz9AQjWP7D8/YEE1j+w/P4BBNY/sPz+gQTWP7D8/wEE1j+w/P+BBNY/sPz+gSDWP7D8/wEjEWI/sPz8gRyuMRFMpUWdXrD0/SEUfQEMnNSXpK/hEMTM3+zUEQQv/CWcPcEIVKD0bWEQ/lEHv/e1QPfNYTfGvPz8/WCxFP1tAtD9Mb0ZfSI9Cf0TvQ98+Lz0P9yNBP1uKRT/NRD8/JySKRT8cj0U/F0WP7D8/AD01j+w/P4A9NY/sPz+gPTWP7D8/wD01j+w/P0A+NY/sPz/gPjWP7D8/QEM1j+w/P2A+NY/sPz/APjWP7D8/oD41j+w/P2A9NY/sPz8gQxREj+w/P8BE/Y/sPz9gQzWP7D8/YD01j+w/PwA+ZY/sPz+gPjWP7D8/YD01j+w/PwA+Nd9JQD9ARDWP7D8/wD41j+w/P0A+NY/sPz/APTWP7D8/oD01j+w/P4A9NY/sPz8APTWP7D8/ID41j+w/P8BDxD6P7D8/ID79j+w/P2A+NY/sPz9AQzWP7D8/4D41j+w/P0A+NY/sPz/APTWP7D8/oD01j+w/P4A9NY/sPz8APTWP7D8/oEN0Qo/sPz/APf2P7D8/oD01j+w/P4A9NY/sPz8APTWP7D8/ID41j+w/P4BDH0BBUylRZVeISVVoRx/cPic1JeErVD0zKTHpN5REBWELeD4RSD0XxEM/P1AjSD8jnR9vWV9bj1V/V+9S31EPVC8/P5cVQT+nj0U/J6y7RT+wj0U/Q5s9YEg/P1AqRT8qQDw/H29ZX1uPVX9X71LfUS9UD5cVQT+Xj0U/J2CPRT9NjUU/EUWP7D8/wEQ1j+w/P4A+NY/sPz8ARDWP7D8/IEQ1j+w/PwBCNY/sPz/gPTWP7D8/ID41j+w/PwA+NY/sPz/gPjWP7D8/QD41j+w/PwA9NY/sPz/APTWP7D8/oD01j+w/P4A9NY/sPz9gPTWP7D8/wD41j+w/P6A+tESP7D8/oD79j+w/PwA9NY/sPz/APTWP7D8/gD01j+w/P0BCNY/sPz8gQjWP7D8/YD01j+w/P6A9Nd9JQD+gRDWP7D8/4D01j+w/P4BDNY/sPz8gPjWP7D8/4EE1j+w/PwBBND2P7D8/wD79j+w/P6BDNY/sPz/AQzWP7D8/4EM1j+w/PwBDNY/sPz8gQzWP7D8/QEM1j+w/P2A+NY/sPz9ARDWP7D8/oEE1j+w/P8BBVEKP7D8/YEEfHEJZKR9vHaA9RexDLQxGM+hDMdU1Mzv7OWBEDzMNdRNQPjEkPRHAQi1QKEY/KDM5PyhAMT9Vb1dfUY9Tf03vUN9PDz8/lxVBP9+NRT8n6I1FP8SORT8PRY/sPz/gPjWP7D8/AD41j+w/PyA+NY/sPz9APjWP7D8/AD01j+w/P2A9NY/sPz+APTWP7D8/wD41j+w/P8A9NY/sPz+gPTWP7D8/oD41j+w/P4A+FETfSUA/4ET9j+w/P4A+NY/sPz/APTWP7D8/oD01j+w/P6A+NY/sPz8ARDWP7D8/AD01j+w/P0A+NY/sPz8gPjWP7D8/AD41j+w/P+A+NY/sPz9AQTWP7D8/YERUPo/sPz+AQ/2P7D8/oEM1j+w/P8BDNY/sPz/gQzWP7D8/AEM1j+w/PyBDNY/sPz9AQzWP7D8/gD01j+w/P2A9NY/sPz8AQTWP7D8/IEF0Qo/sPz8gRP2P7D8/QEQ1j+w/P2BDNY/sPz/AQR80QVMpUWtXyD0/SD5VB1snWaEjkD0pKS/zLXBEAykBawd0PglMPQ8/Pz9QKkU/KkA2Px9vWV9bj1V/V+9S31EvVA+XFUE/j45FPyeYjkU/TZRFPxdFj+w/PwBDNY/sPz8gRDWP7D8/IEM1j+w/P0BCNY/sPz/APjWP7D8/QEM1j+w/P2A+NY/sPz8ARDWP7D8/4D41j+w/PwA+NY/sPz8gPjWP7D8/AD01j+w/P0A+NY/sPz9gPTWP7D8/gD01j+w/P6A9NY/sPz/APTWP7D8/4D01j+w/P6A+NY/sPz+APrREj+w/PyBC/Y/sPz/gRKRB30lAP6BE/Y/sPz+gPjWP7D8/AD01j+w/PyA+NY/sPz8APjWP7D8/4D41j+w/P+BBNY/sPz8AQaQ9j+w/P+BD/Y/sPz9ARDWP7D8/gEM1j+w/P+A9NY/sPz/APTWP7D8/oD01j+w/P4A9NY/sPz9gPTWP7D8/QD41j+w/P6BBNY/sPz/AQcRCj+w/P6BD/Y/sPz/AQzWP7D8/YEEjWEcjKSFnJ/g9TxBCJQQ+K/dP5yn7Lyg9LXM3MzW9O0hBCTMPcQ1kPhFAPRc/UFNHP1PjSD9TE0I/UzNBP1MtT++XFUE/G5RFPyc0oEU/5JRFPz29PVBQQj9QnUxvRl9I70ffQg9BLz8/lxVBP8OURT8nzJRFP6CURT9BS4/sPz8APTWP7D8/7y2P7D8/vz30PUE/Pz9QKEY/KDP/PyhANz9Vb1dfUY9Tf03vUN9PDz8/lxVBP4uURT8nlJRFP3CRRT8PRY/sPz/APjWP7D8/gEM1j+w/P6BENY/sPz/ARDWP7D8/oEM1j+w/P8BDNY/sPz9gPjWP7D8/gD41j+w/PwA9NY/sPz+gPjWP7D8/4D41j+w/P0BDNY/sPz/gPTWP7D8/wD01j+w/P6A9NY/sPz+APTWP7D8/IEM1j+w/PwBDtESP7D8/4D39j+w/P8A9NY/sPz+APTXfSUA/YD01j+w/PwA9NY/sPz+APjWP7D8/YD41j+w/PwBBNY/sPz8gQTQ9j+w/PyBD/Y/sPz/gRDWP7D8/AEQ1j+w/PyBENY/sPz9ARDWP7D8/gEQ1j+w/P2BDNY/sPz/gPjWP7D8/oD41j+w/P8BBNY/sPz/gQVRCj+w/PwBD/Y/sPz+AQR30Qh8pHV8j1D1LlSs0QynjK9hKKdUtKTPzMYxEBzMFXQs0Pgl1DzRHKz9QWUU/WTNNP1ntVW9XX1GPU39N71DfTw+XFUE/O5JFPyesu0U/BJJFP0ObPSxHPz9QKkU/KkA4Px9vWV9bj1V/V+9S31EvVA+XFUE/65JFPyf0kkU/xZdFPwlFj+w/P+A9NY/sPz+gPTWP7D8/4EM1j+w/P0BENY/sPz9gQzWP7D8/gD41j+w/P6A+NY/sPz8APTWP7D8/wD41j+w/P+A+NY/sPz8APjWP7D8/ID41j+w/P0A+NY/sPz9gPTWP7D8/gD01j+w/P0BDNY/sPz8gQ7REj+w/P8A9/d9JQD/gRDWP7D8/IEM1j+w/PwBE7Y/sPz8APTWP7D8/oD41j+w/P4A+NY/sPz/gQTWP7D8/AEE0PY/sPz+gQ/2P7D8/wEM1j+w/P4A9NY/sPz9gPTWP7D8/QD41j+w/PyA+NY/sPz8APjWP7D8/4D41j+w/P8A+NY/sPz+gQTWP7D8/wEFUQo/sPz9AQ/2P7D8/YEEjHEJZKR9fHbA9RQkjqD0h5yfYRyXMPSe3K8svMy3zM2BEATMHZwUYPgtAPQk/QBZIPxZzRz9MvUiPQn9E70PfPg89Lz8/IEc9P0djTz9vt0M/+rhDP7eXRT8gPz8/b7dDP/q4Qz+3l0U/WC9GP1oz3j9aQBc/T29JX0uPRX9H70LfQQ8/P/cjQT9bmEU/rT0/PyckmEU/CJVFPw1Fj+w/P8A9NY/sPz8APjWP7D8/IEc1j+w/PwA9NY/sPz/ARDWP7D8/4EE1j+w/P0A+NY/sPz/gPTWP7D8/4EM1j+w/PwBDNY/sPz8gQzWP7D8/QEM1j+w/P6BDNY/sPz/AQzWP7D8/gEM1j+w/P4A9NY/sPz/gPjWP7D8/IEQ1j+w/P+BEtETfSUA/wD79j+w/P+A+NY/sPz/gRFRCj+w/P4A9/Y/sPz/gPTWP7D8/AEM1j+w/P+BDNY/sPz/AQjWP7D8/4EI0PY/sPz8gQf2P7D8/QEE1j+w/P2BENY/sPz+ARDWP7D8/AEE1j+w/P8BDNY/sPz+gQzWP7D8/QEM1j+w/PyBDNY/sPz+AQjWP7D8/oEJUQo/sPz8gRP2P7D8/QEctxEIdKSNnIfQ9SfhBJ6tJ8EMn/yVsPisnJTA+J3Q9SQQ9J9tJtEEpeD4vyTMxMfU3fEQFMQtnCeQ+D0w9DdA9Pz8/UChGPygz/z8oQDc/VW9XX1GPU39N71DfTw8/P5cVQT+vlUU/J7iVRT+blkU/DUWP7D8/wD41j+w/P6A+NY/sPz+AQzWP7D8/oEM1j+w/P6BENY/sPz8gQzWP7D8/QEM1j+w/P+A9NY/sPz9gPjWP7D8/AD01j+w/P8A9NY/sPz+gPTWP7D8/gD01j+w/P2A9NY/sPz+APjWP7D8/AEM1j+w/P+BDtESP7D8/YD39j+w/PwA9NY/sPz+gPTWP7D8/wD0130lAP0A+NY/sPz+APjWP7D8/4D01j+w/P0BDNY/sPz8gQzWP7D8/AEE1j+w/PyBBND2P7D8/AEP9j+w/P8BENY/sPz/gRDWP7D8/AEQ1j+w/PyBENY/sPz+ARDWP7D8/QEQ1j+w/P2BDNY/sPz9gPjWP7D8/wEE1j+w/P+BBVEKP7D8/4EP9j+w/P4BBI2xBWSkfYR0cPUVrK6BEJbhCK0RIKYg+L9kzKTHzN4BEBTMLYQmMQw93DaRHKz8/UFNHP1PjTD9TE0s/UzNGP1PtT++XFUE/J5tFPycwm0U//ZtFP0FJLzpHPy2fDT8//zEvOkc/Sxc/cD5Dmz1RP1FBUUNYN0w/IvNyPyLjcT8iM3Q/IkBpP1dvUV9Tj01/Tw8/P/cjQT/7m0U/3UI/PyfEm0U/8JxFP/1FLw0/P8BDNY/sPz8ARDWP7D8/IEQ1j+w/P0BENY/sPz9gQzWP7D8/gEM1j+w/P6BDNY/sPz/gPTWP7D8/AD10Pq9dQz/gQf2P7D8/AEE1j+w/P0A+NY/sPz9gPTWP7D8/gD01j+w/P6A9NY/sPz/APaQ9j+w/P0BB/Y/sPz9gRDWP7D8/gEQ1j+w/P6BENY/sPz/ARDWP7D8/4EQ1j+w/PwA+NY/sPz8gPjRBj+w/P0BC/Y/sPz9gQSRCj+w/PyBB/Y/sPz/gQzWP7D8/AEM1j+w/PyBDNY/sPz9AQzWP7D8/YD41j+w/P4A+Ufk/REJNiz07UyBBHyBCL3VROEgt5zMAR/3APj8/P1giSD9UExM/VDMOP1RACT9JX0vvRt8/P/cjQT+znEU/3T0/Pye8nEU/g5xFPz1FLw0/P99Bxz8lPRBDP1g3TD8i8+I/IuPhPyIz5D8iQBk/V29RX1OPTX9PDz8/9yNBP3ecRT9dPT8/J0CZRT8emUU/S0UvDT8/3y0vDT8/vzF/Okc/FS8NPz+fMe8aRz8pfzpHP03PPzE9FEc/Fz1RQ5tFDEZBUUtRQ1haRD9MMwo/TEALP0HvPz/3I0E/E5lFPw09Pz8nhL1FPxyZRT9DFEM/mT0/WFpEP0wzCT9MQAU/Qe8/P/cjQT+/mUU//T0/PyfImUU/yplFPz1J7xRHP0O/P5k9WDFGPyQztz0kQKk9T29JX0uPRX9H70LfQQ8/P/cjQT+7mUU/3VQ/PyeEmUU/e19FP7dFD11DPyA9Nf/sPz+ARfHv4Ec/1S8NPz9ARTnP4Ec/KX/gRz8Rn/9HP9Q9/+w/P8BFVD5fXUM/QD4Bb+BHP+lP3Uc/0S/dRz+1Lw0/PyBFOQ/dRz8pv91HPxGf3Uc/lD2P7D8/AEUBf91HP6Q+Lw0/P281Lw0/P48xX91HPxUvDT8/IEI5P95HP90vDT8/oEI5H95HP90vDT8/4Es5/95HPynv3kc/Ec/eRz8pf95HPxFf3kc/KU/jRz/MQy/jRz9kQy8NPz9AQQEP40c/5S8NPz9gRDnv40c/3S8NPz+ARDnP40c/KX/jRz8RX+NHPylP5Ec/ES/kRz8p3+RHP4xH7wpHPyRILw0/P4BBAb/kRz8pbwhHPwxFf/5HP6RFLw0/PwBBAa/kRz8pX+RHP4xGP+FHPyxLH+FHP3xL/+FHPxxM3+FHP7RMLw0/P8BHPEm/4Uc/1EkvDT8/oEdcSm8ARz/8Sp/hRz+USi8NPz+ARxRPnw0/PyBQAW8ARz8sUH/hRz/EUC8NPz9gR0xNX+FHP+RNLw0/P0BIbE1vAEc/DE4/4kc/pE4vDT8/IEgsU28ARz/MUx/iRz9kUy8NPz9gPeRUnw0/PwBEAf/iRz/lLw0/PwBIoe/iRz+Fnw0/P8BGOc/iRz8cPa/iRz+0PS8NPz/gSDw+X+JHP9Q+nw0/P2BGAT/nRz/sQx/nRz+EQy8NPz/ASARELw0/P6BD/S8NPz+gQTn/50c/Ke/nRz80Wy9dQz/gQsw9NT9UPj2EPUOYPT2RRTlLe0VwRE/oPU0cQ1FoPU2ZWwNZAD1bSEdNWx1rJwMlwSuhL4kxVEE1AztjOQP/cEInyf3BA9kHfwk3D5kNNxPvETkX2EMnDRWzGQPfoEMnB92p4QPn9EMn/+t/J9A+5aRDIUBI7wchO+05IQvzF/ExIbv1ByE5++35I78V+SMh/b0HITnDESH/wQchB8cvIXPLByE5yTEhu80HITfTBSHR0SfXB9E51QXR/9t32WQ90TWdCdE5owXR/6F3p4w90ferB9E5qQXRHa+1swOx/7PcPq2nryfRLyG5t+w9IeVNpEU/BUVRQVFJUVNRUVFXUR9RI1ElUSlRLVE3Uf1RAVEFURVR3VHrUeVR6VHbUZ9RoVGlUT3/TSs5UTVRMVEvUStREVENUQlRB1EDUeFRIVH5USFR0VHZIdFRpyGzUdFRIQEnURlRJ1EdUVsrTVFFPz9AQT0/QS097yBEPT9EM0E/D11DP+pdQz8bXUU/ID8/Pw9dQz/qXUM/G11FP1geRD9QQEEfQ+8+3z0vPz+PIEE/Hz9AP1g5TD8s88Y+LOPFPiwzyD4sQL0+V29RX1OPTX9PDz8/9yNBP4tdRT89Wz8/J5RdRT/JXkU//0UvDT8/7y0vDT8/zzGfOkc/GQ8LRz+9Lw0/P8A+OQ8LRz/dLw0/P18xjxpHPymfOkc/jD2fOkc/LD4/30c/xD4vDT8/ID0BLzpHP+UvDT8/oD05H99HPymfOkc/7ERP/Uc/hEQvDT8/AD0BbwBHP+UvDT8/4D05D99HPymfEkc/EQ8XRz/1Lw0/PwA+Ob/fRz8pjxdHPxHfAUc/HEjfAUc/tEgvDT8/wD0Br99HPynfAUc/Ed8BRz/jBT/jPStD2UHcPkOxRWdPN03MRT37Q8BEUatXk1kxH8BBQ9kjhyUzK3UlmS0zM0w9LSxIQ5k7Mzl7O4xBPxFDUUFRR1FLUVNRUVFVUR1RIVEpUTFRN1H/UUMdRVFPUUNRV1FZUTsrLSslKyM/PyBEPT9E80E/X5pDP3iaQz+/wEU/ID8/P1+aQz94mkM/v8BFP1BbSz9b41Q/WxNOP1szTT9brVdvUV9Tj01/T++XFUE/A2NFPycMY0U/32NFP0FFj+w/P+8tj+w/P98t30lAP79DVD1BHD5DP1gsRT9bQMg/TG9GX0iPQn9E70PfPi89D/cjQT/LY0U/LUM/PyfUY0U/tWRFPw1Lj+w/P+BCNY/sPz9gPTWP7D8/4EM1j+w/PwBBNY/sPz/APTWP7D8/gD01j+w/PwBDNY/sPz/APjWP7D8/AD01j+w/P+A+NY/sPz8APjWP7D8/ID41j+w/P0A+NY/sPz+gPTWP7D8/4D10Po/sPz+gPvRDj+w/P6BB/Y/sPz/gPTWP7D8/wEE130lAP4A+NY/sPz8APTWP7D8/wD7tj+w/P8BDNY/sPz8gQTWP7D8/QEE1j+w/P0A+NY/sPz8gPjWP7D8/AD41j+w/P+A+dD6P7D8/oEOERN9JQD+APv2P7D8/AD01j+w/P2BD7Y/sPz+ARDWP7D8/oEQ1j+w/P8BENY/sPz/gRDWP7D8/AEQ1j+w/PyBENY/sPz9ARHQ+j+w/P6A+H6hHWWw9H1BDI6Q9J+REJdkr3SfMRDXwQzsoPjmUPf+d/ec5zEQP7EMNtEM/P1AjTD8j8yc/I+MiPyMzIT8jQB8/V29RX1OPTX9PDz8/lxVBP09hRT8nWGFFP/RhRT9VRY/sPz8APTWP7D8/wD41j+w/P+A+NY/sPz8APjWP7D8/ID41j+w/P0A+NY/sPz9gPTWP7D8/gD01j+w/P6A9NY/sPz/APTWP7D8/4D01j+w/P2A+NY/sPz+APkWARFEpV19V0D09XT8/P1BHQz9H7UPvPt89L5cVQT/XYUU/J6BhRT+sYUU/Q0kPC0c/LS8NPz9fRVE/hT2nQxw9P6k9Pz8/WDdMPyLzCj8i4wk/IjMMPyJAAT9Xb1FfU49Nf08PPz/3I0E/Z2FFPx09Pz8ncGFFP7RiRT83RY/sPz9gPTWP7D8/QEE1j+w/P2BENY/sPz/gQzWP7D8/AEM1j+w/PyBDNY/sPz9AQzWP7D8/YD41j+w/P4A+NY/sPz+gPjWP7D8/wD58Pl/sRz8UQ4/sPz/APQE/6Uc/5Y/sPz8APjWP7D8/ID4130lAP6BBNY/sPz9APjWP7D8/wEPtj+w/P8BENY/sPz/gRDWP7D8/AEQ1j+w/PyBENY/sPz9ARDWP7D8/YEM1j+w/P4BDNY/sPz+gQ+RDj+w/P6BEJc0/ET0YQVHMPUGwQ1eoPVVoPVn1H0hDHTcjvyH7IyxBMWQ+N4BDQf9DCT8RVVFXUVtRQT8/P1BFQz9FM0c/RQ1B35cVQT8/Z0U/J0hnRT9UZ0U/Q0mf/0c/LS8NPz/PRVU/hz3JQ6c/Nz1QUkg/UkAhP0ZvSF9Cf0TvQ98+Lz0PPz+XFUE//2dFPycIZ0U/v2dFP09Fnw0/P+A+NZ8NPz9APjWfDT8/oD01nw0/PwA9ae/oRz8kPS8NPz9gRKw9fzpHP0Q+Lw0/P+9NkENHvz+rS7c/rU+vP4lFUUlRP1BXSD9XMyU/V0AjP0tvRV9H70LfQQ8/P5cVQT+zZ0U/J7xnRT9zZ0U/T0WfDT8/oD41nw0/PwA+NZ8NPz9gPTWfDT8/wD1pT+hHPyQ9Lw0/P9/cPU/oRz90PS8NPz/gRE/EQ0e/P6tLoT+dT8s/40VRST8/UCpFPypA2D8fb1lfW49Vf1fvUt9RL1QPlxVBPydoRT8nMGhFP/ZmRT+3Sy8NPz+gUzWfDT8/IErxn91HP9UvDT8/YEs5f+FHP90vDT8/QEo57+ZHPymf5kc/EX/mRz8pv91HP5l/5kc/jD1/5kc/HEN/5kc/LY/sPz9ATDlv5kc/3S8NPz8ATIUvDT8/AEw1j+w/P+A+NY/sPz8ARjk/50c/3S8NPz8gTDkf50c/3S8NPz8gTzlP60c/KW/gRz8R/+tHPylP3Uc/ND6P7D8/QEP9j+w/P4BCNY/sPz/APjXfSUA/4Es1j+w/P2A+NY/sPz+gQjWP7D8/IEE1j+w/P0BBNY/sPz9gRF2P7D8/IEI1j+w/P0BCNY/sPz9gQTWP7D8/gEE1j+w/P6BBNY/sPz/AQTWP7D8/4EE1j+w/PwBBBESP7D8/wEL9j+w/P+BCNY/sPz8AQsRJj+w/P0BE/S8NPz+gPTnv60c/3S8NPz/ASTk/3kc/3S8NPz9gTDkv3Uc/3S8NPz+ATDl/3Uc/3S8NPz9AUDnP60c/KY/rRz8Rb+tHPykv7Ec/EQ/sRz8pn+FHPxREj+w/PyBDAb/hRz8kQd9JQD9ARf2P7D8/YEM1j+w/P8BINY/sPz9APjlf4Uc/3Y/sPz/gSDm/5Uc/Ka/lRz8pX+VHP62P7D8/QEg1j+w/P2BHNY/sPz+ARzWP7D8/oEc1j+w/P8BHNY/sPz/gRzWP7D8/AEc1j+w/PyBHZEOP7D8/AEj9j+w/P6BDNY/sPz8gSJQgnw0/P8BKHB1f4Uc/tB0vDT8/AEsBv+FHP+UvDT8/IEs5z+xHPymf4Uc/tbc92UPlPZ9Bx0eTSQNPbU0DU3RDVehDWylZPD0h+SfPJYEvAy1fMwMxQEw5N/8X/Yg9BwhCF3hEGcxEVY3fB92D4aHln+l/8wPxZfcD9XP7A/ksSd2lvxg9vVBDxWA+y8HF9EPT1EejREGl4cnMQ1VdPXQ9q+89z6nTr5WxA7f7sQuzFT0vP/09UUFRRVEnUeNR51HrUe9RvVG/UctRrVFZUStRM1EvUSVRIR1bHcVR+1H3UfNR6VHlUeFR3VFNUUlRR1E9UalRsVGvP1BWSD9WMzk/VkA3P0tvRV9H70LfQQ8/P5cVQT/na0U/J/BrRT+Wa0U/WUWP7D8/AD01j+w/PyA+NY/sPz9APjWP7D8/YD01j+w/P4A9NY/sPz+gPTWP7D8/wD01j+w/P0BH1D6fDT8/IEH9nw0/P4BENZ8NPz/gRDWfDT8/QETsRI8IRz+ERC8NPz8APgxB/wNHP03cQU+ERFfLPw9V11vPPzA+VVFZUT8/Pz9AwUc/wfNBP0/jRz9PM0I/Ty1LX1AfRT8fE0w/HzNGPx8tW29VX1d/Ue9U35cVQT8nbEU/JzBsRT85bEU/Q0uP7D8/fzOP7D8/nz0bQz8/PyBFQz9F80M/RDNBP5/cRD+y3EQ/Y75FPyA/Pz+f3EQ/stxEP2O+RT9ARUM/RTNHP0UtQe9QJUY/JTMePyVAVz9Zb1tfVY9Xf1HvVN9TDz8/lxVBP9tsRT8npGxFP4NsRT9FSZ86Rz8xn/9HPxXPzUQ/oD013+w/P199/+w/P0A9U9s/HEdFPD0/WD1DFERHED1FG0FRPVE/IUM/P0BKQT9KE0U/SjNIP0oNRt8gRD0/RPNHPw/RRD/S0UQ/X2xFPyA/Pz8P0UQ/0tFEP19sRT9QQ0A/Q/0/P5cVQT8jaUU/JyxpRT8uaUU/PUnv6Uc/Q00/AT1ARkM/RuNHP0YtQl8gEkM/EjNBP0TzQj/vrEQ/vqxEPzdpRT8gPz8/76xEP76sRD83aUU/IEQ9P0TzQT9P+0c/IvtHP7/ART8gPz8/T/tHPyL7Rz+/wEU/IEQ9P0QzQz8P9kc/6fZHP2O+RT8gPz8/D/ZHP+n2Rz9jvkU/IEQ9P0QzQz9v9Uc/SfZHP2O+RT8gPz8/b/VHP0n2Rz9jvkU/IEQ9P0QzQz+v9kc/ifZHP2O+RT8gPz8/r/ZHP4n2Rz9jvkU/WFxCP0lATT9Cj0TvQ98+Dz0vPz+PIEE/9z8/PyAdQT8dc08/T2NQP0eDVj9/zUQ/ps5EP3tpRT8gPz8/f81EP6bORD97aUU/IEpBP0rzQz9F40I/RDNBP4+mRD8hq0Q/Y75FPyA/Pz+PpkQ/IatEP2O+RT9QUUU/UTNNP1HNTW9PX0mPS39F70jfRw+XFUE/z2pFPyfYakU/rWpFP0dFLw0/P8A9Oa/pRz/d/+w/P9/N/+w/P79JvT10PkOkREGIPUewQz1RQ1E9Pz8/WC1MPyPzKT8j4yw/IzMrPyNAIT9Xb1FfU49Nf08PPz/3I0E/c2pFPx1APz8nfGpFPydvRT9JRQ9dQz//MT/qRz8V/+w/P5/JbxlHP63/7D8/f13/7D8/QD00Pf/sPz9fW7E/OT1cREN1Qd89kENHVEFFmEM/uD1JXD1L7T1RQ1FHUT0/IEQ9P0TzQT9PzUQ/Ks1EP0O6RT8gPz8/T81EPyrNRD9DukU/UChGPygzPD8oQDM/VW9XX1GPU39N71DfTw8/P5cVQT/Tb0U/J9xvRT+mcEU/C0WP7D8/4EM1j+w/P6A+NY/sPz8AQzWP7D8/IEM1j+w/P4BDNY/sPz+gQzWP7D8/wD41j+w/P+A+NY/sPz8APTWP7D8/AD41j+w/PyA+NY/sPz9APjWP7D8/YD01j+w/P4A9NY/sPz+gPTWP7D8/wD01j+w/P4A+NY/sPz9gPrREj+w/P+A9/d9JQD9ARDWP7D8/AD01j+w/P+A+NY/sPz/APjWP7D8/gEQ1j+w/P6BEND2P7D8/gD79j+w/P8BDNY/sPz/APTWP7D8/oD01j+w/P4A9NY/sPz9gPTWP7D8/QD41j+w/PyA+NY/sPz8APjWP7D8/QEE1j+w/P2BEVEKP7D8/YD79j+w/PwBBWRRCHykdXSOsPUsLIVA9J3w9JcEpKS/pLbREAykBcQfkPgVAPQs/Pz9YN0w/IvPaPyLj2T8iM9w/IkDRP1dvUV9Tj01/Tw8/P/cjQT8/bUU/nUM/PydIbUU/Jm1FP0VLj+w/PyA9NY/sPz/PLY/sPz+/LY/sPz8APTWP7D8/4D1LdD1DvUG8RkeYSEX1Qbg9P1gvRj9aMz1AWkB3P09vSV9Lj0V/R+9C30EPPz/3I0E/421FP61CPz8n7G1FP8JuRT8PS4/sPz8ARzWP7D8/wD01j+w/P4BCNY/sPz9gQjWP7D8/gD01j+w/P2A9NY/sPz/gPjWP7D8/QEc1j+w/PyBHNY/sPz/AQzWP7D8/4EM1j+w/PwBDNY/sPz8gQzWP7D8/QEM1j+w/P2A+NY/sPz+APjWP7D8/oD41j+w/P8BBNY/sPz/gQZRDj+w/PwA9Ab8DRz/lj+w/PyA+Nd9JQD9gRDWP7D8/4D01j+w/P4BB7Y/sPz9APjWP7D8/IEI1j+w/P0BCND2P7D8/wET9j+w/P+BENY/sPz8ARDWP7D8/IEQ1j+w/P0BENY/sPz9gQzWP7D8/gEM1j+w/P6BDNY/sPz/gQjWP7D8/AEKkQY/sPz+gRP2P7D8/oEIp5EIdNSNnITg9TQ8nCD0lCycYPSksPS/XLQQ+L/EzNTHzN4hDBzUFXwvIPQlIPQ8DLyw+J/Q9PxEnPz8/WCVFP1vjVz9bM1I/W21Nb09fSX9L70YP9yNBP2duRT/tPz8/J3BuRT9Dc0U/QUuP7D8/ny2P7D8/ry2P7D8/z0f4PUMNQTBDQwc/P1gtTD8j8zA/I+MvPyMzKj8jQCc/V29RX1OPTX9PDz8/9yNBPztzRT8tQD8/J0htRT8Ec0U/S5w9Q71BFEZH2EhF9UGgPT8/P1gvRj9aM8U/WkC/P09vSV9Lj0V/R+9C30EPPz/3I0E/v3NFP20+Pz8nyHNFP8d0RT8HS4/sPz+AQTWP7D8/YD01j+w/P2BBNY/sPz9AQjWP7D8/IEM1j+w/P4BDNY/sPz+gQzWP7D8/IEI1j+w/P0BDNY/sPz8APTWP7D8/wD41j+w/P+A+NY/sPz8APjWP7D8/ID41j+w/P0A+NY/sPz+APjWP7D8/4D01j+w/PwBDNY/sPz/gQ5RDj+w/P6A9/Y/sPz/gQzXfSUA/IEQ1j+w/P+A9NY/sPz8APTWP7D8/IEE1j+w/P0BBpY/sPz8AQzWP7D8/YEM1j+w/P0A+NY/sPz8gPjWP7D8/AD41j+w/P+A+NY/sPz/APjWP7D8/4EE1j+w/PwBBBESP7D8/oEEnJEIdMyNnISA9TQ8nED0lBStcPSnNL1Q+Kbw9LzMt8zO4Q/01A2EB0D0vQD0HAylwQz8/QFhFP1jjRj9YE0U/WDNIP1gtVG9OX1B/IEQ9P0TzRz8PekQ/2npEP7t0RT8gPz8/D3pEP9p6RD+7dEU/QFZCP1bdUm9UX07vTd9QD08vPz9QI0Y/IzMIPyNA/z9Ub05fUI9Kf0zvS99GDz8/lxVBPy9xRT8nOHFFP0lyRT85RY9MQD8gQzWvbUQ/AD41j+w/P0A+NY/sPz+gPjWP7D8/wD41j+w/P8BDNY/sPz/gRDWP7D8/AEQ1j+w/PwA9NY/sPz8AQTWP7D8/IEE1j+w/P0BBNU8NPz9gPTVfbUQ/oEI1zzRAP8BBX62P7D8/gD5lj+w/P4BDNb9tRD/ARDWPTEA/YEM1j+w/P6A97U8NPz9gRDWP7D8/oEM1j+w/P6BENY/sPz+ARKw9LxBBP7REj+w/P0BDNEGP7D8/YD79j+w/P4A+JEKP7D8/AEhcRy8QQT/91T04PlcAPVUcPVtjWUw+VbkdH1WwPSMtIeg9J60lvD0n6yukPSkLL+EtzD0vAyvpMx8hcyPHVWhCMb9VXEM3ozUPVVBGO1w9Vbw9OVdRMENbUEpHP0rNRm9IX0J/RO9D3z4PPS+XFUE/+3JFPyfEckU/1XJFP0FFj+w/PwA9NZ8NPz/v5Y/sPz+gPU2nPfA+Qzs9+0EgPT0BQSc91T87PT9AU0E/U+NHP1MzQj9TLU/vIEQ9P0QTQT9fWUE/cllBP69yRT8gPz8/X1lBP3JZQT+vckU/QE5HP04TRT9OM0g/Ti1Kb0xfRu8gRD0/RONHPy9ZQT8SWUE/Y3JFPyA/Pz8vWUE/EllBP2NyRT8gRD0/RPNBP4/7Rz9i+0c/v8BFPyA/Pz+P+0c/YvtHP7/ART9QV0U/V+NPP1cTSj9XM0k/V81Tb01fT++XFUE/33dFPyfod0U/9XdFP0FJP99HPy0vDT8/3+E/30c/RQs/k0OLPxhDPVFBPz9QQT0/QS09L5cVQT/Xd0U/JyzART+gd0U/PYU9QFNHP1PjTD9TE0s/UzNGP1PtT+9AU0c/U+NIP1MTQj9TM0E/Uy1P71BGQT9GzUJfRO9D3z4PPS+XFUE/Y3dFPydsd0U/endFP0FJLxBBPzFvGUc/FS8NPz9APUV7PWM/ID1BxD0/Z0NQQT0/QS09L5cVQT9beEU/JyzART8keEU/PWs9UFVHP1UzTT9VzVFvU19N71DfTw+XFUE/A3hFPycMeEU/5HhFP0dLj+w/PyA9OX/qRz8pj+pHPyXf7D8//0PsPkdIPUFQSkM/SjNHP0oNRu+XFUE/v3hFPyfIeEU/ynhFPz1JL+9HPz0TPT8/UFhFP1jjSj9YM0k/WO1Nb09fSX9L70YPlxVBP7N4RT8nvHhFP4N4RT89Rd9JQD//Qd8/ED49lT9ATUc/TRNIP00zRz9NLUlfS+9G31BURz9U80U/VONIP1QzRz9UDVBflxVBP3t4RT8nGKpFP0R1RT9DEz/nPT8/WENAP0P9Pz+XFUE/W3VFP98gdUU/PVk/UFRHP1QzSj9U7VBvSl9M70vfRg+XFUE//3VFPycIdUU/4nVFP0VL/25EP18xP99HPxUvDT8/ID05vzpHP90vDT8/30kPPaVBg0XQPUFRQ1FHUT0/UE9HP08zUz9PjUtvRV9H70LfQQ+XFUE/03VFPyfcdUU/tnVFP0VFTw0/P+8xnzpHPxUvDT8/zy2P7D8/YD2JLxBBP0kVP909eUPUPUddRf89UUM/QEVDP0UzQj9FLUHfIEQ9P0TzQT9PQUE/F0FBP4t1RT8gPz8/T0FBPxdBQT+LdUU/UFlLP1nzTj9Z400/WRNQP1kzTz9ZrVVvV19Rf5cVQT8fdkU/Jyh2RT82dkU/QUWP7D8/7zEvOkc/FS8NPz+fRZ09OD5DtUGnPcdDP1BSQj9S81Y/UjNVP1JAVz9GDz8/lxVBP+N2RT8n7HZFP9p2RT9JRY/sPz/APjWP7D8/gD01j+w/P6A9NY/sPz/APTWP7D8/4D01j+w/PwA9NY/sPz+gPkO9PWRDST8/P1BLQT9LM0s/S+1H70LfQQ+XFUE/f3ZFPyeIdkU/lnZFP0FFj+w/P28xvzpHPxUvDT8/30XlPcw9Q9tB2T3rQz9YWEc/WA1Ub05fUI9Kf0zvS99GL5cVQT9De0U/N3CmRT9Qe0U/H3tFPz0/Pz1Ye0U/PUC/v+pHPz1MPT9ASkE/SuNIP0oTRz9KLUbvIEVDP0VjQj9EM0E/z2lEP65pRD8je0U/ID8/P89pRD+uaUQ/I3tFPyA/Qz8/Y0I/PzNBP89pRD+uaUQ/I3tFPyBEPT9E80E/T2lEPyppRD9DukU/ID8/P09pRD8qaUQ/Q7pFP1hZQT9LQCY/RO9D3z4PPS+PIEE//0A/P1goSD9W8zA/VuMvP1YzKj9WQCs/Tw8/P48gQT8PQD8/QD1APz0vPz9APz8/QEhAP0jdPz9AR0M/R+1D7z7fPS9AWEU/WPNIP1jjRz9YE0I/WDNBP1gtVF9QW0c/W+NMP1szSz9bDVdvUV9T74sMQT9APz8/MCRBPxskQT9r70c/Pz8/P1BXRD9X3VNfTe9Q308vPz+LDEE/QD8/P54kQT+QJEE/V/BHPz8/Pz9IV0c/V+NPP1czSj9XzVNvTV9P74sMQT9APz8/PyFBPyIhQT8D8Ec/IiFBP0BCPj9C/T4PPS8/P0hDQD9DHT8/iwxBP0A/Pz8WIkE/ZCJBP57wRz9kIkE/QD1APz0PPz8/Pz8/QENAP0NNPz9IRUM/RTNHP0UNQe+LDEE/PT8/P9srQT+fLEE/tvBHP58sQT+KLEE/YCxBP7bwRz+fLEE/QEpBP0rjQT9KM0Q/Sk1G70BCPT9CQE4/QFREP1QztT9UQLc/QQ8/P0BMQz9MM0g/TC1BD0A/Pz8/Pz8/QD8/P1hbQT9MM0k/TO1IX0LvQd+PIEE/Lz8/P0BKQT9K40U/SjNIP0oNRu9ARUM/RTNLP0XNQe9YUkM/R81D7z7fPS/3I0E/x3lFPwU/Pz8n0HlFP9l5RT9DS087QT//LU87QT8PR709OUM5PdE/P1hbQz9JbUPvPi89D48gQT/vPz8/WFpBP0/jTz9PM0o/T61L7/cjQT+XeUU/DT8/PydgeUU/Z3lFPz1FTztBP99BxT8JPac/P0BDQD9DHT8/WCdINFXjTz9RM0o/TS5MzUhfQu9BDz8/VzxHP0A/Pz97B0E/OghBP0A/Pz86CEE/AD8/P1hVRT9VY0w/VfNLP1XjRj9VM0U/Ve1Rb5cVQT8LekU/N3CmRT8YekU/5XpFPz0/Pz3gekU/PVC/P+1HPyw+QzQ9PcE/PUA+Pz1RP0FA7z8/QD8/P0BbSz9b408/WxNKP1szST9b7VdvUV9Tj01/T+9ITEA/TL0/P4sMQT9APz8/UA9BPx8PQT9Z7Uc/Hw9BP0BORz9O80M/SuM+P0YTPT9CM0A/QFRIP1TzRD9U40M/VBM+P1QzPT9UXz8/WFs+P0lAWz89Dz8/jyBBP48/Pz9AJEs/JOdEP1jzUD9Y408/WBNKP1gzST9YrVRfQFNHP1PjUD9TE08/UzNKP1OtT+9IVz0/V41TL4sMQT9APz8/cg5BP1ITQT+z7Uc/UhNBP0BCPj9CvT4PPS8/P0BKQT9K40o/SjNJP0rNRu89PUM/PlE/QT3fQO9APz8/QD8/Pz8/Pz9APz8/QD8/P0A/Pz9ATkc/TmNDP0rzPj9G4z0/QjNAP0BZRT9ZM0k/WS1Vb1dfUY9Tf03vUN9PD1gmRj9Y50k/VEBZP0lvS19Fj0d/Qe9E30MvPz9XPEc/PT8/P9jAQT94wEE/RPNHP3jAQT+4v0E/Ub1BP1bzRz8/Pz8/jj8/P0BBPT9BDT0PWE5HP05AVD9Lb0WPR39B70TfQy+LDEE/Qz8/P2H2QT8w+0E/Du5HPzD7QT9h9kE/rPtBP73uRz8/Pz8/LPxBPy78QT8O7kc/MPtBPyz8QT8u/EE/ve5HPz8/Pz9AW0s/W+NMP1sTSz9bM0U/Wy1Xb1FfU49Nf0/vSFhFP1jzSz9Y40Y/WDNFP1gNVG9OX1CPiwxBPz0/Pz9Z6EE/FOVBP0A/Pz/K5UE/9OVBP8rlQT9APz8/yuVBP0hURz9U80c/VONCP1QzQT9ULVBfiwxBP0A/Pz+C5UE/POZBP0A/Pz8O5kE/WCVFP1tAMD9Mb0ZfSI9Cf0TvQ98+Lz0PjyBBP+9APz9AVUU/VTNTP1WtUW9TX02PT39J70zfSw9YIkU/WEAiP0xvRl9Ij0J/RO9D3z4vPQ+PIEE/J0A/Pz8/Pz9AQ0A/Q/0/P0BDQD9D/T8/QENAP0P9Pz9AQ0A/Q/0/P0BFQz9FM0U/Re1B70BIPT9IrT0PQFxLP1zzTD9c40s/XBNGP1wzRT9cDVhvUo9Uf1gmSD9VQNk/Rm9IX0J/RO9D3z4vPQ8/P48gQT9fQz8/QFxLP1zzRj9c40U/XBNIP1wzRz9cLVhvUl9Uf0BPQT9P80I/TzNBP08tS19ATUc/TRNFP00zSD9NLUlfS+9G30BXRT9X40w/VxNLP1czRj9XDVNvTV9P70BFQz9FM0w/Rc1B71hZQT9K40k/SjNMP0rNRu+PIEE//z8/P1gpSD9c458/XDPaP1xA1T9JX0vvRg8/P48gQT9/Qz8/QFRHP1TzSD9U40c/VDNCP1QtUF9YJEU/URNPP1EzSj9R7U1vT19Jj0vvRt+PIEE/Nz8/P0BPQT9P80k/TzNMP0/NS19ATUc/TRNLP00zRj9NDUlfS+9G30AgRT8g40U/IBNIPyAzRz8gLVxvVl9Y71gmSz9b41A/WxNPP1szSj9b7VdvUV9Tj01/T++PIEE/Nz8/P0BTRz9T40Y/UxNFP1MzSD9TDU/vQEpDP0rzPT9FM0A/QB1FPx3zSD8d40c/HRNCPx0zQT8dLVlfQEQ9P0QzQD9QSkM/SjNBP0otRu+LDEE/QD8/P7nLQT+Hy0E/OfNHPz8/Pz9QSkM/SjNBP0otRu+LDEE/QD8/P/nLQT/Hy0E/OfNHPz8/Pz9QSkM/SjNBP0otRu+LDEE/QD8/PznLQT8Hy0E/OfNHPz8/Pz9YKUg/XOODP1wzfj9cQLk/SV9L70YPPz+PIEE/X0Q/P0BXRT9X40k/VxNMP1czSz9X7VNvTV9P71BYRT9Y808/WONKP1gzST9YzVRvTl9Qf4sMQT89Pz8/65RBPwKRQT8Y80c/Pz8/PwqRQT8OkUE/GPNHPz8/Pz9ASz0/S+1ED1BKQz9KM0E/Si1G74sMQT9APz8/zZFBP3aRQT8580c/Pz8/P1BNQT9NM08/Ta1JX0vvRt+LDEE/QD8/Py+SQT+XkkE/+PNHPz8/Pz9QSkM/SjNBP0otRu+LDEE/QD8/P0mXQT9Wl0E/OfNHPz8/Pz9AUUM/UTNLP1HNSg9IQT0/QS09L4sMQT9APz8/IJVBP++VQT+v80c/tpVBP1BKQz9KM0E/Si1G74sMQT9APz8/ZJhBP2mYQT/R80c/Pz8/P1BBPT9BLT0viwxBP0A/Pz9YmUE/H5lBP4bzRz8/Pz8/WFlBP0rjSj9KM0k/Sq1G71c8Rz9APz8/hZlBP6eaQT9j80c/Pz8/Pw0/Pz9ARz0/R81DL1BYRT9Y80s/WONGP1gzRT9YDVRvTl9Qf4sMQT9APz8/7l5BP95jQT9880c/Pz8/P0BTQT9T40I/UzNBP1MtT+9QVEc/VPNFP1TjSD9UM0c/VA1Qb4sMQT9APz8/YmBBPyldQT9880c/Pz8/P0BKQT9KYz4/RfM9P0QzQD9AQT0/Qe09L0BIQD9InT8/QEQ9P0TzQD9AXEs/XPNKP1zjST9cE0w/XDNLP1ztWG9SX1R/WCxMNFqDSj9W80k/UuNMP04zSz9KLkXtQW9DXz0PPz+PIEE/Lz8/P0BcSz9c80o/XONJP1wTTD9cM0s/XO1Yb1JfVI9AUUU/URNPP1EzST9R7U1vT19Jf0vvRt9AWEY/WBNbP1gzVT9YQFM/TW9PX0l/S+9G3z8/UFRHP1TzRj9U40U/VDNIP1QNUF+LDEE/QD8/P/0+Qj8XPkI/UfRHPz8/Pz9YIEc/TRNJP00zTD9N7UlfS+9G348gQT8vPz8/QFpGP1rzWT9a41w/WjNbP1pAVz9Tb01fTw8/P0BRSD9RQAM/Sm9MX0Z/SO9H30IPQS8/PyBHPT9Hk/4/7xFCP9sXQj+zQkY/ID8/P+8RQj/bF0I/s0JGP0BXRT9XM08/Vw1Tb01fT49Jf0vvRt9FD0BXRj9X40g/VxNHP1czQT9Xb1FfU49Nf0/vPz9YL0Y/WjP3QFpA6UBPb0lfS49Ff0fvQt9BDz8/jyBBP99GPz9AW0s/W+NMP1sTSz9bM0Y/Wy1Xb1FfU49Nf0/vQE9BP0/jSD9PM0c/Tw1L70BLQz9LM0s/S+1H70BbSz9b41A/WxNPP1szST9b7VdvUV9Tj01/T+9AU0U/UzNKP1MNT29JX0uPRX9H70LfQQ9YWkQ/TDPsP0xA5z9B7z8/jyBBPy8+Pz9AVUg/VZ1Rb1NfTY9Pf0nvTN9LD0YvPz9QSkM/SjNCP0otRu+LDEE/QD8/PwfrQj8N60I/APRHPz8/Pz9ARUM/RTNIP0UNQe9IQT0/QS09L4sMQT9APz8/RuxCPx/sQj+28Ec/H+xCP0hBPT9BLT0viwxBP0A/Pz+e60I/t+tCP7bwRz+360I/UEE9P0EtPS+LDEE/QD8/Py3vQj8H70I/GPRHPz8/Pz9IQ0A/Q/0/P4sMQT9APz8/5e9CP+3vQj9APz8/7e9CP0BORz9OM0s/Tg1Lb0VfR+9C30EPQFRIP1SDRD9U80M/VOM+P1QzPT9Ubz8/QFdFP1fjSz9XE0Y/VzNFP1cNU29NX0/vQE09P03tRg9ARkA/Rt0/P0BXRT9X40Y/VxNFP1czSD9XLVNvTV9P71BKQz9KM0E/Si1G74sMQT9APz8/lPJCP5ryQj/R80c/Pz8/P1BKQz9KM0E/Si1G74sMQT9APz8/UPdCP1b3Qj/R80c/Pz8/P0BCQD9C/T8/UFNBP1PjSD9TM0c/Uw1P74sMQT9APz8/jvlCP0b6Qj/q9Ec/Pz8/P0A/Pz9ASD0/SM09D0BIPT9I7T0PUEpDP0ozQT9KLUbviwxBP0A/Pz9cvUI/LL1CP9HzRz8/Pz8/UEpDP0ozQT9KLUbviwxBP0A/Pz/cvUI/rr1CP9HzRz8/Pz8/UEpDP0ozQT9KLUbviwxBP0A/Pz9kvUI/VL5CP9HzRz8/Pz8/UEpDP0ozQT9KLUbviwxBP0A/Pz8cvUI/5r1CP9HzRz8/Pz8/QFNHP1PjST9TE0w/UzNLP1PNT+9AVEE/VDNPP1StSe9M30sPQFhFP1jzUD9Y408/WBNKP1gzST9YrVRfQFhFP1jzSj9Y40k/WBNMP1gzSz9YzVRvQFhFP1jzTD9Y40s/WBNGP1gzRT9Y7VRfQFRHP1TzST9UE0w/VDNLP1TNUF9ASD0/SC1EL1BBPT9BLT0viwxBP0A/Pz99n0I/mJ9CP3zzRz8/Pz8/QFtGP1vzUj9b41E/WxNUP1szUz9bQE0/VF8/P1gnRz9V81M/VeNOP1UzTT9VbU8PjyBBP+8/Pz9QRUM/RTNHP0UNQe+LDEE/QD8/PwmlQj+LpUI/yPRHPz8/Pz9ARkE/Ri1Cf0TvQ98+Dz0vQEdAP0fdPz9QSkM/SjNBP0otRu+LDEE/QD8/P3SsQj8PqUI/nfRHPz8/Pz9QVkU/VuNLP1YzRj9WLVJvVF9Oj1B/Su+LDEE/QD8/P2+yQj8gt0I/u/RHPz8/Pz9AUkU/UjNSP1KtT29JX0uPRX9H70LfQQ9YJUY/WzMnP1tAHz9Pb0lfS49Ff0fvQt9BDz8/jyBBP28/Pz9YLEg/VhPPPVYzyT1WQMU9SV9L70bfPz+PIEE//1M/P1gwRj9aE9E9WjPTPVpAyT1Nb09fSX9L70bfPz+PIEE/31M/P0BBPj9BMz0/Qe8/P1BBPT9BLT0viwxBP0A/Pz/HukI/rrpCP8j0Rz8/Pz8/QFNHP1PjSj9TE0w/UzNLP1PNT+9ATkE/TuNHP04zQj9OLUrvUEpDP0ozQT9KLUbviwxBP0A/Pz/TiEI/n4hCP470Rz8/Pz8/UEpDP0ozQT9KLUbviwxBP0A/Pz+ciEI/XIVCP530Rz8/Pz8/WCxMNFrzUz9W404/UjNNP04uSa1Fb0dfQY9Dfz0PPz+PIEE/Dz8/P1gvRj9aM90/WkAXP09vSV9Lj0V/R+9C30EPPz+PIEE/tz0/P0BbSz9b40k/WxNMP1szSz9bDVdvUV9Tj01/T+9YHkU/UzNNP1PtT29JX0uPRX9H70LfQQ+PIEE/Nz8/P1BKQT9K40c/SjNCP0otRu+LDEE/QD8/PwyYQj/bmEI/ZvRHPz8/Pz9AWEE/WDNLP1jtTe9Q308PWCZCP1Xjcz9VM24/VUBvP0YPPz+PIEE/70I/P1BKQz9KM0E/Si1G74sMQT9APz8/uI1CPwOTQj/R80c/Pz8/P1BQRz9QM1A/UO1MX0aPSH9C70HfiwxBPz0/Pz+8X0I/9mBCP0PxRz8/Pz8/bGBCP0RdQj9D8Uc/Pz8/P1BKQz9KM0E/Si1G74sMQT9APz8/WZpCPzOaQj/R80c/Pz8/P0BJPT9JLUUvQFdBP1cTQj9XM0E/Vy1T31BFQz9FM0E/RS1B74sMQT9APz8/wGdCP85nQj8k8Uc/Pz8/P0BSRT9SE0s/UjNGP1ItTm9QX0qPTH9G71gmSD9VQHk/Rm9IX0J/RO9D3z4vPQ8/P48gQT9fQj8/UFZFP1bjSz9WM0Y/Vi1Sb1RfTo9Qf0rviwxBP0A/Pz9IQ0c/NkNHP7v0Rz8/Pz8/QEhAP0j9Pz9QW0U/W4NGP1vzRT9bM0g/Wy1Xb1FfU4+LDEE/QD8/P+lGRz+kRkc/OfFHPz8/Pz9AWEU/WDNRP1itVG9OX1CPSn9M70vfRg9AVEg/VN1Qb0pfTI9Gf0jvR99CD0EvPz9AUEg/UN1Mb0ZfSI9Cf0TvQ98+Dz0vPz9AIkw/IvNaPyLjXD8iM1s/IkBRP1tvVV9Xj1F/Uw8/P1BFQz9FM0s/Rc1B74sMQT9APz8/nk9HP4VPRz8U8Uc/Pz8/P0BBPT9B7T0PQE1HP00TSz9NM0U/TQ1JX0vvRt9ASkE/ShNHP0ozQj9KLUbvQEpBP0rzQz9F4z4/RDM9P1haRD9MQMU/QV9Djz1/Pz+PIEE/T0M/PyAnRT8nc8Q/H/PBP1fjwj9PE8c/RzPIPx9ZRz/2WUc/p09GPyA/Pz8fWUc/9llHP6dPRj9ASkE/SuNQP0ozTz9KjUbvWCxMFFrzUz9W404/UjNNP04OSa1Fb0dfQY9Dfz0PPz+PIEE/Fz8/P1haRz9PM0o/T+1Lb0VfR+9C30EPjyBBPy8/Pz9ART4/Rec9P0OdPz9IU0c/U+NFP1MzSD9TLU9vSV9Lf4sMQT9APz8/bS5HP3YuRz+n8Uc/di5HP1ghSD9X50k/U0BZP0hfQu9B30QvQw8/P48gQT+PPz8/QEE9P0FNPS9ARj4/RudEP0J9Pz8/Pz8/QENAP0M9Pz9AVkc/VvNIP1bjRz9WM0I/Vi1TD0hKQT9K40g/SjNHP0otRu+LDEE/QD8/P6U7Rz+wO0c/p/FHP7A7Rz9IRUM/RTNBP0UtQe+LDEE/QD8/P3w8Rz8vOUc/X/FHPy85Rz9ASUA/Sf0/Pz8/Pz9f7D8/Pz8/PwdNRj8/Pz8/Pz8/Pz8/Pz8/Pz8/Pj8/P+dNRj/PTUY/t01GPz8/Pz8/Pz8/Pz8/Pz8/Pz8/Pz8/f+VGPz8/Pz96enp6Pz8/P1c/Pz/P6z8/Pz8/Pz8/Pz8/Pz8/Tz8/P2/lRj8/Pz8/enp6ej8/Pz9XPz8/D+s/Pz8/Pz8/Pz8/Pz8/Pz8/Pz9X5kY/Pz8/P3p6eno/Pz8/Vz8/Pz/sPz8/Pz8/Pz8/Pz8/Pz8/Pz8/Pz8/Pz8/Pz8/TkY/Pz8/Pz8/Pz8/Pz8/Pz8/P0A/Pz9PTkY/Pz8/Pz8/Pz9APz8//+ZGPz8/Pz96enp6Pz8/P0M/Pz8/Pz8/Pz8/Pz8/Pz8/Pz8/Pz8/Pz8/Pz8/Pz8/F05GPz8/Pz8/Pz8/Pz8/Pz8/Pz9APz8/505GPz8/Pz8/Pz8/Pz8/PxfmRj8/Pz8/enp6ej8/Pz9DPz8/Pz8/Pz8/Pz8/Pz8/Pz8/Pz8/Pz9f7D8/Pz8/P69ORj8/Pz8/Pz8/Pz8/Pz8/Pz8/PT8/P89NRj+3TUY/Pz8/Pz8/Pz8/Pz8/Pz8/P7/mRj8/Pz8/enp6ej8/Pz9XPz8/zzNBPz8/Pz8/Pz8/Pz8/Pz8/Pz+n5kY/Pz8/P3p6eno/Pz8/Vz8/PxMzQT8/Pz8/Pz8/Pz8/Pz8/Pz8/X+w/Pz8/Pz83U0Y/Pz8/Pz8/Pz8/Pz8/Pz8/Pz4/Pz8XU0Y/b05GP7dNRj8/Pz8/Pz8/Pz8/Pz8/Pz8/Pz8/P4/mRj8/Pz8/enp6ej8/Pz9XPz8/jy5BPz8/Pz8/Pz8/Pz8/Pz8/Pz9f7D8/Pz8/P59TRj8/Pz8/Pz8/Pz8/Pz8/Pz8/Qz8/P4dTRj9vU0Y/h05GP7dNRj8/Pz8/Pz8/Pz8/Pz8/Pz8/Pz8/Pz8/Pz935kY/Pz8/P3p6eno/Pz8/Jz8/P5c1QT8/Pz8/Pz8/Pz8/Pz8/Pz8/H+tGPz8/Pz96enp6Pz8/Pyc/Pz/HNUE/Pz8/Pz8/Pz8/Pz8/Pz8/P98BQT8/Pz8/N1RGPz8/Pz8/Pz8/Pz8/Pz8/Pz9APz8/B1RGPz8/Pz8/Pz8/Pz8/P9flRj8/Pz8/enp6ej8/Pz8fPz8/fwRBPz8/Pz8/Pz8/Pz8/Pz8/Pz9f7D8/Pz8/P89URj8/Pz8/Pz8/Pz8/Pz8/Pz8/PT8/P6dURj+3TUY/Pz8/Pz8/Pz8/Pz8/Pz8/PwfrRj8/Pz8/enp6ej8/Pz9XPz8/x/VBPz8/Pz8/Pz8/Pz8/P9cdRj8/Pz8/Pz8/P3UeRj/Hxkc/71dGPz8/Pz8/Pz8/0SNGP9/ARz9vV0Y/Pz8/Pz8/Pz9XJEY/X8BHPx8eRj8/Pz8/Pz8/PwUkRj9Py0c/Lx5GPz8/Pz8/Pz8/vyRGPx/LRz9nWEY/Pz8/Pz8/Pz9dK0Y/l71HPwdaRj8/Pz8/Pz8/P7MuRj83x0c/V1hGPz8/Pz8/Pz8/OTRGP0e9Rz+3V0Y/Pz8/Pz8/Pz+pNEY/p8BHP09SRj8/Pz8/Pz8/P2E3Rj8/v0c/j1lGPz8/Pz8/Pz8/nzhGP3/CRz+/HkY/Pz8/Pz8/Pz85NUY/78tHP89ZRj8/Pz8/Pz8/Pwc1Rj+/wkc/H1pGPz8/Pz8/Pz8/zzVGP0/HRz+3HUY/Pz8/Pz8/Pz/bNkY/p8ZHPz8/Pz8/Pz8/Pz8/Pz8/Pz8/Pz8/yTFGPz8/Pz/7MUY/Pz8/P+ExRj8/Pz8/DTFGPz8/Pz/9MUY/Pz8/PzMxRj8/Pz8/HzFGPz8/Pz9PMUY/Pz8/P3k0Rj8/Pz8/ZTRGPz8/Pz+TNEY/Pz8/P7s0Rj8/Pz8/2TFGPz8/Pz+vMUY/Pz8/P30xRj8/Pz8/kzFGPz8/Pz9jMUY/Pz8/P20xRj8/Pz8/QTJGPz8/Pz9ZMkY/Pz8/PzUyRj8/Pz8/CTJGPz8/Pz8VMkY/Pz8/P+MyRj8/Pz8/9TJGPz8/Pz/TMkY/Pz8/P6MyRj8/Pz8/tzJGPz8/Pz+JMkY/Pz8/P2EyRj8/Pz8/cTJGPz8/Pz9DN0Y/Pz8/P1M3Rj8/Pz8/JzdGPz8/Pz8xN0Y/Pz8/PwU3Rj8/Pz8/GTdGPz8/Pz/pN0Y/Pz8/P783Rj8/Pz8/zzdGPz8/Pz+lN0Y/Pz8/P303Rj8/Pz8/kTdGPz8/Pz8/Pz8/Pz8/PzMjRj8/Pz8/AyNGPz8/Pz8bI0Y/Pz8/P+kjRj8/Pz8/vSNGPz8/Pz9VI0Y/Pz8/P1A/Pz8/Pz+/QSNGPz8/Pz8/Pz8/Pz8/P9E0Rj8/Pz8/xzRGPz8/Pz/7NEY/Pz8/P+c0Rj8/Pz8/EzRGPz8/Pz8HNEY/Pz8/Pz8/Pz8/Pz8/oyNGPz8/Pz+BI0Y/Pz8/P5sjRj8/Pz8/ayNGPz8/Pz8/Pz8/Pz8/P1k0Rj8/Pz8/TTRGPz8/Pz9DNEY/Pz8/P3EzRj8/Pz8/YzNGPz8/Pz+TM0Y/Pz8/P4czRj8/Pz8/tTNGPz8/Pz+lM0Y/Pz8/P80zRj8/Pz8/vzNGPz8/Pz/vM0Y/Pz8/PxszRj8/Pz8/ATNGPz8/Pz8xM0Y/Pz8/PyszRj8/Pz8/HTNGPz8/Pz9RM0Y/Pz8/P0szRj8/Pz8/PzNGPz8/Pz9tLkY/Pz8/P10uRj8/Pz8/kS5GPz8/Pz9/LkY/Pz8/Py00Rj8/Pz8/Pz8/Pz8/Pz8HJUY/Pz8/PxslRj8/Pz8/7SVGPz8/Pz/JJUY/Pz8/P6slRj8/Pz8/tyVGPz8/Pz+LJUY/Pz8/P5klRj8/Pz8/bSVGPz8/Pz9JJkY/Pz8/Px8mRj8/Pz8/LSZGPz8/Pz8JJkY/Pz8/P+smRj8/Pz8/vSZGPz8/Pz/TJkY/Pz8/P50mRj8/Pz8/qSZGPz8/Pz+7JkY/Pz8/P4cmRj8/Pz8/kyZGPz8/Pz9hJkY/Pz8/P0MrRj8/Pz8/WytGPz8/Pz8tK0Y/Pz8/PzkrRj8/Pz8/CStGPz8/Pz/nK0Y/Pz8/P/srRj8/Pz8/zytGPz8/Pz+fK0Y/Pz8/P7MrRj8/Pz8/jytGPz8/Pz+DIUY/Pz8/P9M8Rj8/Pz8/3yJGPz8/Pz/dJ0Y/Pz8/Pws8Rj8/Pz8/OyVGPz8/Pz9bPEY/Pz8/P0E8Rj8/Pz8/bztGPz8/Pz+RO0Y/Pz8/P4M7Rj8/Pz8/rztGPz8/Pz/XO0Y/Pz8/P8U7Rj8/Pz8/3TtGPz8/Pz8BO0Y/Pz8/Pyc7Rj8/Pz8/SztGPz8/Pz8nOUY/Pz8/Pzc5Rj8/Pz8/BzlGPz8/Pz/jOUY/Pz8/P/M5Rj8/Pz8/xzlGPz8/Pz/ZOUY/Pz8/P685Rj8/Pz8/fTlGPz8/Pz+ROUY/Pz8/P2E5Rj8/Pz8/dTlGPz8/Pz9LOkY/Pz8/Px86Rj8/Pz8/LTpGPz8/Pz87OkY/Pz8/Pwc6Rj8/Pz8/EzpGPz8/Pz/hOkY/Pz8/Pw0iRj8/Pz8/tyFGPz8/Pz/ZIUY/Pz8/P8khRj8/Pz8/+yFGPz8/Pz/zIUY/Pz8/P+MhRj8/Pz8/CSFGPz8/Pz85IUY/Pz8/PyshRj8/Pz8/HyFGPz8/Pz9NIUY/Pz8/Pz8hRj8/Pz8/byRGPz8/Pz+VJEY/Pz8/P4skRj8/Pz8/uyRGPz8/Pz+lJEY/Pz8/P9UkRj8/Pz8/xSRGPz8/Pz+/OkY/Pz8/P9U6Rj8/Pz8/pTpGPz8/Pz9lPEY/Pz8/P6k8Rj8/Pz8/gzxGPz8/Pz8vJUY/Pz8/PwknRj8/Pz8/NSdGPz8/Pz8hJ0Y/Pz8/P00nRj8/Pz8/QydGPz8/Pz+VPEY/Pz8/Px0lRj8/Pz8/TSVGPz8/Pz9DJUY/Pz8/P3EoRj8/Pz8/lShGPz8/Pz+HKEY/Pz8/P6UoRj8/Pz8/zShGPz8/Pz+9KEY/Pz8/P/MoRj8/Pz8/4ShGPz8/Pz8TKEY/Pz8/PwEoRj8/Pz8/NShGPz8/Pz8rKEY/Pz8/P1coRj8/Pz8/QyhGPz8/Pz9vJ0Y/Pz8/P5cnRj8/Pz8/fydGPz8/Pz+jJ0Y/Pz8/P9MnRj8/Pz8/wydGPz8/Pz/3J0Y/Pz8/PzE8Rj8/Pz8/cSJGPz8/Pz9nIkY/Pz8/P5MiRj8/Pz8/tyJGPz8/Pz/ZIkY/Pz8/P88iRj8/Pz8/9SJGPz8/Pz/fPEY/Pz8/P+kiRj8/Pz8//yJGPz8/Pz8vIkY/Pz8/P1kiRj8/Pz8/SyJGPz8/Pz9zIUY/Pz8/P10hRj8/Pz8/9TxGPz8/Pz+XIUY/Pz8/P3M8Rj8/Pz8/PTlGPz8/Pz9XOUY/Pz8/Pz8/Pz8/Pz8/Sz8/Pz8/P79HPz8/Pz8/v9E/Pz8/Pz+/Qj8/Pz8/P79IPz8/Pz8/v0E/Pz8/Pz+/PT8/Pz8/P78/Pz8/Pz8/P1U4Rj8/Pz8/KzhGPz8/Pz81OEY/Pz8/P0M4Rj8/Pz8/DThGPz8/Pz/nOEY/Pz8/P8s4Rj8/Pz8/9ThGPz8/Pz9zN0Y/Pz8/Pz8/Pz8/Pz8/ETVGPz8/Pz/pNUY/Pz8/P781Rj8/Pz8/rz8/Pz8/P78/Pz8/Pz8/P30wRj8/Pz8/rTBGPz8/Pz+dMEY/Pz8/P88wRj8/Pz8/jTBGPz8/Pz9jMEY/Pz8/P0ctRj8/Pz8/Hy1GPz8/Pz8pLUY/Pz8/PzktRj8/Pz8/BS1GPz8/Pz8XLUY/Pz8/P+MtRj8/Pz8/8S1GPz8/Pz/DMEY/Pz8/P/cwRj8/Pz8/5zBGPz8/Pz8RMEY/Pz8/PwUwRj8/Pz8/OzBGPz8/Pz8vMEY/Pz8/P2ctRj8/Pz8/dy1GPz8/Pz9TLkY/Pz8/Px0uRj8/Pz8/Oy5GPz8/Pz8FLkY/Pz8/PxEuRj8/Pz8/4y5GPz8/Pz/FLUY/Pz8/P9ktRj8/Pz8/pS1GPz8/Pz+xLUY/Pz8/P4UtRj8/Pz8/ly1GPz8/Pz8nMEY/Pz8/P00wRj8/Pz8/9S5GPz8/Pz9tL0Y/Pz8/P18vRj8/Pz8/jS9GPz8/Pz+DL0Y/Pz8/P7EvRj8/Pz8/py9GPz8/Pz/RL0Y/Pz8/P8EvRj8/Pz8/9y9GPz8/Pz/pL0Y/Pz8/PxUvRj8/Pz8//S9GPz8/Pz8pL0Y/Pz8/P1kvRj8/Pz8/TS9GPz8/Pz9BL0Y/Pz8/P3MqRj8/Pz8/ZypGPz8/Pz+bKkY/Pz8/P4kqRj8/Pz8/uypGPz8/Pz+nKkY/Pz8/P9EqRj8/Pz8/wSpGPz8/Pz/vKkY/Pz8/PxkqRj8/Pz8/CypGPz8/Pz81KkY/Pz8/PycqRj8/Pz8/TSpGPz8/Pz9BKkY/Pz8/P3UpRj8/Pz8/YSlGPz8/Pz+TKUY/Pz8/P7kpRj8/Pz8/qSlGPz8/Pz+fKUY/Pz8/P80pRj8/Pz8/vSlGPz8/Pz/vKUY/Pz8/PxspRj8/Pz8/BSlGPz8/Pz83KUY/Pz8/PyEpRj8/Pz8/TSlGPz8/Pz89KUY/Pz8/P2ksRj8/Pz8/lSxGPz8/Pz+LLEY/Pz8/P7csRj8/Pz8/2SxGPz8/Pz/PLEY/Pz8/P70sRj8/Pz8/8yxGPz8/Pz/fLEY/Pz8/PxMsRj8/Pz8//SxGPz8/Pz8zLEY/Pz8/PycsRj8/Pz8/SSxGPz8/Pz95K0Y/Pz8/P28rRj8/Pz8/xy5GPz8/Pz/bLkY/Pz8/P0EwRj8/Pz8/cTBGPz8/Pz8pLkY/Pz8/Pz8/Pz8/Pz8/jR5GPz8/Pz9nHkY/Pz8/P7ceRj8/Pz8/Pz8/Pz8/Pz+lNUY/Pz8/P9s1Rj8/Pz8/fzVGPz8/Pz+NNUY/Pz8/P2M1Rj8/Pz8/wzZGPz8/Pz/pNkY/Pz8/PxM2Rj8/Pz8/OTZGPz8/Pz8nNkY/Pz8/P1M2Rj8/Pz8/dzVGPz8/Pz8/Pz8/Pz8/PyMkRj8/Pz8/Pz8/Pz8/Pz+RNkY/Pz8/P2U2Rj8/Pz8/dzZGPz8/Pz+7NkY/Pz8/P6c2Rj8/Pz8/FyRGPz8/Pz/hJEY/Pz8/P+0kRj8/Pz8/tTpGPz8/Pz8/Pz8/Pz8/P384Rj8/Pz8/jThGPz8/Pz9jOEY/Pz8/P3M4Rj8/Pz8/WzVGPz8/Pz+rOEY/Pz8/Pz8/Pz8/Pz8/Qj8C5PMB6OvkEeTt7ujq6Qjp4eoO6PXkEj9HPwLk8wHo6+QR5O3u6OrpCOnh6hI/Tz8R5O0Q9OTt+BHg6/TkEj8/EQQNDggKCSnj6+s/Ez8I7ODi5Avo7vMa/u3k4PPkPz/kPwjs4OLkC+ju8xoC5PMI7ODi5P7q9OnzPwk/COzg4uQL6O7zGgDj4z/vPwjs4OLkC+ju8xoN5O/r4N7kCN7q6T8WPwjs4OLkC+ju8xoD7eDyPz/pPwjs4OLkC+ju8xoN5Ozq8eQ/P94/COzg4uQL6O7zGgLk8wje6uk//goM/hMLLi0p4+vrPz8kP/7k7fMD9O/r6N7g8+T+5O3z6OHo3uDz5P7q6fPk9/M/Bj/+5O3zAuTzCeDs5A7z7ejp4hI/P4o//u347/MOCA8L6uDjPz+TP/7t+O/zDggPDeTz7ejk8eQO9N3l5N7zAvTo4wHq7f7g8+Dr6uIB6OvkP/4NGA8TLi0p4+vrP0c//u347/P+ABMA4+zo6f7g694H4O7nAe3q7AHo6+QH4Onj6+Q/EggJEw0UDhMp4+vrPz8DQAnzA+Tr5PPkBuT4P55ACfMK7+TpBuT4P1ZACfP+7eTg8+QG5Pg/6fPj6+sp4+vrPwBEDuTzC+Du8wTt7ertPz8iPgLk8xHk7e7o6ukE9xI/hT4L6uDjC+jd7eDt+AT3Ej8/ET0C5PMB6OvkDuj15AT3P8g//uvq7uQH4Onj6+Q/hj/+7eTg8+QB6OvkDODv7+jp4hI/P2Q+DODvEejk8grhAejr5D9+RBTp7ODvEejk8grhAejr5D+JP/7t5ODz5AHo6+QSP/lAAejp4/7r6u7kP8hAAejp4wHo7e7zAejr5BI/P9RAAejp4wnk9/MB6OvkEj8KPQLk8wHo6+QA8/Pt6N308+TuEj8/5T0C5PML4O7zBO3t6u0/P8pEDuvk5O8/tz0C5PMP7ereAOPj7eTu7j8/hj4L6uDjC+jd7eDt+BI/P+1AAejr5BPo7OQT6gvq3uDrAejr5BPo7OQ/+EMN5ODjAejr5D8/wD0C5PMM6uP06+QH4Onj6+QSPz90Pgz06wPo8T8/r0AB6u3s4PMM5O7u4OLkEj8/7kAB6OvkE+js5BPqDvju8+TsE+js5D8/Jj0C5PMD4PPkAert7ODzEj8/UT4C5PMT6OzkAert7ODzEj8/mz0C5PMO8+MH4Onj6+Q/P19AAuTz/urs7ODp4wvo6eQSPxc9AuTzAejr5BP47+Q/kD4L6t7g6wDr6+rePz+RPgvq3uDrAe3k5D/8PQLk8wzq4/Tr5AHo6+QJ4OzkEj8/rUQT6+4C5PMR4Ov05D8jRA7k8wTp8ejt6uns5OnzEeDt6ODd6+QSP+ZABPfv4OnjBOnx6O3q6ezk6fMO8+3o6eLuEj+8P/7t5ODz5APo7eTe8+rt+BI/P1hAA+Tr5PPkAejr5BI/FD0C5PMB6OvkDuj15D8SPQLk8wHo6+QT6OzkP949AuTzAfTr6w/g8+cJ4OzkEj8/8j0C5PML6uniD+Dz5wng7OQSPz95PQLk8xPk7O8B6OvkCeDs5BI/P7pDDeTs6vHkA+jt5N7z6u34Ej8/LEQO5PMB6OvkAPPz7ejd9PPk7hI/PyRBEu3o8+QB6OvkPz8+AuTzE+Ts7w/g8+cSPz8kRA7k8wTt7ertDOrj5D8/5T4I6ejz6ODr6PXk/u3o8+je4OsO5N7z6OrpPzdABOnz5O3+7ejz6N7g6w7k3vPo6uk/P4M+C+Tg8eT+7ejz6N7g6w7k3vPo6uk/P2o//u3k4PPkDuTs4O/n6u3kEj8/Hz0C5PP+9O3t5OnzD+3q3uTu7j/ZRBPk7ezo6eDz5A/t6t7k7u4/P+dABPfo8xPn7eTg4z8/r0QT6+4A6+vq3j8/rkQT6+4O5PMR4Ov05D9nP/7t5ODz5A/t6t7k7u4SPz9NQwrv5OkP7ere5O7uPyQ+AuTzEeTt7ujq6T8/UD4C5PMT6N7m/ur06fM/Py0+AuTzEujp4+ry7gPo7eTe8+rt+BI/P3I9AuTzDvju8+TsEujp4+ry7gPo7eTe8+rt+BI/P9c+CO4S6vIxMw/t6t7k7u4/P3g9AuTzDvju8+TsEuryMTMD6O3k3vPq7fgSPz+zQAHt5OQL6N3t4O34Pzg+Auvq3eDrAOvr6t4/Bj4C6+rd4OsU6evq3uY/PwM+Auvq3eDrC+re5j8/A0Hr7vPt3uDzEj8/DkHr7vPt6+TpEj8/jj0C5PMP7erh6OvkDvPt6OniEj8tQRLt6PPkD+3q4ejr5A7z7ejp4hI/tD0C5PMP7ejx4PPkD+3q4ejr5A7z7ejp4hI/PyZBEu3o8+QP7ejx4PPkD+3q4ejr5A7z7ejp4hI/P20+DOrx5AHo6+QSP2dAAuTz/urs7/Tz5O0J4OzkEj8/6T0C5PML6t7g6+QI6eHqEj8/3D0C5PMJ9Ozd5O0B6u3s4PMSPz95P/7t5ODz5BPq6uvn5OvvLi0O6eDv7ufq8z8/MEMP7ere5O7uLi0B6O3u8xI/LkMP7ere5O7uLi0J5PfzEj8/rj0C5PMP7ejx4PPkD+3q4ejr5A7k3vPo6ukSPyhBEu3o8+QP7ejx4PPkD+3q4ejr5A7k3vPo6ukSP3E+DPTr8+j9+PPkE+oS6OPk/ufg7T/nQw3g6O7kBPfe5O/z6OrpPz8TPgfk4O8D5O7z7er4PxA+B+Tg7wDr6+rePxc+B+Tg7w3kAOvr6t4/FD4H5ODvAe3k5D8/FT4H5ODvDuj15D8/uT0C5PMP7ere5O7uB+Tg7z8/6z4I6ejz6ODr6PXk/u3o8+je4OsO5N7z6OrpBPc/U0AD5Ovk8+T+7ejz6N7g6w7k3vPo6uk/ZUQS4OjzAertDujp4uvkCt3l5N7zPyFEDuTzBPHk6fM/P30//u3k4PPkBPHk6fMSPz9nRBLg6PMB6u0M9Ovz6O/r5Ard5eTe8+4/PyM9AuTz/vTt7eTp8xPn7eTg4z8/6kQO5PMT5+3k4OMP7ejq7ejz+D90P/7t5ODz5BPn7eTg4z8/Aj0C5PME9+jz/urj5BPn7eTg4z/lQAT37+Dp4wTp8ejt6uns5OnzDvPt6Oni7gA/iD4L6uDjC+jd7eDt+AT3AD8/BgQNCQQLLi0p4+vrPz/LPQzk7u7g4uT96vcSP1c+DuTp4wzk7u7g4uQSPz+3PwPo4Ovq4v3q9wjp4+jt5N7zD+Dt4OwSP20/BOnjA+jg6+riPwtAAuTzA+viCPPk7D8/vz4O5PMS6Onj6vIT5PfzEj8/Jz4O5PP+9O3u6u0/g0AC5PMO+O7+6uvq7f3t9O7nPz9FPQjp4evg8+QN5N7zPxc9C+rg4/707e7q7RI/4j0L6uDjDvPt6OniEj91PQ3k4uju8+TtEujp4+ryDOTu7uDi5BI/P5M/A+3g8gHt4Ozk/urp8+3q6z8/yEAC5PMM5O7u4OLkEj+sPhPt4Onu6+Dz5Azk7u7g4uQ/P7w/A+ju7+Dz3ucM5O7u4OLkEj8/qj0P6u7zDOTu7uDi5BI/P5s+EuDo8wHq7Qjp7/TzCOPr5D8/oj8D5OES6Onj6vIP7ereEj8/rz0P6u7zEPTo8wzk7u7g4uQ/ID/+4OvrEujp4+ryD+3q3hI/mT0N5OLo7vPk7f7r4O7uBPcSPz/xP/7t5ODz5BLo6ePq8gT3Ej+0PwPk7vPt6vgS6Onj6vI/zD4O5+ryEujp4+ryPz/NPQzq8eQS6Onj6vI/P/Y+DuTzEujp4+ryD+ruPz9PP/3k4ujpA+Th5O0S6Onj6vIP6u4/pz8D5OHk7RLo6ePq8g/q7j8/bz8E6eMD5OHk7RLo6ePq8g/q7j80PQjuCN7q6ejePz8KPQjuFerq7OTjPz/lP/7t5ODz5APo4Ovq4g/g7eDsEj8/tT8D6ODr6uL96vcP4O3g7BI/Mz4O5PMD6+II8+TsE+T38xI/CkAC5PMD6+II8+TsE+T38xI//T/+5+Te5gPr4v308/Pq6T8/LT0I7gPr4v308/Pq6f7n5N7m5OM/P9w9Cu/k6f7r6O/d6uDt4z8KP/7r6u7k/uvo793q4O3jPz8jPg7k8/7r6O/d6uDt4wPg8+A/P2c/BOzv8/j+6+jv3erg7eM/Pzo//ufg7RTv7+TtEj8/Mj4O5PMB6t707j8/EkAC5PMB6t707j8/dj0N5Ovk4O7k/uDv8/Tt5D8/5j4O5PMT6Ozk7T8/Dz0G6OvrE+js5O0/aj8E6eDd6+QS6Onj6vI/Pw09C+rg4wDe3uTr5O3g8+rt7hI/pj4T7eDp7uvg8+QA3t7k6+Tt4PPq7RI/gkAC5PMO+O7z5OwM5PPt6N7uPz/yQALk8wzk6fQ/kj8D7eDyDOTp9P3g7T/+P/7n5N7mDOTp9Ajz5Ow/aD8E6eDd6+QM5On0CPPk7D8/fUAC5PMO9N0M5On0Pz9ZPQjp7uTt8wzk6fQSP8k9DOrj6OH4DOTp9BI/pj8D5Ovk8+QM5On0Pz+iPhPt4N7mD+rv9O8M5On0Pz8FPg7k8wzk6fQI8+TsCOnh6hI/P5k/A+3g8hPk9/MSPzc+DuTzAert5OLt6vTp4xLo6ePq8j/9QALk8wP+P3s9DeTr5ODu5AP+P1A//eTi6OkP4Ojp8z8/cz8E6eMP4Ojp8z8/HT0I6fHg6+jj4PPkDeTe8z8/Hj0I6fHg6+jj4PPkDeLpPxg+DuTzD+3q7xI/P7BAAuTzD+3q7xI/P3JAAuTzEujp4+ryE+T38xI/Py5AAuTz/uvo5OnzDeTe8z9vQALk8xLo6ePq8g3k3vM/AEAC5PP+9O3u6u0P6u4/Pww//uvo5OnzE+oO3u3k5Ok/P0g+Dt7t5OTpE+r+6+jk6fM/P789DODvEujp4+ryD+ro6fPuPwg//ufo6+MS6Onj6vIB7ersD+ro6fM/P35AAuTzDvju/urr6u0/ID0I6fPk7e7k3vMN5N7zP64+FOno6ukN5N7zP9s9CuHh7uTzDeTe8z8/uD0P8wjpDeTe8z8/aEAC5PMS6Onj6vIL6uniEj8/Z0AC5PMS6Onj6vIL6uniD/PtEj/3Pg7k8xLo6ePq8gvq6eIP8+0SP89AAuTzD+Dt5OnzPwk+DuTzD+Dt5OnzP3I/BOn07P7n6OvjEujp4+ry7j8/U0AB6OnjEujp4+ryEj9OQAHo6eMS6Onj6vIE9xI/MEAC5PP+6+Du7gng7OQSP3dAAuTzEujp4+ryE+ft5ODjD+3q3uTu7gjjPz8TPQvq4OP96PPs4O8SPxU9C+rg4wje6ukSP7A/A+Tu8+3q+Aje6uk/Gz0L6uDjCOzg4uQSPz8VP/7q7/gI7ODi5D+RPwPt4PII3urpBPc/P+k//u3k4PPkCN7q6Qjp4+jt5N7zPz8ZQALk8wje6ukI6eHqPzA9CO4D6ODr6uIM5O7u4OLkEj8/PUAE6fTsA+ju7+vg+A7k8/Po6eLuEj8/FA4EDS4tKePr6z8/MD/+7eTg8+T+6uzv4PPo3evkA/4/P79AA+Tr5PPkA/4/P/Y9AuTzA+Tx6N7k/uDv7j/APg7k8wzg7wzq4+Q/P9w+DvPg7fMD6t4SP8lABOnjA+rePz/aPg7z4O3zD+Di5D/QQATp4w/g4uQ/Tj/96PP96/M/Pyg//u3k4PPk/ejz7ODvPz/+P/7t5ODz5AHq6fMI6ePo7eTe8xI/FT/+7eTg8+QO6uvo4/3t9O7nPz++QAPk6+Tz5Ard5eTe8z8/uT0C5PMO8+re5grd5eTe8z8/ij0C5PMT5PfzBPfz5OnzD+ro6fMuLRI/4z4O5Ovk3vMK3eXk3vM/P+Y+DuTz/eb+6uvq7T8/6z4O5PP95gzq4+Q/zj4O5PMT5Pfz/urr6u0/P5I9AuTzE+T38wzk8+3o3u4SP6w9AuTzCt3l5N7zEj8/kkAE9/MT5PfzCvTzEj/1PQLk8wMI/ejz7j8yP/7t5ODz5AMI/Q7k3vPo6uk/P1c9AuPoAev07uc/PwIDCC4tKePr6z9UPw/t6OnzA+viEj9LPwLk8wrv5OkB6OvkCeDs5BI/P0k/AuTzDuDx5AHo6+QJ4OzkEj8/Rz8B6OnjE+T38xI/Pj/+5+rq7uQB6unzEj9DP/7q7OwD6+IE9/Pk6ePk4wTt7ertPz/+CgwDCwIuLSnj6+s/P30//u347/MA3vD06O3k/urp8+T38xI/P5s//u347/MN5Ovk4O7k/urp8+T38z+UP/7t+O/zAuTzB+Du5w/g7eDsP4M//u347/P+7eTg8+QH4O7nP5g//u347/MH4O7nA+Dz4D+CP/7t+O/zA+Tu8+3q+Afg7uc/PxY9DeTi/uvq7uQG5Pg/yz0N5OIK7+TpBuT4BPcSP9g9DeTiEPTk7fgR4Ov05AT3Ej8/5D/+6+ru5A7k7fHo3uQH4Onj6+Q/P1I9Cu/k6Q7+DODp4OLk7RI/P1g9Cu/k6Q7k7fHo3uQSPz/jPQ3k4v7t5ODz5Abk+AT3Ej/uPQ3k4gPk6+Tz5BHg6/TkEj+oPQ3k4g7k8xHg6/TkBPcSPz/iPQ3k4v7t5ODz5Abk+BI/yj0N5OIK7+TpBuT4Ej9UPQrv5OkP7ere5O7uE+rm5Ok/P1o/AOPl9O7zE+rm5OkP7ejx6Ovk4uTuPx8/AOvr6t7g8+QA6eMI6ejz6ODr6PXkDujjPz9wPwP07+vo3uDz5BPq5uTpBPc/P1VABPD04OsO6OM/PzNAAe3k5A7o4z/vQALk8xPq5uTpCOnh6u3s4PPo6uk/xkAI7O/k7e7q6eDz5Avq4uLk4wrpFO7k7T+APQ3k8eTt8xPqDuTr4T8/qEAL6urm9O8A3t7q9OnzDujjEj+iQAvq6ub07wDe3ur06fMJ4OzkEj8/qkAL6urm9O8P7ejx6Ovk4uQR4Ov05BI/6j0N5OID5Ovk8+QG5PgSP/Y9DeTiBOn07Abk+BI//D0N5OIE6fTsEeDr9OQSP/o9DeTiAuTzBuT4DuTe9O3o8/g/xD0N5OIL6uDjBuT4Ej/OPQ3k4hD05O34COnh6gbk+BI/P6M9DeTiDuTzBuT4DuTe9O3o8/g/qz0N5OIU6Qvq4OMG5PgSP9U9DeTiEPTk7fgR4Ov05BI/P2s/A+Tr5PPkDuTt8eje5D/iQALk8w7k7fHo3uQD6O7v6+D4CeDs5BI/Pwg9EPTk7fgO5O3x6N7k/urp4ejiLRI/P9c9DeTiEPTk7fgR4Ov05AT3AD8/xj0N5OIK7+TpBuT4BPcAPwADEQAPCC4tKePr6z8/qUAO5+Tr6wT35N708+QSP0c//urs7ODp4wvo6eQT6gDt4vESPz+sQA7n5OvrBPfk3vTz5AT3Ej8WQA4HAuTzDODr6+reP95ADgcC5PMP4PPnAe3q7AgDC+ju8xI/P8c/Dgf97ery7uQB6u0B6uvj5O0SPz/LPw4H/ufg6eLkCerz6OH4Pz8IQA4HAuTzAejr5Ajp4eoSPz8KQA4HAuTzAerr4+TtD+Dz5xI/Pw4HBAsLLi0p4+vrPyY//ur+7eTg8+QI6e7z4One5D8/4D/+6gjp6PPo4Ovo9eQE9z8/zz/+6hTp6Ono8+jg6+j15D8/yz/+6hPg7uYM5OwB7eTkP+Y//uoM4O3u5+DrCOnz5O0T5+3k4OMI6fPk7eHg3uQI6Q7z7eTg7D8PP/7qAuTzCOnz5O3h4N7kAOnjDeTr5ODu5A7z7eTg7D8/6uvkLi0p4+vrPwoLBAAUEy4tKePr6z8/qj8OB/7t5ODz5A7z7eTg7ArpAejr5BI/pz8OBwD08+r+6uzv6+Tz5D8/9EAU7esU6eTu3uDv5BI/Pw4HCxIADwgp4+vrPyE/EujpB/Pz7wrv5Ok/Rz8S6OkH8/Pv/uvq7uQH4Onj6+Q/P0g/EujpB/Pz7/7q6enk3vM/Pyk/EujpB/Pz7w3k4OMD4PPgP/4/EujpB/Pz7xLt6PPkA+Dz4D8/Jj8S6OkH8/PvEPTk7fgD4PPgAPHg6Ovg3evkPzI/EujpB/Pz7w7k8wrv8+jq6T8/Ij8S6OkH8/PvCu/k6Q3k8PTk7vM/PzM/EujpB/Pz7w7k6eMN5PD05O7zPz8wPxLo6Qfz8+8N5N7k6PHkDeTu7+rp7uQ/Pys/EujpB/Pz7xD05O34B+Tg4+Tt7j9ZPxLo6Qfz8+8C5PMP7er3+AHq7RTt6z8SCAkHExMPKePr6z9uPQ3z6/7g7/P07eT+6unz5PfzP2hDDfPrC+rq5vTvAfTp3vPo6ukE6fPt+D8/J0EN8+sR6O3z9ODrFOny6OnjPz9JQQ3z6xTp8ujp4wT3P09EDfPrD94T6gHo6+QH5ODj5O0/f0QU6efg6ePr5OME997k7/Po6ukB6Ovz5O0/P/pEDuTzFOnn4Onj6+TjBPfe5O/z6OrpAejr8+TtP8s+CO4P7ere5O7u6u0B5ODz9O3kD+3k7uTp8z/mPgjp6PPo4Ovo9eT+7ejz6N7g6w7k3vPo6ukA6eMO7+jp/ur06fM/i0MN5O7k8wTx5OnzPz9mRBLg6PMB6u0O6Oni6+QK3eXk3vME9z/EPgjuA+Td9OLi5O0P7eTu5OnzP5U9AuTzDvPg7fP07wjp4eoSPw1DEPTk7fgP5O3h6u3s4One5P7q9Onz5O0/ID0C5PP+9O3t5OnzD+3q3uTu7gjjPyQ9AuTz/vTt7eTp8xPn7eTg4wjjPz9uPQLk8w747vPk7BPo7OQA7gHo6+QT6OzkP+o+COno8+jg6+j15A4L6O7zB+Tg4z/vPgjp6PPo4Ovo9eQODRIL6t7mP7dDDeTr5ODu5A4NEgvq3uYE997r9O7o8eQ/Pz8A3vD06O3kDg0SC+re5gT33uv07ujx5D+4RBPt+ATp8+Tt/u3o8+je4OsO5N7z6OrpP1BBEujj5P7n4O0T6gz06/Po/fjz5D9ZQwr08+/08wPk3fTiDvPt6OniEj8/M0AE6d7q4+QP6ujp8+TtP7BEE+vuAe3k5D/iQAT36PMP7ere5O7uP789AuTzDOrj9OvkB+Dp4+vkBPcSPz9uQALk8/7q6e7q6+T+Dz8/FkQO5PMO8+MH4Onj6+Q/P45DDeTu9OzkE+ft5ODjPz+0QAHt5OQL6N3t4O34AOnjBPfo8xPn7eTg4z8/tz4L/gzg7w7z7ejp4hI/P6dAAev07ucB6Ovk/fTh4eTt7j8/SD0C5PP+6unu6uvkCvTz7/Tz/g8/P0Q9AuTz/urp7urr5Azq4+Q/P0hEDuTz/urp7urr5Azq4+Q/P+9DDeTg4/7q6e7q6+QI6e/08xI/8UMN5ODj/urp7urr5BI/Py5EDuTzAejr5A/q6Onz5O0E9z8/YD0C5PMO8+3o6eIT+O/kEj8/w0AB6OnjAejt7vMB6OvkBPcSPz/NPgjuEeDr6OP+6uPkD+Di5D+2QALk8wD+Dz8/oD0C5PMKBAz+Dz8/hUAC5PP+Dwjp4eo/mkAC5PP+6uzs4OnjC+jp5AA/AD0C5PME6fHo7erp7OTp8w7z7ejp4u4SPz+uQAHt5OQE6fHo7erp7OTp8w7z7ejp4u4SPyNBEu3o8+T+6unu6uvkEj8fRA7k8wTp4wrhAejr5D8/TEEN8+sU6fLo6eM/Pz8/Pz8/Pz8/Pz8/Pz8/Pz8/Pz8/Pz8/Pz8/Pz8/Pz8/Pz8/Pz8/Pz8/Pz8/Pz8/Pz8/Pz8/Pz8/PyXo6fHg6+jjJT8/P+rt4z9vs0f/QD8/Pw4/5D/tP/E/5D/tPx8/AD/0P/M/5z8/Pz8/Pz8/Pz8/Pz8/Pz8/Pz8/Pz8/Pz8/Pz8/Pz8/Pz8/Pz8/Pz8/Pz8/Pz8/Pz8/Pz8/Pz8/Pz8/Pz8/Pz8/Pz8/Pz8/Pz8/Pz8/Pz8/Pz8/Pz8/Pz8/Pz8/Pz8/Pz8/Pz8/Pz8/Pz8/R7RH/0A/Pz/+P+s/6D/kP+k/8z8fPwA/9D/zP+c/Pz8/Pz8/Pz8/Pz8/Pz8/Pz8/Pz8/Pz8/Pz8/Pz8/Pz8/Pz8/Pz8/Pz8/Pz8/Pz8/Pz8/Pz8/Pz8/Pz8/Pz8/Pz8/Pz8/Pz8/Pz8/Pz8/Pz8/Pz8/Pz8/Pz8/Pz8/Pz8/Pz8/Pz8/Pz8/Px+0R/9APz8//j/qP+M/5D8fPw4/6D/iP+k/6D/pP+I/Pz8/Pz8/Pz8/Pz8/Pz8/Pz8/Pz8/Pz8/Pz8/Pz8/Pz8/Pz8/Pz8/Pz8/Pz8/Pz8/Pz8/Pz8/Pz8/Pz8/Pz8/Pz8/Pz8/Pz8/Pz8/Pz8/Pz8/Pz8/Pz8/Pz8/Pz8/Pz8/Pz8/Pz8/Pz83tEf/QD8/PwQ/7D/gP+g/6z8fPw8/7T/qP/M/5D/eP/M/6D/qP+k/Pz8/Pz8/Pz8/Pz8/Pz8/Pz8/Pz8/Pz8/Pz8/Pz8/Pz8/Pz8/Pz8/Pz8/Pz8/Pz8/Pz8/Pz8/Pz8/Pz8/Pz8/Pz8/Pz8/Pz8/Pz8/Pz8/Pz8/Pz8/Pz8/Pz8/Pz8/Pz8/D7RH/0A/Pz8IPw8/Dj8EPx8/BD/pP+M/Hz8OP/g/7j/zP+Q/7D8/Pz8/Pz8/Pz8/Pz8/Pz8/Pz8/Pz8/Pz8/Pz8/Pz8/Pz8/Pz8/Pz8/Pz8/Pz8/Pz8/Pz8/Pz8/Pz8/Pz8/Pz8/Pz8/Pz8/Pz8/Pz8/Pz8/Pz8/Pz8/Pz8/Pz8/Pz8/Pz8/P+e0R/9APz8/CD8PPw4/BD/+Px8/Ez/0P+k/6T/kP+s/Pz8/Pz8/Pz8/Pz8/Pz8/Pz8/Pz8/Pz8/Pz8/Pz8/Pz8/Pz8/Pz8/Pz8/Pz8/Pz8/Pz8/Pz8/Pz8/Pz8/Pz8/Pz8/Pz8/Pz8/Pz8/Pz8/Pz8/Pz8/Pz8/Pz8/Pz8/Pz8/Pz8/Pz8/Pz+/tEf/QD8/Pwg/Dz8OPwQ//j8fPxQ/7j/kP+0/Pz8/Pz8/Pz8/Pz8/Pz8/Pz8/Pz8/Pz8/Pz8/Pz8/Pz8/Pz8/Pz8/Pz8/Pz8/Pz8/Pz8/Pz8/Pz8/Pz8/Pz8/Pz8/Pz8/Pz8/Pz8/Pz8/Pz8/Pz8/Pz8/Pz8/Pz8/Pz8/Pz8/Pz8/Pz8/Pz8/17RH/0A/Pz8TP+g/7D/kP+4/8z/gP+w/7z8fPw4/6D/iP+k/6D/pP+I/Pz8/Pz8/Pz8/Pz8/Pz8/Pz8/Pz8/Pz8/Pz8/Pz8/Pz8/Pz8/Pz8/Pz8/Pz8/Pz8/Pz8/Pz8/Pz8/Pz8/Pz8/Pz8/Pz8/Pz8/Pz8/Pz8/Pz8/Pz8/Pz8/Pz8/Pz8/P6+0R/9APz8/Cj/+Pw4/Dz8fPw4/6D/iP+k/6D/pP+I/Pz8/Pz8/Pz8/Pz8/Pz8/Pz8/Pz8/Pz8/Pz8/Pz8/Pz8/Pz8/Pz8/Pz8/Pz8/Pz8/Pz8/Pz8/Pz8/Pz8/Pz8/Pz8/Pz8/Pz8/Pz8/Pz8/Pz8/Pz8/Pz8/Pz8/Pz8/Pz8/Pz8/Pz8/Pz+HtEf/QD8/P/4/Ez8LPx8/FD/uP+A/4j/kPx8/Dj/oP+I/6T/oP+k/4j8/Pz8/Pz8/Pz8/Pz8/Pz8/Pz8/Pz8/Pz8/Pz8/Pz8/Pz8/Pz8/Pz8/Pz8/Pz8/Pz8/Pz8/Pz8/Pz8/Pz8/Pz8/Pz8/Pz8/Pz8/Pz8/Pz8/Pz8/Pz8/Pz8/Pz8/Pz8/X7RH/0A/Pz8TP+g/7D/kP+4/8z/gP+w/7z8fPw4/6D/iP+k/6D/pP+I/Pz8/Pz8/Pz8/Pz8/Pz8/Pz8/Pz8/Pz8/Pz8/Pz8/Pz8/Pz8/Pz8/Pz8/Pz8/Pz8/Pz8/Pz8/Pz8/Pz8/Pz8/Pz8/Pz8/Pz8/Pz8/Pz8/Pz8/Pz8/Pz8/Pz8/Pz8/P3e0R/9APz8/Dj/kP+0/8T/kP+0/Hz8CP+A/8z/kP+M/Hz/+P+0/+D/vP/M/6j8/Pz8/Pz8/Pz8/Pz8/Pz8/Pz8/Pz8/Pz8/Pz8/Pz8/Pz8/Pz8/Pz8/Pz8/Pz8/Pz8/Pz8/Pz8/Pz8/Pz8/Pz8/Pz8/Pz8/Pz8/Pz8/Pz8/Pz8/Pz8/Pz8/Pz9PsUf/QD8/PxI/Bz8QPws/Hz/+P+0/+D/vP/M/6j8/Pz8/Pz8/Pz8/Pz8/Pz8/Pz8/Pz8/Pz8/Pz8/Pz8/Pz8/Pz8/Pz8/Pz8/Pz8/Pz8/Pz8/Pz8/Pz8/Pz8/Pz8/Pz8/Pz8/Pz8/Pz8/Pz8/Pz8/Pz8/Pz8/Pz8/Pz8/Pz8/Pz8/Pz8/Pz8/J7FH/0A/Pz8JPxM/ND8fP/4/7T/4P+8/8z/qPz8/Pz8/Pz8/Pz8/Pz8/Pz8/Pz8/Pz8/Pz8/Pz8/Pz8/Pz8/Pz8/Pz8/Pz8/Pz8/Pz8/Pz8/Pz8/Pz8/Pz8/Pz8/Pz8/Pz8/Pz8/Pz8/Pz8/Pz8/Pz8/Pz8/Pz8/Pz8/Pz8/Pz8/Pz8/Pz8/P/+xR/9APz8/Cj8EPww/Hz8SPwc/ED8LPx8//j/tP/g/7z/zP+o/Pz8/Pz8/Pz8/Pz8/Pz8/Pz8/Pz8/Pz8/Pz8/Pz8/Pz8/Pz8/Pz8/Pz8/Pz8/Pz8/Pz8/Pz8/Pz8/Pz8/Pz8/Pz8/Pz8/Pz8/Pz8/Pz8/Pz8/Pz8/Pz8/Pz8/Pz8/Pz8/Pz8XsUf/QD8/PwQ/7D/dP+Q/4z/jP+Q/4z8fPwk/Ez8fP/4/7T/4P+8/8z/qPz8/Pz8/Pz8/Pz8/Pz8/Pz8/Pz8/Pz8/Pz8/Pz8/Pz8/Pz8/Pz8/Pz8/Pz8/Pz8/Pz8/Pz8/Pz8/Pz8/Pz8/Pz8/Pz8/Pz8/Pz8/Pz8/Pz8/Pz8/Pz8/Pz8/Pz8/77FH/0A/Pz8NP+o/6j/zPx8/Cz/oP+4/8z8fPw4/6D/iP+k/5D/tPz8/Pz8/Pz8/Pz8/Pz8/Pz8/Pz8/Pz8/Pz8/Pz8/Pz8/Pz8/Pz8/Pz8/Pz8/Pz8/Pz8/Pz8/Pz8/Pz8/Pz8/Pz8/Pz8/Pz8/Pz8/Pz8/Pz8/Pz8/Pz8/Pz8/Pz8/Pz8/P8exR/9APz8/ED/0P+A/6z/oP+E/6D/kP+M/Hz8OP/Q/3T/qP+0/4z/oP+k/4D/zP+g/6j/pPz8/Pz8/Pz8/Pz8/Pz8/Pz8/Pz8/Pz8/Pz8/Pz8/Pz8/Pz8/Pz8/Pz8/Pz8/Pz8/Pz8/Pz8/Pz8/Pz8/Pz8/Pz8/Pz8/Pz8/Pz8/Pz8/Pz8/Pz+fsUf/QD8/PwY/5D/4Px8/DT/kP94/6j/xP+Q/7T/4Pz8/Pz8/Pz8/Pz8/Pz8/Pz8/Pz8/Pz8/Pz8/Pz8/Pz8/Pz8/Pz8/Pz8/Pz8/Pz8/Pz8/Pz8/Pz8/Pz8/Pz8/Pz8/Pz8/Pz8/Pz8/Pz8/Pz8/Pz8/Pz8/Pz8/Pz8/Pz8/Pz8/Pz8/Pz8/t7FH/0A/Pz8DP+o/3j/0P+w/5D/pP/M/Hz8OP+g/4j/pP+g/6T/iPz8/Pz8/Pz8/Pz8/Pz8/Pz8/Pz8/Pz8/Pz8/Pz8/Pz8/Pz8/Pz8/Pz8/Pz8/Pz8/Pz8/Pz8/Pz8/Pz8/Pz8/Pz8/Pz8/Pz8/Pz8/Pz8/Pz8/Pz8/Pz8/Pz8/Pz8/Pz8/P4+xR/9APz8/Cz/oP+E/5D/zP+g/7D/kPx8/Dj/oP+I/6T/oP+k/4j8/Pz8/Pz8/Pz8/Pz8/Pz8/Pz8/Pz8/Pz8/Pz8/Pz8/Pz8/Pz8/Pz8/Pz8/Pz8/Pz8/Pz8/Pz8/Pz8/Pz8/Pz8/Pz8/Pz8/Pz8/Pz8/Pz8/Pz8/Pz8/Pz8/Pz8/Pz8/Pz9nsUf/QD8/Pww/6j/dP+g/6z/kPx8/Az/kP/E/6D/eP+Q/Hz8OP+o/4T/zP/I/4D/tP+Q/Pz8/Pz8/Pz8/Pz8/Pz8/Pz8/Pz8/Pz8/Pz8/Pz8/Pz8/Pz8/Pz8/Pz8/Pz8/Pz8/Pz8/Pz8/Pz8/Pz8/Pz8/Pz8/Pz8/Pz8/Pz8/Pz8/Pz8/Pz8/P7JH/0A/Pz8OP+w/4D/tP/M/Hz8DP+g/7j/vP+s/4D/4Pz8/Pz8/Pz8/Pz8/Pz8/Pz8/Pz8/Pz8/Pz8/Pz8/Pz8/Pz8/Pz8/Pz8/Pz8/Pz8/Pz8/Pz8/Pz8/Pz8/Pz8/Pz8/Pz8/Pz8/Pz8/Pz8/Pz8/Pz8/Pz8/Pz8/Pz8/Pz8/Pz8/Pz8/P/+xR/9APz8/Cj8EPww/Hz8SPwc/ED8LPx8//j/tP/g/7z/zP+o/Pz8/Pz8/Pz8/Pz8/Pz8/Pz8/Pz8/Pz8/Pz8/Pz8/Pz8/Pz8/Pz8/Pz8/Pz8/Pz8/Pz8/Pz8/Pz8/Pz8/Pz8/Pz8/Pz8/Pz8/Pz8/Pz8/Pz8/Pz8/Pz8/Pz8/Pz8/Pz8/Pz9Xskf/QD8/P/4/Dj8PPx8/Dj/oP+I/6T/gP/M/9D/tP+Q/Pz8/Pz8/Pz8/Pz8/Pz8/Pz8/Pz8/Pz8/Pz8/Pz8/Pz8/Pz8/Pz8/Pz8/Pz8/Pz8/Pz8/Pz8/Pz8/Pz8/Pz8/Pz8/Pz8/Pz8/Pz8/Pz8/Pz8/Pz8/Pz8/Pz8/Pz8/Pz8/Pz8/Pz8/L7JH/0A/Pz8EPwE/Dj8/Pz8/Pz8/Pz8/Pz8/Pz8/Pz8/Pz8/Pz8/Pz8/Pz8/Pz8/Pz8/Pz8/Pz8/Pz8/Pz8/Pz8/Pz8/Pz8/Pz8/Pz8/Pz8/Pz8/Pz8/Pz8/Pz8/Pz8/Pz8/Pz8/Pz8/Pz8/Pz8/Pz8/Pz8/Pz8/Pz8/Pz8/Pz8/Pz8/Pz8/PweyR/9APz8/BD8BPw4/Hz8NP+Q/3j/qP/E/5D/tP/g/Pz8/Pz8/Pz8/Pz8/Pz8/Pz8/Pz8/Pz8/Pz8/Pz8/Pz8/Pz8/Pz8/Pz8/Pz8/Pz8/Pz8/Pz8/Pz8/Pz8/Pz8/Pz8/Pz8/Pz8/Pz8/Pz8/Pz8/Pz8/Pz8/Pz8/Pz8/Pz8/Pz8/Pz8/Pz/nskf/QD8/Pwg/Dz8OPwQ//j8fPwg/Bj8EPx8/CD/pP/M/5D/tP+w/5D/jP+g/4D/zP+Q/Pz8/Pz8/Pz8/Pz8/Pz8/Pz8/Pz8/Pz8/Pz8/Pz8/Pz8/Pz8/Pz8/Pz8/Pz8/Pz8/Pz8/Pz8/Pz8/Pz8/Pz8/Pz8/Pz8/Pz8/Pz8/Pz8/Pz8/Pz8/v7JH/0A/Pz8JP+Q/8z/uP94/4D/vP+Q/Hz8OPwI//j8/Pz8/Pz8/Pz8/Pz8/Pz8/Pz8/Pz8/Pz8/Pz8/Pz8/Pz8/Pz8/Pz8/Pz8/Pz8/Pz8/Pz8/Pz8/Pz8/Pz8/Pz8/Pz8/Pz8/Pz8/Pz8/Pz8/Pz8/Pz8/Pz8/Pz8/Pz8/Pz8/Pz8/Pz8/P9eyR/9APz8/ET/kP+0/6D/uP+g/4j/pPx8/Dj8CP/4/Pz8/Pz8/Pz8/Pz8/Pz8/Pz8/Pz8/Pz8/Pz8/Pz8/Pz8/Pz8/Pz8/Pz8/Pz8/Pz8/Pz8/Pz8/Pz8/Pz8/Pz8/Pz8/Pz8/Pz8/Pz8/Pz8/Pz8/Pz8/Pz8/Pz8/Pz8/Pz8/Pz8/Pz8/Pz+vskf/QD8/Pw4/7D/gP+0/8z/eP+A/7T/jPx8/Cz/qP+I/6j/pPz8/Pz8/Pz8/Pz8/Pz8/Pz8/Pz8/Pz8/Pz8/Pz8/Pz8/Pz8/Pz8/Pz8/Pz8/Pz8/Pz8/Pz8/Pz8/Pz8/Pz8/Pz8/Pz8/Pz8/Pz8/Pz8/Pz8/Pz8/Pz8/Pz8/Pz8/Pz8/Pz8/h7JH/0A/Pz8EP+k/7T/qP+s/6z/sP+Q/6T/zPx8/AD/iP+Q/6T/zPz8/Pz8/Pz8/Pz8/Pz8/Pz8/Pz8/Pz8/Pz8/Pz8/Pz8/Pz8/Pz8/Pz8/Pz8/Pz8/Pz8/Pz8/Pz8/Pz8/Pz8/Pz8/Pz8/Pz8/Pz8/Pz8/Pz8/Pz8/Pz8/Pz8/Pz8/Pz8/P1+yR/9APz8/Ej/oP+k/4z/qP/I/7j8fPw4/8z/qP+0/5D8/Pz8/Pz8/Pz8/Pz8/Pz8/Pz8/Pz8/Pz8/Pz8/Pz8/Pz8/Pz8/Pz8/Pz8/Pz8/Pz8/Pz8/Pz8/Pz8/Pz8/Pz8/Pz8/Pz8/Pz8/Pz8/Pz8/Pz8/Pz8/Pz8/Pz8/Pz8/Pz8/Pz8/Pz93skf/QD8/Pww/6D/eP+0/6j/uP+o/4T/zPx8/Dz/0P90/6z/oP+4/5z/kP+0/Pz8/Pz8/Pz8/Pz8/Pz8/Pz8/Pz8/Pz8/Pz8/Pz8/Pz8/Pz8/Pz8/Pz8/Pz8/Pz8/Pz8/Pz8/Pz8/Pz8/Pz8/Pz8/Pz8/Pz8/Pz8/Pz8/Pz8/Pz8/Pz8/Pz8/T7dH/0A/Pz8DP/g/6T/gP+w/6D/ePx8//j/qP+M/5D8fPwI/5D/pPz8/Pz8/Pz8/Pz8/Pz8/Pz8/Pz8/Pz8/Pz8/Pz8/Pz8/Pz8/Pz8/Pz8/Pz8/Pz8/Pz8/Pz8/Pz8/Pz8/Pz8/Pz8/Pz8/Pz8/Pz8/Pz8/Pz8/Pz8/Pz8/Pz8/Pz8/Pz8/Pye3R/9APz8/Dj/4P+4/8z/kP+w/Hz8HP+Q/4D/rP/M/5z8fPwA/9D/zP+c/Pz8/Pz8/Pz8/Pz8/Pz8/Pz8/Pz8/Pz8/Pz8/Pz8/Pz8/Pz8/Pz8/Pz8/Pz8/Pz8/Pz8/Pz8/Pz8/Pz8/Pz8/Pz8/Pz8/Pz8/Pz8/Pz8/Pz8/Pz8/Pz8/Pz8/Pz//t0f/QD8/PwM/CT8OPx8/Dj/kP+0/8T/kP+0/Pz8/Pz8/Pz8/Pz8/Pz8/Pz8/Pz8/Pz8/Pz8/Pz8/Pz8/Pz8/Pz8/Pz8/Pz8/Pz8/Pz8/Pz8/Pz8/Pz8/Pz8/Pz8/Pz8/Pz8/Pz8/Pz8/Pz8/Pz8/Pz8/Pz8/Pz8/Pz8/Pz8/Pz8/Pz8/Pz8/F7dH/0A/Pz8YP+o/6T/gPx8/Aj/+Pww/Hz/+P+s/6D/kP+k/8z8fPwA/9D/zP+c/Pz8/Pz8/Pz8/Pz8/Pz8/Pz8/Pz8/Pz8/Pz8/Pz8/Pz8/Pz8/Pz8/Pz8/Pz8/Pz8/Pz8/Pz8/Pz8/Pz8/Pz8/Pz8/Pz8/Pz8/Pz8/Pz8/Pz8/Pz8/Pz8/P++3R/9APz8/DD8OPwg/Ez8fPwM/6D/tP+Q/3j/zPx8/AD/eP94/5D/uP+4/Hz8sPx8/Ez8PPww/Hz8PP+0/6j/zP+Q/3j/zP+Q/4z8fPxQ/7j/kP+0/Pz8/Pz8/Pz8/Pz8/Pz8/Pz8/Pz8/Pz8/Pz8/Pz8/Pz8/Pz8/Pz8/Pz8/Pz8/Pz8/Pz+Pt0f/QD8/Pww/Dj8IPxM/Hz8DP+g/7T/kP94/8z8fPwA/3j/eP+Q/7j/uPx8/LD8fPxM/Dz8MPx8/Dz/tP+o/8z/kP94/8z/kP+M/Hz8MP+A/3j/nP+g/6T/kPz8/Pz8/Pz8/Pz8/Pz8/Pz8/Pz8/Pz8/Pz8/Pz8/Pz8/Pz8/Pz8/Pz8/Pz8/J7hH/0A/Pz8PP+0/6D/xP+A/8z/kPx8/Bj/kP/g/Hz8AP+0/3j/nP+g/8T/gP+s/Pz8/Pz8/Pz8/Pz8/Pz8/Pz8/Pz8/Pz8/Pz8/Pz8/Pz8/Pz8/Pz8/Pz8/Pz8/Pz8/Pz8/Pz8/Pz8/Pz8/Pz8/Pz8/Pz8/Pz8/Pz8/Pz8/Pz8/Pz8/Pz8/P/+4R/9APz8/Bj8DP/4/Hz8AP/Q/8z/nPz8/Pz8/Pz8/Pz8/Pz8/Pz8/Pz8/Pz8/Pz8/Pz8/Pz8/Pz8/Pz8/Pz8/Pz8/Pz8/Pz8/Pz8/Pz8/Pz8/Pz8/Pz8/Pz8/Pz8/Pz8/Pz8/Pz8/Pz8/Pz8/Pz8/Pz8/Pz8/Pz8/Pz8/Pz8/Pz8/Pz8/Pz8PuEf/QD8/Pw4/+D/uP/M/5D/sPx8/Bz/kP+A/6z/zP+c/Hz8AP/Q/8z/nPx8/6j/xP+Q/7T8fPws/AD8JPz8/Pz8/Pz8/Pz8/Pz8/Pz8/Pz8/Pz8/Pz8/Pz8/Pz8/Pz8/Pz8/Pz8/Pz8/Pz8/Pz8/Pz8/Pz8/Pz8/Pz8/Pz8/Pz8/Pz8/Pz8/57hH/0A/Pz8PP+0/6j/zP+Q/3j/zP+Q/4z8fPw8/7T/qP94/5D/uP+4/Hz8LP+g/4j/nP/M/Hz8OP+g/4j/pP+g/6T/iPz8/Pz8/Pz8/Pz8/Pz8/Pz8/Pz8/Pz8/Pz8/Pz8/Pz8/Pz8/Pz8/Pz8/Pz8/Pz8/Pz8/Pz8/Pz8/Pz8/Pz8/Pz8/P7+4R/9APz8/Ej/oP+k/4z/qP/I/7j8fPxM//j/9Px8/Dj/oP+I/6T/oP+k/4j8/Pz8/Pz8/Pz8/Pz8/Pz8/Pz8/Pz8/Pz8/Pz8/Pz8/Pz8/Pz8/Pz8/Pz8/Pz8/Pz8/Pz8/Pz8/Pz8/Pz8/Pz8/Pz8/Pz8/Pz8/Pz8/Pz8/Pz8/Pz8/Pz8/Pz/XuEf/QD8/Pw8/7T/kP/E/6D/kP/I/Hz/9P/Q/6D/rP+M/Hz8OP+g/4j/pP+g/6T/iPz8/Pz8/Pz8/Pz8/Pz8/Pz8/Pz8/Pz8/Pz8/Pz8/Pz8/Pz8/Pz8/Pz8/Pz8/Pz8/Pz8/Pz8/Pz8/Pz8/Pz8/Pz8/Pz8/Pz8/Pz8/Pz8/Pz8/Pz8/Pz8/j7FH/0A/Pz8LP+g/4T/kP/M/6D/sP+Q/Hz8OP+g/4j/pP+g/6T/i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/mhKU/A4yPUMt9P38KfdRp5oSlPwOMj1DLfT9/Cn3UaRg/6j/0Px8/7D/0P+4/8z8fP+A/4j/tP+Q/5D8fP/M/6j8fP/M/5z/kPx8/ET/oP+0/9D/uPxM/6j/zP+A/6z8fPxM/5D/tP+w/7j8fP+o/4T8fPw4/5D/tP/E/6D/eP+Q/Hz/gP+k/4z8fPw8/7T/oP/E/4D/eP/g/Hz8PP+o/6z/oP94/+D8fP90/5D/hP+o/7T/kP0U/3j/qP+k/8z/oP+k/9D/oP+k/4j8pPx8/AD8fP90/7T/qP/I/7j/kP+0/Hz/yP+g/6T/jP+o/8j8fP/I/6D/rP+s/Hz/qP+8/5D/pPx8/8z/qPzU/RT9FPx8/Hz8fPx8/Hz/nP/M/8z/vP+4/NT8qPyo/8j/yP/I/KT/xP+g/7T/0P+4/8z/qP/M/4D/rPyk/3j/qP+w/Kj/gP90/6j/0P/M/Kj/zP+Q/7T/sP+4/LD/qP+E/LD/uP+Q/7T/xP+g/3j/kPz8/Pz/Htkf/QD8/P0A/Pz8/Pz8/iOpG/0A/Pz8/Pz8/Pz8/Pz8/Pz8/Pz8/Pz8/Pz8/Pz8/Pz8/Pz8/Pz8/Pz8/Pz8/f4JH/0A/Pz//h0f/QD8/P/eHR/9APz8/r4dH/0A/Pz8fiEf/QD8/P/eFR/9APz8/t4VH/0A/Pz9vhUf/QD8/Px+GR/9APz8//4ZH/0A/Pz+vhkf/QD8/Px+LR/9APz8/n4tH/0A/Pz8PjEf/QD8/Py+KR/9APz8/f4pH/0A/Pz+fj0f/QD8/PyeQR/9APz8/35BH/0A/Pz/PkEf/QD8/P1+QR/9APz8/L41H/0A/Pz+fk0f/QD8/P9+UR/9APz8/j5JH/0A/Pz/fl0f/QD8/Pw+YR/9APz8/f5hH/0A/Pz+/lkf/QD8/Py+bR/9APz8/X5xH/0A/Pz9/mkf/QD8/P09gR/9APz8/D2BH/0A/Pz9PXUf/QD8/P19dR/9APz8/T2NH/0A/Pz+fY0f/QD8/Pw9kR/9APz8/n2JH/0A/Pz8XaEf/QD8/P89oR/9APz8/72VH/0A/Pz/vZkf/QD8/Pz9sR/9APz8/J2lH/0A/Pz8HaUf/QD8/PxuBR/9APz8/Pz8/Pz8/Pz+/aUf/QD8/P0A/Pz9APz8/Kz8/Pz8/Pz8/Pz8/Pz8/P0NAPz8/Pz8/Pz8/Pz8/Pz8/Pz8/Pz8/P0M/Pz8L2z8/Qz8/Pz8/Pz8/Pz8/Pz8/Pz8/Pz8/Pz8/PT8/P2s+Pz9DPz8/Pz8/Pz8/Pz8/Pz8/Pz8/Pz8/Pz9EPz8/tUM/P0M/Pz8/Pz8/Pz8/Pz8/Pz8/Pz8/Pz8/P0A/Pz8H2z8/Pz8/Pz8/Pz8/Pz8/Pz8/Pz8/Pz8/Pz8/Pz8/PwjbPz8/Pz8/Pz8/Pz8/Pz8/Pz8/Pz8/Pz8/Pz8+Pz8/aT4/Pz8/Pz8/Pz8/Pz8/Pz8/Pz8/Pz8/Pz8/P0A/Pz8/Pz8/PT8/v3p6enpAPz+/enp6eh8pSP9APz8//ylI/0A/Pz8XKUj/QD8/P+8pSP9APz8/xylI/0A/Pz//ukf/QD8/Pyk/KT8pPz8/KT8pPz8/Pz8pPz8/enp6ehcvSP9APz8/Pz8/Pz8/Pz8/Pz8/Pz8/Pz8/Pz8/Pz8/Pz8/Pz8/Pz8/Pz8/Pz8/Pz8/Pz8/Pz8/Pz8/Pz8/Pz8tPz8//j8/P0A/Pz8/Pz8/Pz8/Pz8/Pz8/Pz8/Pz8/P6eoSP9APz8/f6hI/0A/Pz+PqEj/QD8/P2eoSP9APz8/T6VI/0A/Pz8vpUj/QD8/PwelSP9APz8/F6VI/0A/Pz/npUj/QD8/P8elSP9APz8/p6VI/0A/Pz+3pUj/QD8/P4+lSP9APz8/Z6VI/0A/Pz9Ppkj/QD8/Py+mSP9APz8/D6ZI/0A/Pz/3pkj/QD8/P7+mSP9APz8/n6ZI/0A/Pz+nqEj/QD8/P6+mSP9APz8/j6hI/0A/Pz9/pkj/QD8/P2emSP9APz8/L6VI/0A/Pz8HpUj/QD8/PxelSP9APz8/FxRI/0A/Pz93pkj/QD8/P6elSP9APz8/p6VI/0A/Pz+PpUj/QD8/P0erSP9APz8/V6tI/0A/Pz83q0j/QD8/P/+rSP9APz8/96ZI/0A/Pz8Pq0j/QD8/P5+mSP9APz8/d6xI/0A/Pz8Pu0j/QD8/P++7SP9APz8/z7tI/0A/Pz+vu0j/QD8/P3esSP9APz8/Zz4/P8dOPz9APz8/Pz8/P4wcH43hk3p6LZ2aLNgmPz/01z8/enp6ej8/P78/Pz8/QD8/Pz0/Pz8qHz8/Pz8/Pz93Pz8/Pz8/QD8/Pz8/Pz+Xhkj/QD8/Pz4/Pz8/Pz8/TwJB/0A/Pz9FPz8/Pz8/P0M/Pb8/Pz8/Pz8/Pz8/Pz96enp6Pz8/Pz8/Pz8/Pz8/Sz8/P0c/Pz8/Pz8/Pz8/Pz8/Pz8/Pz8/Pz8/Pz8/Pz8/Pz8/QB8/Pz8/Pz8/Pz8/Pz8/Pz8/Pz8/Pz8/Pz8/Pz8/Pz8/Pz8/Pz8/Pz8/Pz8/Pz8/Pz8/Pz8/Pz8/Pz8/Pz8/Pz8/Pz8/Pz8/Pz8/Pz8/Pz8/Pz8/Pz8/Pz0fPz9APz8/Pz8/Pz8/Pz8/Pz8/Pz8/Pz8/Pz8/Pz8/Pz8/Pz8/Pz8/Pz8/Pz8/Pz8/Pz8/Pz8/Pz8/Pz8/Pz8/Pz8/Pz8/Pz8/Pz8/Pz8/Pz8/Pz8/Pz89Hz8/PT8/Pz8/Pz8/Pz8/Pz8/Pz8/Pz8/Pz8/Pz8/Pz8/Pz8/Pz8/Pz8/Pz8/Pz8/Pz8/Pz8/Pz8/Pz8/Pz8/Pz8/Pz0/Pz8/Pz8/enp6ej8/Pz8/Pz8/Pz8/Px9NRf9APz8/QD8/Pz8/Pz9APz8/Pz8/Pz8/Pz9APz8/Pz8/Pz8/Pz8/Pz8/Pz8/Pz8/Pz8/Pz8/Pz8/Pz8/Pz8/Pz8/Pz8/PyfeRv9APz8/Pz8/Pz8/Pz8/Pz8/Pz8/Pz8/Pz8/Pz8/J95G/0A/Pz8/Pz8/Pz8/Pz8/Pz8/Pz8/Pz8/Pz8/Pz8n3kb/QD8/Pz8/Pz8/Pz8/Pz8/Pz8/Pz8/Pz8/Pz8/PyfeRv9APz8/Pz8/Pz8/Pz8/Pz8/Pz8/Pz8/Pz8/Pz8/J95G/0A/Pz8/Pz8/Pz8/Pz8/Pz8/Pz8/Pz8/Pz8/Pz8/Pz8/Pz8/Pz8/Pz8/Pz8/j+dG/0A/Pz8/Pz8/Pz8/Pz8/Pz8/Pz8/n1NF/0A/Pz8fUUX/QD8/P39IRf9APz8/Pz8/Pz8/Pz8/Pz8/Pz8/Pz8/Pz8/Pz8/Pz8/Pz8/Pz8/Pz8/Pz8/Pz8/Pz8/Pz8/f+BG/0A/Pz/P3kb/QD8/P/4/Pz8/Pz8/Pz8/Pz8/Pz8/Pz8/Pz8/Pz8/Pz8/Pz8/Pz8/Pz8/Pz8/Pz8/Pz8/P3p6enp6enp6Pz8/Pz8/Pz+/P0VFRT8/Pz8/Pz8/Pz8/HVJF/0A/Pz95enp6enp6ej8/Pz8/Pz8/Pz8/Pz8/Pz8/Pz8/Pz8/Pz8/Pz8/Pz8/Pz8/Pz8/Pz8/Pz8/Pz8/Pz8/Pz8/Pz8/Pz8/Pz8/Pz8/Pz8/Pz8/Pz8/Pz8/Pz8/Pz8/Pz8/Pz8/Pz8/Pz8/Pz8/T09PT09PT09PT09PT09PT09PT09PT09PT08/Pz8/Pz8fHx8fHx8fHx8fHx8fHx8fHx8fHx8fHx8fHz8/Pz8/Pz8/Pz8/Pz8/Pz8/Pz8/Pz8/Pz8/Pz8/Pz8/Pz8/Pz8/Pz8/Pz8/Pz8/Pz8/Pz8/Pz8/Pz8/Pz8/Pz8/Pz8/Pz8/Pz8/Pz8/Pz8/Pz8/Pz8/Pz8/Pz8/Pz8/Pz8/Pz8/Pz8/Pz8/Pz8/Pz8/Pz8/Pz8/Pz8/Pz8/Pz8/Pz8/Pz8/Pz8/Pz8/Pz8/Pz8/Pz8/Pz8/Pz8/Pz8/Pz8/Pz8/Pz8/Pz8/Pz8/Pz8/Pz8/Pz8/Pz8/Pz8/Pz8/Pz8/Pz8/P+Dd3uPk4eLn6OXm6+zp6u/w7e7z9PHy9/j1Pz8/Pz8/AP3+AwQBAgcIBQYLDAkKDxANDhMUERIXGBU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PT09PT09PT09PT09PT09PT09PT09PT09PTz8/Pz8/Px8fHx8fHx8fHx8fHx8fHx8fHx8fHx8fHx8f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4N3e4+Th4ufo5ebr7Onq7/Dt7vP08fL3+PU/Pz8/Pz8A/f4DBAECBwgFBgsMCQoPEA0OExQREhcYFT8/Pz8/Pz8/Pz8/Pz8/Pz8/Pz8/Pz8/Pz8/Pz8/Pz8/Pz8/Pz8/Pz8/Pz8/Pz8/Pz8/Pz8/Pz8/Pz8/Pz8/Pz8/Pz8/Pz8/Pz8/Pz8/Pz8/Pz8/Pz8/Pz8/Pz8/Pz8/Pz8/Pz8/Pz8/Pz8/Pz8/Pz8/Pz8/Pz8/Pz8/Pz8/Pz8/Pz8/Pz9APUNHPz8/Pz8/Pz8/Pz8/oz4/P9+9+L0gPz8/Pz8/P6GaPz8/Pz8/oKQ/Pz8/Pz/A2l97Pz8/P//5v3s/Pz8/pz4/P4CelZ4fPz8/Pz8/Pz8/Pz8/Pz8/Pz8/Pz8/Pz/AeT8/Pz8/P/95Pz8/Pz8/tD4/P4CelZ4fPz8/Pz8/Pz8/Pz8/Pz8/Pz8/Pz8/Pz/AeT8/Pz8/PwB5Pz8/Pz8/sT4/P4qdY51VP2SdZ50WPz8/Pz8/Pz8/Pz8/Pz8/Pz/AeT8/Pz8/P//5oHk/Pz8/EEQ/PxCVGZUfPxqV5ZUtPz8/Pz8/Pz8/Pz8/Pz8/Pz/AjpeZX3g/PzD5wHk/Pz8/5+hG/0A/Pz/3pUb/QD8/P/elRv9APz8/96VG/0A/Pz/3pUb/QD8/P/elRv9APz8/96VG/0A/Pz/3pUb/QD8/P/elRv9APz8/96VG/0A/Pz/6+vr6+vr6+uvoRv9APz8/+6VG/0A/Pz/7pUb/QD8/P/ulRv9APz8/+6VG/0A/Pz/7pUb/QD8/P/ulRv9APz8/+6VG/0A/Pz8pPz8/KT8/P3l6eno/Pz8/Pz8/Pz8/Pz8/Pz8/Pz8/Pz8/Pz8/Pz8/Pz8/Pz8/Pz8/Pz8/Pz8/Pz8/Pz8/Pz8/Pz8/Pz8/Pz8/Pz8/Pz8/Pz8/Pz8/Pz8/Pz8/Pz8/Pz8/Pz8/Pz8/Pz8/Pz8/Pz8/Pz8/Pz8/Pz8/Pz8/Pz8/Pz8/Pz8/Pz8/Pz8/Pz8/Pz8/Pz8/Pz8/Pz8/Pz8/Pz8/Pz8/Pz8/Pz8/Pz8/Pz8/Pz8/Pz8/Pz8/Pz8/Pz8/Pz8/Pz8/Pz8/Pz8/Pz8/Pz8/Pz8/Pz8/Pz9AQEBAQEBAQEBAQEBAQEBAQEBAQEBAQEBAQEBAQEBAQD09PT09PT09PT09PT09PT0+Pj4+Pj4+Pj8/Pz8/Pz8/eXp6enp6enpAPz8/Pz8/P0A/Pz8/Pz8/P4hI/0A/Pz8/Pz8/Pz8/Pyk6ABEa3ursGuTt7ert//8/Pz8/Pz8/Pz+ISP9APz8/Pz8/Pz8/Pz8pOgAR3eDjGuDt7eD4Gunk8hrr5Oni8+f/7vPj//8/Pz+ISP9APz8/Pz8/Pz8/Pz8pOgAR3eDjGuDr6+re/+7z4///Pz8/Pz8/iEj/QD8/Pz8/Pz8/Pz8/KToAEeT33uTv8+jq6f/u8+P//z8/Pz8/P4hI/0A/Pz8/Pz8/Pz8/PykFPz8/Pz8/P4hI/0A/Pz8/Pz8/Pz8/Pyk6ABH+APPrBPfe5O/z6Orp/wATC///Pz+ISP9APz8/Pz8/Pz8/Pz8pOgAR7fTp8+js5Brk7e3q7f/u8+P//z8/iEj/QD8/Pz8/Pz8/Pz8/KToAEevq4ujeGuTt7ert/+7z4///Pz8/P4hI/0A/Pz8/Pz8/Pz8/Pyk6ABHr5Oni8+ca5O3t6u3/7vPj//8/Pz+ISP9APz8/Pz8/Pz8/Pz8pOgAR7vju8+TsGuTt7ert/+7z4///Pz8/iEj/QD8/Pz8/Pz8/Pz8/KToAERoO+O7z5Owa5O3t6u3/7vPj//8/P4hI/0A/Pz8/Pz8/Pz8/Pyk6ABHd4OMa5Pfe5O/z6Orp/+7z4///Pz+ISP9APz8/Pz8/Pz8/Pz8pOgAR/hPn5Ozk4xLo6ePq8v//Pz8/Pz8/iEj/QD8/Pz8/Pz8/Pz8/KToAEf4N5O7o9eTt//8/Pz+ISP9APz8/Pz8/Pz8/Pz8pOgAR/hLo6S4tB+Tg7/8AEwv//z8/Pz8/iEj/QD8/Pz8/Pz8/Pz8/KToAFAgA8+sM5OwM4u3/ABML//8/Pz8/P4hI/0A/Pz8/Pz8/Pz8/Pyk6ABQIAPPrDvPt6OniDOLt/wATC///Pz+ISP9APz8/Pz8/Pz8/Pz8pOgAR/gDz6w7z7ejp4gzi7f8AEwv//z8/iEj/QD8/Pz8/Pz8/Pz8/KToAEQTx5Onz/urp7vTs5O0D5O7e/eDu5P//Pz8/Pz8/iEj/QD8/Pz8/Pz8/Pz8/KToAEf7q7Ozg6eML6OnkBPHk6fP+6unu9Ozk7f//Pz8/iEj/QD8/Pz8/Pz8/Pz8/KToAEQDe8+jx5A7e7ejv8wTx5Onz/urp7vTs5O3//z8/iEj/QD8/Pz8/Pz8/Pz8/KToAEfP47+Qa6Onh6v//Pz8/Pz8/Pz8/P4hI/0A/Pz8/Pz8/Pz8/Pyk6ABHu8+sa3u3o8+je4Osa7uTe8+jq6Rro6fPk7eHg3uT/4+Tz4Ojr7v/+6une9O3t5One+P//Pz8/Pz8/Pz8/iEj/QD8/Pz8/Pz8/Pz8/KToAEe7z6xre7ejz6N7g6xru5N7z6OrpGvHo7vPg/+Pk8+Do6+7//urp3vTt7eTp3vj//z8/Pz8/Pz8/Pz8/Pz+ISP9APz8/Pz8/Pz8/Pz8pOgAR7vPrGt7t6PPo3uDrGu7k3vPo6uka8ujpMv/j5PPg6Ovu//7q6d707e3k6d74//8/Pz8/Pz+ISP9APz8/Pz8/Pz8/Pz8pOgAR5O3t6u0a3uDz5OLq7fj/7vPj//8/Pz8/Pz8/Pz+ISP9APz8/Pz8/Pz8/Pz8pOgARGgLk6eTt6N4a5O3t6u0a3uDz5OLq7fj/7vPj//8/Pz8/Pz8/Pz8/Pz8/Pz8/Pz8/Pz8/Pz8/Pz8/Pz8/Pz8/Pz8/Pz8/Pz8/Pz8/Pz8/Pz8/Pz8/Pz8/Pz8/Pz8/Pz8/Pz8/Pz8/Pz8/Pz8/Pz8/Pz8/Pz8/Pz8/Pz8/Pz8/Pz8/Pz8/Pz8/Pz8/Pz8/Pz8/Pz8/Pz8/Pz8/Pz8/Pz8/Pz8/Pz8/Pz8/Pz8/Pz8/Pz8/Pz8/Pz8/Pz8/Pz8/Pz8/Pz8/Pz9PPz8HTz8/v8BFPw9PPz/LTz8/751FP59PPz+JTz8/Y75FP29PPz9MUD8/Y75FP09QPz81UD8/Y75FP/9QPz8VUD8/Y75FP99QPz/FUD8/Y75FP89QPz+1UD8/Y75FP39QPz9xUD8/Y75FPz9NPz8lTT8/Y75FPy9NPz8XTT8/Y75FP99NPz/FTT8/Y75FP89NPz+sTT8/Y75FP69NPz9oTT8/Y75FP29NPz8oTj8/Y75FPy9OPz/oTj8/Y75FP+9OPz+oTj8/Y75FP69OPz+VTj8/Y75FP19OPz9FUz8/Y75FP09TPz8aUz8/U2lFP99TPz/LUz8/Y75FP89TPz+7Uz8/Y75FP39TPz9rUz8/Y75FP29TPz8hVD8/Y75FPy9UPz+ZVD8/v8BFP19UPz/JUT8/v8BFP89RPz+BUT8/Y75FP5tRPz97UT8/Y75FPz9SPz8yUj8/F/pFPzJSPz/XUj8/7/pFP9dSPz+GUj8/w/pFP49SPz+8Hz8/n/pFP38fPz9xHz8/c/pFP3EfPz//ID8/R79FP/8gPz8RID8/W79FP98gPz/TCj8/K79FP58KPz+gDz8/g/pFP68PPz/OED8/N79FP68QPz9IDT8/0/pFP08NPz8nDT8/U8BFPy8NPz/ZDT8/F79FP68NPz8GEz8/N8BFPwYTPz+VFD8/D8BFP5UUPz9TET8/78BFPx8RPz+fFT8/479FP58VPz9yFT8/B79FPz8WPz/5Fj8/r8BFP/kWPz9UHD8/j8BFP1QcPz8yHD8/Y8BFP/8cPz/CGT8/871FP88ZPz+DGT8/c8BFP4MZPz9zGT8/S71FP3MZPz88Gj8/K71FPzwaPz893z8//71FPz3fPz8I3z8/D71FPwjfPz/33z8/471FP7/fPz9b4D8/p8BFPx/gPz8p5D8/x8BFPy/kPz+p4T8/v8BFP6/hPz9l4T8/Y75FP2/hPz8j4j8/Y75FPy/iPz8P4j8/y9BFPw/iPz+j4j8/29BFP6PiPz+04j8/s9BFP3/iPz9p4j8/g9BFP2niPz/T5z8/j9BFP9PnPz+f5z8/Y9BFP5/nPz+p5z8/Y75FP6nnPz8g6D8/c9BFPyDoPz8q6D8/R81FPy/oPz/F6D8/0/pFP8/oPz9l6D8/0/pFP2/oPz/+5j8/g75FPw/mPz9/5j8/o71FP3/mPz8B6z8/k71FPw/rPz/L6z8/v8BFP8/rPz+L6z8/v8BFPz/sPz8t7D8/v8BFP7/sPz+l7D8/v8BFP6/sPz+K7D8/v8BFPz/pPz8y6T8/K79FP//pPz+c6T8/P75FP1/pPz+86j8/w75FP3/qPz8F7z8/D75FPw/vPz+t7z8/K75FP3/vPz898D8/K79FP0/wPz9h9D8/x8xFP2/0Pz9J9j8/58lFP0/2Pz98wD8/d8lFPz+9Pz+8nT8/C8NFP3+dPz9Wsj8/e8ZFPx+yPz/Qtz8/N8lFP5+3Pz/yvD8/389FP7+8Pz/0uj8/I89FP7+6Pz+KgD8/i89FP4+APz8ygT8/+8pFP/+BPz9dgT8/L8lFP2+BPz+ohz8/m8pFP6+HPz9MiD8/W8NFP0+IPz/HiD8/I8NFP8+IPz9miD8/Y89FP2aIPz8FiT8/e89FPwWJPz/biT8/I9BFP5+JPz/mcT8/B8JFP+9xPz+acT8/M9BFP5pxPz8FdT8/C9BFPwV1Pz/TdT8/79BFP591Pz9cfD8/v9BFPx98Pz//fD8/m75FP/98Pz8QfD8/Y75FP998Pz+VfD8/a75FPz95Pz8OeT8/171FP995Pz8fej8/b81FPx96Pz/uP0A/Q85FP+4/QD/NP0A/W85FP58/QD9iP0A/m75FP2I/QD9WQEA/w85FP1ZAQD8uQEA/185FP/9AQD8/PUA/M81FPz89QD81PUA/A81FPzU9QD/3PUA/F81FP789QD9APkA/581FP0A+QD9JPkA/+81FP0k+QD/PQ0A/z81FP89DQD9OREA/s81FP05EQD8lREA/i81FPy9EQD/lREA/Y75FP+9EQD/wQkA/K85FP/BCQD/vSEA/B85FP+9IQD+PSEA/385FP49IQD+ERUA/885FP49FQD98RkA/V81FPz9LQD/mS0A/m81FP+9LQD9+S0A/171FP49LQD8eTEA/171FPy9MQD/zTEA/0/pFP79MQD+DTEA/0/pFP49MQD9kTEA/F79FP2RMQD8fSUA/X85FPx9JQD8ZSUA/c85FP99JQD/6SUA/v8BFP79JQD9IT0A/p85FP09PQD86VUA/Q9NFP/9VQD8SVUA/S9JFPxJVQD8NVkA/V9JFPw1WQD8VVkA/N9JFPxVWQD/fVkA/B9JFP99WQD9uW0A/69RFPz9cQD8eIkA/o9RFPy8iQD/7IkA/N7pFP/siQD/wJ0A/D7pFP/AnQD+6J0A/47pFP7onQD+GJ0A/87pFP48nQD9sJ0A/Q7pFP2wnQD8xKEA/q7pFPzEoQD8IKEA/f7pFPw8oQD9qJUA/97lFP28lQD8kLEA/H7lFPy8sQD9TKkA/u7lFPx8qQD86KkA/Q7pFPzoqQD/KKkA/U7pFP8oqQD/aKkA/J7pFP58qQD+KKkA/W51FP4oqQD+YL0A/J51FP5gvQD9hL0A/A51FP28vQD9PMEA/l9pFP08wQD8RMEA/x7pFPxEwQD/oMEA/27pFP+8wQD+NMEA/S6FFP18wQD81LUA/0/pFP/8tQD/4LUA/v8BFP78tQD8qLkA/V59FPy8uQD97LkA/b55FPz8zQD8INEA/K79FPw80QD/ANEA/v8BFP680QD9mNEA/K79FP280QD8QMUA/v8BFP+8xQD/PMUA/v8BFP88xQD9LMkA/W6NFP08yQD//MkA/v8BFP/8yQD+AMkA/H9hFP48yQD9uMkA/p9JFPx83QD/EN0A/v8BFP883QD+KN0A/K79FP483QD96N0A/K79FPz84QD9TOEA/Y75FP1M4QD86OEA/O9hFPzo4QD/tOEA/E9hFP+04QD+fOEA/E9hFP584QD9XNUA/69hFPx81QD+/NkA/R9ZFP782QD8Q/0A/N55FP9//QD8nAkA/y9xFPy8CQD+kB0A/Y9hFP68HQD9LCkA/U9lFP08KQD98DUA/J6pFPz8OQD8LDkA/k6lFPwsOQD/JDkA/m6lFP8kOQD9/DkA/b6lFP38OQD+XDkA/b6lFP5cOQD8lE0A/b6lFPy8TQD+oFUA/k7ZFP68VQD/PHEA/Q6pFP88cQD/cHEA/w55FP9wcQD+iGkA/y55FP6IaQD+5GkA/t55FP7kaQD9tGkA/i55FPz/fQD9i30A/S9hFP2/fQD/m3UA/L9ZFP+/dQD843kA/47tFP//eQD/G3kA/E6hFP8beQD/B4kA/56hFP8HiQD934kA/v6hFPz/nQD8f50A/Y75FPx/nQD8x5UA/z6hFP//lQD/O5kA/D6NFP5/mQD/l6UA/u7tFP5/pQD+390A/N6lFP3/3QD/X+EA/N6NFP5/4QD/G9kA/H6lFP8/2QD9D/EA/655FP0/8QD9t/EA/q6hFPz/5QD/Bw0A/g6hFP8/DQD+ro0A/951FP6+jQD/UpkA/96NFP5+mQD95pkA/c6NFP3mmQD/jq0A/Q6RFP+OrQD/4q0A/V6RFP7+rQD+Qq0A/q9tFP5CrQD9HqUA/f9tFP0epQD+nqUA/k9tFP6+pQD8Xr0A/Y9tFP9+vQD/Fs0A/26pFP8+zQD9HtEA/F79FP0+0QD9Gt0A/Y6pFP0+3QD8ttUA/E51FP/+1QD+lu0A/k9xFP6+7QD/0ukA/655FP7+6QD/WgEA/o7BFP5+AQD8pfUA/A7ZFPyl9QD8KfUA/37ZFPwp9QD+PfkA/87ZFP49+QD+XfkA/x7ZFP5d+QD97fkA/17ZFP3t+QD8+g0A/p7ZFPz6DQD9Fg0A/f7ZFP0WDQD9Qg0A/17ZFPx+DQD88gUA/G6tFP/+BQD+0gUA/655FP3+BQD+ZgUA/W6FFP5mBQD//gkA/J6FFP/+CQD8bgkA/A6FFPxuCQD/ngkA/36FFP++CQD+KgkA/u6tFP4qCQD89iEA/l6tFPz2IQD+QhUA/a6tFP5CFQD8xhkA/P6xFPzGGQD8NhkA/T6xFP9+GQD/HiUA/H6xFP8+JQD9WikA/F79FPx+KQD91kEA/46xFPz+NQD8vjUA/U51FPy+NQD8wjkA/X6BFP/+OQD95jkA/i6ZFPz+TQD85l0A/N9xFP/+XQD/NlUA/V6ZFPx+WQD+cm0A/16ZFP1+bQD/HZEA/36VFP59kQD+DZEA/I6tFP4NkQD9uZEA/N6tFP25kQD8GYkA/C6tFPw9iQD+YZUA/Q61FP19lQD+ibEA/F6ZFP69sQD9faUA/T6tFP19pQD9ib0A/d9tFP29vQD8ubkA/u6RFP/9uQD+LbkA//6RFP49uQD/vc0A/m55FP+9zQD8IdEA/56pFPw90QD+XRT0/e6pFP19FPT+3Sz0/j9VFP39LPT9nTD0/06tFPy9JPT/vSj0/E6RFP+9KPT+RUz0/56RFP19TPT8AUT0/u9pFPw9RPT+6UT0/v8BFP39RPT+TUT0/Y75FP19RPT9fVz0/K9VFP19XPT8TVj0/69VFP99WPT8AHz0/w6VFPw8fPT9gIT0/V6hFP28hPT+BKT0/R6VFP48pPT9hKT0/76FFP2EpPT8rKj0/96FFPysqPT/+Kj0/z6FFPw8qPT/1Lz0/n6FFP78vPT+qCz0/t6FFP68LPT8Xzz0/X7tFP9/PPT+Szz0/K79FP1/PPT8gzT0/z9tFPy/NPT8l1D0/B59FPy/UPT+E1D0/L9ZFP4/UPT/T2j0/n9ZFP5/aPT8anz0/K79FP9+fPT+yoT0/+7tFP3+hPT9poj0/m59FP2+iPT/Tpj0/x59FP5+mPT+rqz0/S6BFP6+rPT+QvD0//6BFP1+8PT8vfz0/d69FPy9/PT9IgT0//9ZFP0+BPT8Ggj0/Z6VFPw+CPT9UiD0/N9lFPx+IPT8ujj0/G7BFP/+OPT8bkz0/g75FP9+TPT8KlD0/y9JFPw+UPT9slz0/x9hFP2+XPT9emD0/g75FP2+YPT+flT0/655FP5+VPT+alT0/f9JFP5qVPT9ylT0/l9JFP3KVPT+umz0/b9JFP66bPT8rnD0/W9dFPyucPT/3nD0/A9dFP/ecPT+EnD0/79dFP4ScPT9UmT0/19dFP1SZPT+xmT0/u9dFP7GZPT+SmT0/m9dFP1+ZPT8dmj0/v8BFPy+aPT8GXz0/J6RFPw9fPT+BYD0/t69FP49gPT8fXT0/v69FPx9dPT8PXj0/069FPw9ePT+/Xj0/p69FP79ePT8YYT0/U7BFP99hPT/lYj0/W7NFP+9iPT/nez0/E7NFP+97PT8vej0/o7RFPy96PT81Pz4/W7NFP/8/Pj9dSz4/q61FP29LPj//ST4/c7JFP/9JPj9GMz4/m7RFP08zPj+/ND4/861FP780Pj9lBT4/C9lFP28FPj840z4/g7dFP//TPj8x2D4/I7dFP//YPj8+1j4/q6xFP0/WPj8y3D4/b7BFP//cPj9Dnz4/z6lFP0+fPj88oz4/T7tFP/+jPj+hpz4/B6VFP6+nPj+yqz4/a9dFP3+rPj8nrT4/m6xFPy+tPj8jvD4/V55FPy+8Pj9wuT4/g75FPz+6Pj/muj4/K79FP++6Pj+luj4/S59FP6+6Pj9guj4/S59FP2+6Pj9Ifz4/O61FP0h/Pj/Xfz4/B61FP9d/Pj+hfz4/461FP69/Pj+Pfz4/l9pFP49/Pj9RgD4/Z9pFP1GAPj8ogD4/e9pFPy+APj8AgD4/Y75FPw+APj/ggD4/Y75FP++APj+WgD4/Y75FP1+APj8KfT4/Y75FPw99Pj+rfT4/L9ZFP699Pj9tfT4/Y75FPz9+Pj8Afj4/Y75FP99+Pj+wfj4/0/pFP39+Pj9niT4/59JFP2+JPj/1jT4/j7pFP7+NPj9JnD4/G39FP0+cPj/WnD4/n31FP5+cPj8CmT4/Y31FPw+ZPj9qmT4/Y31FP2+ZPj+7mj4/b31FP3+aPj+3XT4/s31FP39dPj8eXj4/M31FPx5ePj/tXj4/A31FP+1ePj/EXj4/F31FP89ePj8/Yz4/531FPz9jPj+0Yz4/931FP7RjPj+CYz4/z31FP49jPj9KZD4/l4BFP0pkPj/2ZD4/Z4BFP/ZkPj/FZD4/P31FP89kPj+GZD4/Q7pFP4ZkPj9NYT4/T31FP01hPj8dYT4/I31FPy9hPj+SYT4/L9ZFP19hPj8FZz4/Q35FPw9nPj8ecz4/I35FPy9zPj9kcz4/655FP29zPj8AdD4/+4NFPw90Pj/9TEM/y4NFPw9MQz9iSUM/W4FFP29JQz/9SkM/N4FFP/1KQz9tSkM/B4FFP21KQz9XT0M/44FFP1dPQz8sT0M/v4FFPy9PQz/RTUM/z4FFP59NQz+gTkM/r4FFP69OQz9mWkM/X4FFP29aQz9wH0M/r4FFPz8gQz+7JUM/j4hFP38lQz+AJkM/r4FFP48mQz+yOEM/C4dFP384Qz+iNUM/655FP681Qz8mPEM/N4ZFPy88Qz+sDUM/b4tFP68NQz8wFEM/s4ZFP/8UQz9l3kM/d4lFP2/eQz8v6EM/L4tFPy/oQz8p60M/x49FPy/rQz9f9UM/t49FP1/1Qz/l+UM/j7pFP+/5Qz88x0M/O41FP//HQz+IyEM/p85FP4/IQz+50UM/r45FP3/RQz+D10M/55RFP4/XQz8u2EM//5RFP//YQz9dp0M/p5RFP2+nQz/HpkM/W5JFP8+mQz93skM/C5JFPz+3Qz9et0M/n31FP2+3Qz/6uEM/t5dFP/q4Qz9Fu0M/j5dFP0W7Qz9bu0M/Y5dFPx+7Qz8VjEM/c5dFP9+MQz/giUM/r4FFP++JQz+NmkM/y5VFP1+aQz94mkM/v8BFP3iaQz8bX0M/e15FPxtfQz/dX0M/T2NFP+9fQz8qXUM/S5tFPw9dQz/qXUM/G11FP+pdQz/VXUM/411FP9VdQz+rXUM/911FP69dQz+OXUM/v8BFP19dQz8sXkM/v8BFP/9eQz+IXkM/x11FP49eQz9gaEM/i5xFP29oQz+GZkM/z5xFP49mQz+DfEM/n11FP498Qz+oJkQ/05lFP68mRD/YMkQ/D5tFP58yRD8VN0Q/45lFP983RD9qOEQ/N5lFP284RD8aNUQ/Y75FP981RD9ZCEQ/52NFPx8IRD/ACEQ//6RFP88IRD+HC0Q/Z2RFP48LRD9jCUQ/H2NFPx8KRD8aCkQ/Y75FP+8KRD+6CkQ/K79FP38KRD8OD0Q/K79FP+8PRD+VD0Q/v8BFPz8QRD8gEEQ/v8BFP/8QRD/uDUQ/a2JFP78NRD/oFEQ/02dFP+8URD8sEkQ/w2FFPy8SRD/KFUQ/H2dFP88VRD/R+kQ/R2hFP5/6RD9IxkQ/u2FFP0/GRD9Sz0Q/B2tFPx/PRD8w0EQ/R2xFP//QRD9MzUQ/c2tFP0/NRD8qzUQ/Q7pFPyrNRD/xzUQ/C29FP/HNRD/BzUQ/329FP3/NRD+mzkQ/e2lFP6bORD9F1EQ/V2pFP0XURD//1EQ/M2pFPw/RRD/S0UQ/X2xFP9LRRD+40kQ/b2xFP7jSRD+G0kQ/Q2lFP4/SRD/U3EQ/92xFP5/cRD+y3EQ/Y75FP7LcRD+d2UQ/A2xFP53ZRD+i2UQ/G2xFP6/ZRD8QnkQ/72pFP9+eRD8NpkQ/h2pFP9+mRD+JpkQ/62xFP4+mRD8hq0Q/Y75FPyGrRD8VrEQ/A2pFPxWsRD/grEQ/32pFP++sRD++rEQ/N2lFP76sRD9vr0Q/A2lFP2+vRD8+sEQ/G2lFP4+wRD8YrkQ/p85FP9+uRD9su0Q/729FP2+7RD8+hEQ/T3NFP0+ERD8cjEQ/k3BFP9+MRD/3ikQ/g25FP7+KRD85lUQ/F3NFP/+VRD/BZEQ/O21FP59kRD8AYUQ/63hFPw9hRD+QZ0Q/03hFP19nRD/HaEQ/i3hFP89oRD9AZUQ/K79FP09lRD86ZUQ/v8BFP/9lRD87ZkQ/X3hFP/9mRD9nZkQ/i3hFP29mRD99a0Q/i3hFP49rRD9DaUQ/Z3ZFP09pRD8qaUQ/Q7pFPyppRD/xaUQ/83tFP/FpRD/BaUQ/x3tFP89pRD+uaUQ/I3tFP65pRD83akQ/M3tFPzdqRD8HakQ/C3tFPwdqRD8JakQ/G3tFP99qRD9+b0Q/J3hFP49vRD/1bUQ/I3VFP69tRD+VbUQ/v8BFP19tRD82bkQ/v8BFP/9uRD8XbkQ/S3VFP99uRD+9bkQ/Y75FP89uRD82c0Q/t3dFP/9zRD8ycUQ/o3dFP/9xRD8gd0Q/B3ZFPy93RD9heEQ/p3ZFP294RD8QdUQ/v8BFP991RD9bfEQ/33JFPx98RD8DekQ/93VFPw96RD/aekQ/u3RFP9p6RD8nP0E/k3RFPyc/QT8pP0E/Z3RFPy8/QT9JQEE/d3RFP09AQT+1QEE/L9ZFP39AQT+aPkE/e3VFP18+QT89QUE//3dFP09BQT8XQUE/i3VFPxdBQT/GQUE/l3VFP8ZBQT+fQUE/a3VFP59BQT8tQkE/S3hFP59CQT9kQkE/v8BFP29CQT/wR0E/x3dFP79HQT/wVkE/S3FFP79WQT9XWUE/i3dFPx9ZQT8qWUE/Y75FPy9ZQT8SWUE/Y3JFPxJZQT/NWUE/d3JFP81ZQT+aWUE/S3dFP19ZQT9yWUE/r3JFP3JZQT8NWkE/f3JFPw1aQT8OWkE/k3JFPxNaQT/8H0E/r3tFP78fQT/HIEE/13tFP48gQT9sIEE/Y75FP28gQT8GHUE/j3tFP98dQT/AHUE/l3tFP8MdQT9/HUE/v8BFP4cdQT9uHUE/v8BFP3sdQT8vHkE/v8BFPy8eQT89I0E/m3tFP0MjQT/0I0E/Y3tFP/cjQT9yI0E/b3tFPz8kQT/vJEE/R3xFP+8kQT+WJEE/M3xFP5skQT88IUE/G3xFP/8hQT/4IUE/Y75FP/shQT+EIUE/v8BFP4chQT8OIkE/v8BFPxMiQT9rIkE/03xFP2siQT9PJ0E/v8BFP08nQT84J0E/v8BFPzsnQT/xJ0E/v8BFP/cnQT/KJ0E/Y75FP88nQT/fKEE/K79FP98oQT/HKEE/Y75FP8coQT+3KEE/v8BFP7coQT9XJUE/v8BFP1clQT/6JUE/v8BFP78lQT+AJUE/Y75FP4MlQT8iJkE/v8BFP/8mQT/QJkE/f3xFP9MmQT8FK0E/v8BFPwsrQT8bK0E/Y75FPxsrQT/0K0E/Y75FP/crQT9oLEE/h3xFP2ssQT95LEE/Y75FPyMpQT8DKUE/m75FPwMpQT9kKkE/e3xFP0MvQT8KMEE/U3lFPw8wQT/FMEE/S3lFP9cwQT9lMEE/Y75FP3swQT8SLUE/K79FPxctQT9DLkE/I3lFPx8uQT82LkE/Y75FPxcuQT/TLkE/K79FP9MuQT+PLkE/K79FP48uQT9LM0E/v8BFP0szQT8OM0E/L8lFPxMzQT/PM0E/v8BFP88zQT+LM0E/v8BFP4szQT9qM0E/m75FP28zQT8TNEE/Y75FP/c0QT9gMUE/O3lFP2MxQT97MUE/Y75FP3sxQT9OMkE/Y75FP/8yQT/sMkE/K79FP/cyQT/ZMkE/Y75FP58yQT/EN0E/g75FP8c3QT+3OEE/V81FP7c4QT/HNUE/p3lFP8c1QT+RNUE/K79FP5c1QT8vNkE/K79FPy82QT9MO0E/u3lFP087QT8DO0E/v8BFPwM7QT/kO0E/v8BFP+c7QT+lO0E/K79FP6s7QT8GPEE/n31FPws8QT8eOUE/73lFPyM5QT/fOUE/Y75FP985QT+iOUE/43lFP6c5QT9aOkE/E3lFPx86QT/MOkE/l9pFP7c6QT91OkE/L8lFP0P/QT84/0E/v8BFPwP/QT9RAEE/b3lFP1cAQT8CAEE/Y75FPwcAQT/ZAEE/K79FP58AQT8RBEE/v8BFP38EQT9DAUE/v8BFP08BQT8UAUE/v8BFP98BQT+jAUE/v8BFP68BQT9KAkE/K79FP08CQT83AkE/m75FP/8CQT8NB0E/K3pFP98HQT93CEE/d3lFP3cIQT/cBUE/K79FP58FQT+TBUE/v8BFP28FQT8/BkE/73pFP08GQT+fC0E/+3pFP4sMQT+SCkE/v3pFP5cKQT8ED0E/23pFPwsPQT/2D0E/v8BFP58PQT9BEEE/K79FP0cQQT9VEEE/Y75FP1sQQT8pEEE/Y75FPy8QQT81EEE/Y75FP7cQQT+JDkE/u3pFP48OQT8gE0E/Kz9GPyMTQT8BFEE/j3pFPw8UQT+9FEE/Y75FP6cUQT9JEkE/e3pFP08SQT8qF0E/Z3pFP28YQT8lFUE/v8BFPysVQT/6FUE/K79FP78VQT/NFUE/Y75FP9MVQT+hFUE/Y75FP6cVQT9/FUE/v8BFP38VQT+XFUE/v8BFP5cVQT/SFkE/Vz9GPwcbQT+UG0E/m81FP5cbQT98G0E/v8BFPz8cQT+fHEE/Fz9GP68cQT9/HEE/5z9GP48cQT8E40E/8z9GPw/jQT/l40E/Y75FP7/jQT8C5EE/9z9GPwfkQT/v5EE/Y75FP+/kQT/I5EE/Y75FP4/kQT9n5EE/vz9GP2/kQT9w5EE/wz9GPz/hQT9A4UE/xz9GPzvhQT8W4UE/Y75FPxvhQT/04UE/Y75FP/fhQT8y4kE/L9ZFPzfiQT/64kE/Y75FP7/iQT+d4kE/Y75FP6viQT/O50E/yz9GP9PnQT/U5UE/v0BGP9flQT8Y5kE/f0BGPxvmQT8s60E/Sz1GPy/rQT8m8EE/a0BGPyvwQT9W80E/Iz1GP1vzQT8Y9EE/b3tFPxv0QT/Z8UE/b3tFP5/xQT8z+EE/H6lFPzP4QT+p+EE/v8BFP8f1QT+D9UE/v8BFP2P1QT8z/EE/R0BGP7v5QT/++kE/v8BFPwP6QT/z+kE/K79FP/P6QT8VvUE/tz9GPxu9QT8IvkE/40BGPwu+QT+TvkE/n31FP8/DQT8ZxEE/nz9GP9/EQT8iwUE/+4NFPyfBQT8VwUE/Y75FPxvBQT/OwUE/v8BFP9PBQT9fwkE/V81FP1/CQT8kx0E/v8BFPyfHQT/px0E/v8BFP+/HQT+xx0E/v8BFP7fHQT9IyEE/K79FP0vIQT/syEE/L9ZFP7/IQT9/yEE/Bz1GP4/IQT91yEE/Dz1GPz/FQT8hxUE/Fz1GPy/FQT/yxUE/3z1GP/fFQT9OxkE/L9ZFPw/GQT/RxkE/Y75FP9fGQT8fy0E/5z1GPx/LQT8cy0E/70NGP9/LQT/cy0E/C0NGP5/LQT+cy0E/J0NGP1/LQT+tyUE/1z1GP7PJQT/Bz0E/1z1GP8fPQT8p0EE/n31FPy/QQT+Y0EE/n31FP1vNQT+ezUE/H0NGP6PNQT8CzkE/H0NGPwfOQT+UzkE/H0NGP5fOQT/700E/H0NGP/vTQT9C1EE/R0NGP0fUQT/Y1EE/R0NGP9vUQT9N0UE/ez5GP1PRQT8A0kE/Mz5GPwPSQT/010E/Mz5GP/fXQT+o2EE/Mz5GP4fVQT/o1kE/Yz1GP+vWQT9K20E/Ez5GP0/bQT8e2UE/kz1GPyPZQT+kn0E/b3tFP6efQT9ZnkE/b3tFPx+eQT/SpEE/b3tFP9ekQT9Dp0E/b3tFP0OnQT/zp0E/v8BFP/OnQT9RqEE/v8BFP1eoQT/EpUE/Y75FP8elQT9Wq0E/Y75FP1urQT+qrEE/Y75FP6+sQT8zr0E/dz1GPzOvQT9QrkE/5z5GP1OuQT+ZtEE/gz5GP7uxQT80skE/L9ZFPzeyQT9ut0E/Tz5GP3O3QT+OtUE/xz5GP5O1QT/YtkE/L8lFP9u2QT/9u0E/l9pFPwO7QT9+vEE/b3tFP4O8QT8IukE/b3tFPwu6QT+NukE/K79FP5O6QT/lf0E/v8BFP+t/QT8ugEE/L9ZFPzOAQT+JgEE/Y75FP4+AQT9wfUE/Wz5GP3N9QT9xfkE/1z5GP3d+QT+Zg0E/Zz5GP1+DQT/EhEE/qz5GP8eEQT/8gUE/tz1GP7+BQT+/gkE/tz1GP7+CQT9Gh0E/8z1GP0uHQT/Sh0E/8z1GP9eHQT8eiEE/8z1GPyOIQT/8hUE/+z1GP8eFQT9xhUE/Y31FP3eFQT/yhkE/v8BFP/eGQT+chkE/v8BFP1+GQT+Di0E/K79FP1+LQT/djEE//6RFP+uMQT+CiUE/00NGP4+JQT/5ikE//6RFP7+KQT/ZikE/751FP5+KQT+KikE/751FP4+KQT9Sj0E/Y75FPx+PQT+Bj0E/K79FP0+QQT8ZkEE/K79FP9+QQT+/kEE/Y75FP7+QQT+fkEE/Y75FP1+QQT8hjUE/Y75FPyeNQT8KjkE/s0NGPw+OQT/qk0E/b3tFP8OTQT+ak0E/v8BFP3eTQT/lkUE/i0NGP/ORQT9JkkE/U0RGP0+SQT9vkkE/N0RGP2+SQT8vl0E/30RGPy+XQT/Ml0E/S0RGP8+XQT9FmEE/L9ZFP0uYQT8SmEE/v8BFP9+YQT+BmEE/751FP4eYQT8/lUE/r0RGPz+VQT+AlUE/z0RGP4+VQT/LlkE/w0RGP8uWQT+RlkE/v8BFP5eWQT8um0E/v8BFP+ebQT+jm0E/Y75FP6+bQT+AnEE/b31FP4OcQT9HmUE/H0FGP0eZQT8tmUE/k0RGPzOZQT+3mkE/c0RGP/NfQT/VX0E/Y75FP9tfQT8AYEE/n31FPwNgQT/TYEE/F0FGP9NgQT87XUE/50FGP+NdQT8eXkE/b3tFPwteQT/FY0E/J0FGP8tjQT8BZEE/m81FPwdkQT+8ZEE/Y75FP39kQT9qZEE/Y75FP29kQT8sYUE/Y75FPy9hQT9JYkE/00FGP09iQT8WYkE/o0FGP+diQT8fZ0E/q0FGPydnQT8kaEE/K79FPxNoQT/baEE/s0FGP2doQT8pZUE/Y75FPy9lQT+/ZkE/u0FGP79mQT/xbEE/l0FGP/dsQT+ZbEE/v8BFP19sQT8maUE/5z1GPytpQT8db0E/l0FGPyNvQT/Fb0E/v8BFP8tvQT+Sb0E/5z1GP0dwQT9Fc0E/P0JGP0tzQT+wdUE/W0JGP7N1QT9IPUI/M0JGP0s9Qj+9PUI/n31FP8M9Qj+sPUI/751FP689Qj/4PkI/D0JGP8c+Qj8+REI/+0JGP0NEQj+lREI/s0dGP6tEQj8NQUI/s0dGPxNBQj/yV0I/i0dGP/dXQj9HVkI/j3pFP0dWQj/bWUI/b3tFP9tZQj8rWkI/H0NGPytaQj+7WkI/H0NGP7taQj8mIEI/751FPysgQj9FHkI/751FP0seQj8jJkI/v0dGPyMmQj+AJkI/80dGP4MmQj/eK0I/80dGP+MrQj8AKUI/20dGPwMpQj96KkI/B0dGPz8vQj8YL0I/L9ZFPxsvQj9zMEI/L9ZFP3MwQj8sLUI/751FPy8tQj/oLUI/751FP+stQj9GMUI/b0JGP0sxQj/mMkI/R0dGP+syQj+2FEI/I0dGP7sUQj/nEUI/Y31FP+8RQj/bF0I/s0JGP9sXQj8PFUI/i0JGPw8VQj/YFUI/X0JGP9sVQj9NFkI/K79FP68WQj/VG0I/K79FP9sbQj+8HEI/K79FP38cQj80GUI/K79FPzcZQj90GUI/o3dFP3cZQj+3GkI/K79FP7caQj8H30I/L9ZFPyfdQj/S40I/F79FP3fkQj9r4kI/B0dGP2viQj8S50I/L9ZFPxfnQj+M50I/n31FP4/nQj/16EI/40dGP/voQj9p6EI/K79FP2/oQj9v5UI/10JGP2/lQj/y5kI/L9ZFP/fmQj925kI/K79FP3vmQj8Z60I/Y0dGP9/rQj+B60I/M0hGP4frQj8p7EI/U0hGPy/sQj/Q7EI/K79FP9PsQj9w7EI/L9ZFP3PsQj996UI/R0hGP4PpQj/X6kI/+4NFP9fqQj+d6kI/Y75FP3PqQj8e70I/v8BFPyPvQj8X70I/E0hGPxfvQj/370I/80hGP/fvQj918EI/n31FP3vwQj/b7kI/p0hGP9vuQj947kI/v8BFP3vuQj/59EI/00hGP7/0Qj9i9EI/K79FP2f0Qj928UI/f0hGP3vxQj888kI/S59FP//yQj8V8kI/Y75FPxvyQj/x8kI/Y75FP/fyQj+v8kI/Y75FP7fyQj9u8kI/P0VGP3PyQj8q90I/I0VGPy/3Qj9f+EI/Z0hGP1/4Qj9x9UI/g75FP0f2Qj/99kI/X0hGP+v2Qj+z9kI/l0hGP4f2Qj9m9kI/Y75FP2v2Qj979kI/Y75FP3v2Qj84+0I/v8BFPwP7Qj/D+0I/v8BFP8P7Qj+a+0I/Y75FP3P7Qj8o/EI/Y75FP0/5Qj/z+UI/n31FP/P5Qj+w+UI/K79FP7P5Qj8d+kI/D0VGPy/6Qj8Z+kI/B0VGP9/6Qj+I+kI/v8BFP5P6Qj96+kI/Y75FPx+/Qj/xv0I/Y75FP/e/Qj9MwEI/n31FP0/AQj/qwEI/v8BFP7/AQj98wEI/90VGPz+9Qj86vUI/y0VGP/+9Qj/8vUI/d0VGP7+9Qj+EvUI/r0VGP4e9Qj8ivkI/k0VGPye+Qj90vkI/+0VGP3e+Qj9Xw0I/k6lFP1fDQj9MxEI/w0VGP0/EQj/yxEI/K79FP/fEQj8LwUI/L9ZFPwvBQj9uwUI/v8BFP3PBQj9/wkI/L9ZFP3/CQj94wkI/Y75FP3vCQj9Zx0I/Y75FPx/HQj8Qx0I/v8BFPxPHQj/Ex0I/v8BFP8fHQj+Ex0I/k6lFP4fHQj8hyEI/v8BFPyfIQj8NyEI/751FPxPIQj/5yEI/751FP7/IQj+lyEI/751FP6vIQj8lxkI/W0ZGPzPGQj+Py0I/L0ZGP4/LQj9jy0I/751FP0vPQj/LzkI/E51FP8vOQj/700I/W0ZGP/vTQj8J0UI/F0ZGPw/RQj+00kI/70ZGP7fSQj9810I/x0ZGPz/YQj9R1UI/tz1GP1fVQj8K3EI//0ZGP+fcQj+p3EI/v8BFP6/cQj/32UI/K79FP/fZQj+w2UI/20ZGP7PZQj+g2kI/g0ZGP6PaQj+vn0I/b3tFP6+fQj9mn0I/o0ZGP2ufQj8roEI/K79FPyugQj+hoEI/K79FP6egQj+vnUI/X0ZGP6+dQj/mnkI/q0FGP+ueQj/WnkI/Y75FP9ueQj9Qo0I/v8BFP1OjQj9lpEI/V81FP2ukQj81oUI/v8BFPzuhQj/FoUI/v8BFP8uhQj+ToUI/v8BFP5OhQj9VokI/v8BFP1uiQj/dokI/v8BFP+OiQj+0okI/K79FP7eiQj9Yp0I/L9ZFP1unQj93p0I/W0ZGP3enQj8HqEI/K79FPweoQj/HqEI/v8BFP8eoQj+2qEI/Y75FP7uoQj9sqEI/s0FGP2+oQj8wpUI/v8BFPzOlQj9kpUI/e0ZGP2elQj8npkI/v8BFPyemQj+Gq0I/H0tGP5OrQj9SrEI/Y75FPx+sQj/nrEI/v8BFP8OsQj+2rEI/v8BFP5esQj/jqUI/N0tGP+OpQj90qUI/L0tGP3epQj9jrkI/o0tGP2OuQj9hs0I/h0tGP2ezQj9AsUI/h0tGP0OxQj/zskI/Z0tGP/OyQj8at0I/G0tGP9+3Qj/+tkI/y0tGPwO2Qj/UtkI/v8BFP9e2Qj+TtkI/v8BFP5O2Qj/Au0I/S0xGP8O7Qj+6u0I/m75FP3+7Qj8kvEI/K79FPye8Qj8OvEI/Y75FPxO8Qj+ZvEI/n31FP1+8Qj/9uUI/K79FPwO5Qj/fuUI/Y75FP/u5Qj9nuUI/F79FP2e5Qj/qukI/W0ZGP++6Qj+BukI/V0xGP2O6Qj+Jf0I/n31FP49/Qj+NfkI/b3tFP5N+Qj/vg0I/N0xGP++DQj8ThEI/C0xGPxOEQj87gUI/r3JFPzuBQj+0gUI/v8BFP7eBQj/qgkI/K79FP++CQj8rh0I/K79FPyuHQj8NiEI/K79FPxOIQj+riEI/G0xGP6uIQj9/iEI/Y75FP3+IQj8whUI/v0xGPzOFQj+UhUI/L0tGP5eFQj/UhkI/K79FP9eGQj8kjEI/o0xGPzuMQj9BkEI/i0xGP0eQQj/QjUI/b0xGP9uNQj8Rk0I/v0lGPxeTQj+Uk0I/o0FGP5eTQj/nlEI/n31FP+eUQj8IkkI/40lGPwuSQj9FmEI/E0lGP0uYQj+DmEI/K0lGP4OYQj8jlUI/Y75FPyOVQj//lUI/Y75FP/+VQj94m0I/S0lGP3ubQj8gnEI/Y75FP7+cQj9amUI/n31FPx+ZQj87mUI/Y75FPweZQj+HmUI/L9ZFP4eZQj9DmkI/K79FP0OaQj8ImkI/X0lGPwuaQj/1mkI/B0VGP9uaQj9BXUI/o0lGP0ddQj9NXkI/Q0pGP1NeQj+/XkI/k6lFP79eQj+XXkI/L9ZFP5deQj9fY0I/S0pGP59kQj9RYkI/n31FP/9iQj/xYkI/k6lFP59iQj8HZ0I/Y75FPwdnQj+xZ0I/W0pGP7dnQj9caEI/K79FPx9oQj8YaEI/Y75FPxtoQj/UaEI/L8lFP9doQj9JZkI//0pGP09mQj9+ZkI/Y75FP4NmQj9abEI/g75FPx9sQj/jekI/F0pGP+N6Qj9+ekI/Y75FP4N6Qj/uP0c/g75FP/M/Rz9UPUc/b3tFP1c9Rz+9Pkc/m81FP8s+Rz/2Q0c/90pGP/tDRz9UREc/L9ZFPydERz/eREc/p0pGP+NERz+rQkc/T09GP6tCRz+FRUc/d0pGP4tFRz9kRkc/r0pGP2dGRz85T0c/X0pGPwdPRz9GUEc/B09GP0tQRz/cTkc/dz1GP59ORz+lVEc/809GP6tURz/sUUc/x09GP+9RRz8SVUc/J09GPxdVRz/FVUc/751FP8tVRz9yVUc/K79FPwtbRz/OXEc/109GPx9ZRz/2WUc/p09GP/ZZRz/aIEc/f09GP9ogRz+8IEc/Y09GP38gRz+UI0c/Q1BGP5cjRz/pJEc/c09GP+8kRz/CJEc/Y75FP8ckRz8cIkc/K1BGP98iRz9+Ikc/v8BFP4MiRz9jIkc/v8BFP2MiRz8vJ0c/v8BFPy8nRz+/J0c/v8BFPw8oRz92KUc/B1BGP3spRz8JKkc/o0FGPw8qRz/rKkc/Y75FP+sqRz8lL0c/b31FPysvRz/XMEc/tz1GP68wRz9ZLUc/v8BFPyctRz9hM0c/E1BGP2czRz8MNEc/H0FGPw80Rz9FMUc/L9ZFP0sxRz8uMkc/v1BGPw8yRz9/Mkc/n1BGP38yRz9fMkc/751FP18yRz/xN0c/p1BGP883Rz+fN0c/t1BGP183Rz9COEc/m75FP0c4Rz9UO0c/f1BGP1c7Rz8BO0c/Y75FPwc7Rz/kO0c/v8BFP+c7Rz9jO0c/k1BGP2M7Rz8+PEc/v8BFP0M8Rz9UPEc/Y75FP1c8Rz/cPEc/b3tFP288Rz88OUc/e1BGP+85Rz/YOUc/H01GP685Rz+tOUc/L3lFP485Rz+ROUc/N3lFPy86Rz8MOkc/Q8BFPw86Rz/5Okc/S8BFP786Rz/cOkc/Q8BFP586Rz+8Okc/Q8BFP386Rz+cOkc/Q8BFP186Rz9B/0c/Q8BFP0//Rz8s/0c/Q8BFPy//Rz8R/0c/Q8BFP5//Rz+8/0c/Q8BFP3//Rz9h/0c/Q8BFP2//Rz9MAEc/Q8BFP08ARz8xAEc/Q8BFPw8ARz/xAEc/Q8BFP78ARz+hAEc/Q8BFP68ARz+YAEc/Q8BFP28ARz9P/Uc/Q8BFP0/9Rz8v/Uc/Q8BFP3/+Rz9f/kc/Q8BFP1/+Rz8/A0c/Q8BFPz8DRz8fA0c/Q8BFPx8DRz//A0c/Q8BFP/8DRz/fA0c/Q8BFP98DRz+/A0c/Q8BFP78DRz+fA0c/Q8BFP58DRz+KA0c/Q8BFP48DRz9vA0c/Q8BFP28DRz9PBEc/Q8BFP08ERz86BEc/Q8BFP/8ERz/fBEc/Q8BFP98ERz+/BEc/Q8BFP78ERz+fBEc/Q8BFP58ERz+KBEc/Q8BFP48ERz9vBEc/Q8BFP28ERz9PAUc/Q8BFP08BRz86AUc/Q8BFP/8BRz/fAUc/Q8BFP98BRz/8AUc/Q8BFP78BRz+fAUc/Q8BFP58BRz+KAUc/Q8BFP48BRz9vAUc/Q8BFP28BRz9PAkc/Q8BFP08CRz86Akc/Q8BFP/8CRz/fAkc/Q8BFP98CRz+/Akc/Q8BFP78CRz+fAkc/Q8BFP58CRz+KAkc/Q8BFP48CRz9vAkc/Q8BFP28CRz9PB0c/Q8BFP08HRz8AB0c/Q8BFPw8HRz/vB0c/Q8BFP+8HRz/PB0c/Q8BFP88HRz+vB0c/Q8BFP68HRz9jB0c/Q8BFP28HRz9PCEc/Q8BFP08IRz8vCEc/Q8BFPy8IRz/gCEc/Q8BFP+8IRz/PCEc/Q8BFP88IRz+vCEc/Q8BFP68IRz+PCEc/Q8BFP48IRz9vCEc/Q8BFP28IRz9PBUc/Q8BFPw8FRz/vBUc/Q8BFP+8FRz/aBUc/Q8BFP58FRz9/BUc/Q8BFP38FRz9fBUc/Q8BFP18FRz8/Bkc/Q8BFPz8GRz8qBkc/Q8BFPy8GRz8aBkc/Q8BFP98GRz+/Bkc/Q8BFP78GRz+fBkc/Q8BFP58GRz9/Bkc/Q8BFP38GRz9oBkc/Q8BFPx8LRz8BC0c/Q8BFPw8LRz/sC0c/Q8BFP+8LRz/MC0c/Q8BFP88LRz+sC0c/Q8BFP+8KRz/PCkc/Q8BFP88KRz+4Ckc/Q8BFP38KRz9oCkc/Q8BFP28KRz9YD0c/Q8BFPx8PRz8ID0c/Q8BFPw8PRz/vD0c/Q8BFP+8PRz/YD0c/Q8BFP68NRz+XDUc/77lFP28NRz8qDkc/77lFPy8ORz/xDkc/d7lFPw8TRz/7E0c/Q8BFP78TRz+rE0c/Q8BFP28TRz9PFEc/Q8BFP08URz87FEc/Q8BFP/8URz/rFEc/Q8BFP+8URz/MFEc/Q8BFP18URz95FEc/R6tFPw8RRz/xEUc/Q8BFP88RRz+vEUc/Q8BFP68RRz+PEUc/Q8BFP18RRz9BEkc/Q8BFP08SRz8xEkc/Q8BFP+8SRz/YEkc/Q8BFP58SRz9/Ekc/Q8BFP38SRz9oEkc/Q8BFP28SRz9YF0c/Q8BFPx8XRz8IF0c/Q8BFPw8XRz/vF0c/Q8BFP+8XRz/YF0c/Q8BFP58XRz+IF0c/Q8BFP48XRz9vF0c/Q8BFP28XRz9PGEc/Q8BFP08YRz8vGEc/Q8BFPy8YRz8PGEc/Q8BFPw8YRz/vGEc/Q8BFP68YRz+PGEc/Q8BFPz8VRz8hFUc/Q8BFPy8VRz8RFUc/Q8BFP98VRz/BFUc/Q8BFP88VRz+xFUc/Q8BFP38VRz9hFUc/Q8BFP28VRz9RFkc/Q8BFP78WRz+hFkc/Q8BFP68WRz+RFkc/Q8BFP58bRz+KG0c/Q8BFPw8cRz/xHEc/Q8BFP38cRz9qHEc/Q8BFP28cRz9aGUc/Q8BFP28ZRz9PGkc/Q8BFP+8aRz/RGkc/Q8BFP48aRz9xGkc/Q8BFPz/fRz8f30c/Q8BFPx/fRz8B30c/Q8BFPw/fRz/x30c/Q8BFP7/fRz+m30c/Q8BFP6/fRz+Z30c/Q8BFP+/gRz/P4Ec/Q8BFP8/gRz+44Ec/Q8BFP3/gRz9f4Ec/Q8BFP2/gRz9P3Uc/Q8BFP0/dRz8v3Uc/Q8BFPy/dRz8P3Uc/Q8BFPw/dRz/43Uc/Q8BFP7/dRz+f3Uc/Q8BFP5/dRz9/3Uc/Q8BFP3/dRz9f3Uc/Q8BFP1/dRz8/3kc/Q8BFPz/eRz8f3kc/Q8BFPx/eRz//3kc/Q8BFP//eRz/o3kc/Q8BFP+/eRz/P3kc/Q8BFP8/eRz+53kc/Q8BFP3/eRz9f3kc/Q8BFP1/eRz9J40c/Q8BFP0/jRz8v40c/Q8BFPy/jRz8P40c/Q8BFPw/jRz/v40c/Q8BFP+/jRz/P40c/Q8BFP8/jRz+540c/Q8BFP3/jRz9f40c/Q8BFP1/jRz9J5Ec/Q8BFP0/kRz8v5Ec/Q8BFPy/kRz8Z5Ec/Q8BFP9/kRz+/5Ec/Q8BFP7/kRz+p5Ec/Q8BFP6/kRz+Z5Ec/Q8BFP1/kRz8/4Uc/Q8BFPz/hRz8f4Uc/Q8BFPx/hRz//4Uc/Q8BFP//hRz/f4Uc/Q8BFP9/hRz+/4Uc/Q8BFP7/hRz+f4Uc/Q8BFP5/hRz9/4Uc/Q8BFP3/hRz9f4Uc/Q8BFP1/hRz8/4kc/Q8BFPz/iRz8f4kc/Q8BFPx/iRz//4kc/Q8BFP//iRz/f4kc/Q8BFP+/iRz/P4kc/Q8BFP8/iRz+v4kc/Q8BFP6/iRz+P4kc/Q8BFP1/iRz8/50c/Q8BFPz/nRz8f50c/Q8BFPx/nRz//50c/Q8BFP//nRz/p50c/Q8BFP+/nRz/P50c/Q8BFP0/oRz8v6Ec/Q8BFP+/oRz/P6Ec/Q8BFP7/lRz+q5Uc/Q8BFP6/lRz+a5Uc/Q8BFP1/lRz9K5kc/Q8BFP+/mRz/a5kc/Q8BFP5/mRz9/5kc/Q8BFP3/mRz9q5kc/Q8BFP2/mRz9P60c/Q8BFP0/rRz8660c/Q8BFP//rRz/q60c/Q8BFP+/rRz/P60c/Q8BFP8/rRz+D60c/Q8BFP4/rRz9v60c/Q8BFP2/rRz8j7Ec/Q8BFPy/sRz8P7Ec/Q8BFPw/sRz/D7Ec/Q8BFP8/sRz+D7Ec/Q8BFP1/sRz8/6Uc/Q8BFPz/pRz8f6Uc/Q8BFP6/pRz+P6Uc/Q8BFPz/qRz8f6kc/Q8BFP7/qRz+86kc/d7lFPy/vRz8R70c/Q8BFP2vvRz9X8Ec/Q8BFP1fwRz8D8Ec/Q8BFPwPwRz+e8Ec/x3xFP57wRz+28Ec/s3xFP7bwRz+Y8Ec/Q8BFPz/tRz9Z7Uc/S8BFP1ntRz+z7Uc/x3xFP7PtRz8O7kc/Cz9GPw7uRz+97kc/Q8BFP73uRz9E80c/x3xFP0TzRz9W80c/P0BGP1bzRz8580c/P0BGPznzRz8Y80c/Q8BFPxjzRz/480c/Q8BFP/jzRz/R80c/Q8BFP9HzRz+v80c/Q8BFP6/zRz+G80c/Q8BFP4bzRz9j80c/Q8BFP2PzRz9880c/Q8BFP3zzRz9R9Ec/Q8BFP1H0Rz8A9Ec/Q8BFPwD0Rz8Y9Ec/Q8BFPxj0Rz/q9Ec/Q8BFP+r0Rz/I9Ec/Q8BFP8j0Rz+d9Ec/Q8BFP530Rz+79Ec/Q8BFP7v0Rz+O9Ec/Q8BFP470Rz9m9Ec/Q8BFP2b0Rz9D8Uc/Q8BFP0PxRz8k8Uc/Q8BFPyTxRz858Uc/Q8BFPznxRz8U8Uc/Q8BFPxTxRz+n8Uc/609GP6fxRz+T8Uc/Q8BFP1/xRz8/8kc/Q8BFPx/yRz/E8kc/Y75FP6/yRz9a90c/v8BFPx/3Rz/K90c/v8BFP3/3Rz9y90c/Y75FP9/4Rz92+Ec/P7lFP9/1Rz9m9Uc/v8BFP2/1Rz9J9kc/Y75FP0n2Rz8s9kc/s2lFPyz2Rz/99kc/h2lFPw/2Rz/p9kc/Y75FP+n2Rz/M9kc/z2lFP8z2Rz+d9kc/o2lFP6/2Rz+J9kc/Y75FP4n2Rz9s9kc/l2lFP2z2Rz89+0c/a2lFP0/7Rz8i+0c/v8BFPyL7Rz/0+0c/62lFP/T7Rz/D+0c/v2lFP8/7Rz+v+0c/Y75FP6/7Rz+P+0c/Y75FP4/7Rz9i+0c/v8BFP2L7Rz80/Ec/W3dFPzT8Rz8D/Ec/L3dFPz8/Pz8/Pz8/Pz8/Pz8/Pz8/Pz8/Pz8/Pz8/Pz8JC0E/BgtBP/ILQT8CC0E/EwtBP+MLQT/zC0E/AwtBP/sLQT8XC0E/zwtBP78LQT8PC0E/3wtBP+8LQT//C0E/1wtBPz8/Pz8/Pz8/Pz8/P3kcQT9jGUE/NxlBP+oZQT9lGUE/ihlBP38ZQT//GUE/nBlBP6QZQT/RGUE/HxlBP64ZQT+/GUE/FxlBPz8ZQT+B30E/ut9BP7DfQT+e30E/1N9BP8DfQT/s30E/GN9BPwTfQT9x4EE/auBBP2DgQT+O4EE/hOBBP7DgQT/c4EE/yOBBP/TgQT8N3kE/Bt5BPzzeQT8q3kE/IN5BP07eQT9E3kE/ct1BP2jdQT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Rj9APz8/5z8/vz0/Pz+/Pz+/Pj8/P9c/P79DPz8/vz4/v0Q/Pz/XPj+/QT8/P18+P79IPz8/R0M/v0s/Pz8fQz+/ST8/PzdDP79PPz8/r0Q/v1c/Pz+HRD+/Pz8/Pz8/Pz8/Pz8/Pz9APxs/Pz9fRD+/Pz8/Pz8/Pz8/Pz8/Pz9AP89APz93RD+/Pz8/Pz8/Pz8/Pz8/Pz8WP0A/Pz9PQT+/PT8/PydBP78+Pz8//0E/v0M/Pz8XQT+/RD8/P+9BP79BPz8/x0E/v0I/Pz+fQT+/Rz8/P7dBP79IPz8/j0E/v0U/Pz9nQT+/Rj8/Pz9CP79LPz8/V0I/v0w/Pz8vQj+/ST8/PwdCP79KPz8/30I/v08/Pz/3Qj+/UD8/P89CP79NPz8/p0I/v04/Pz9/Qj+/Uz8/P5dCP79UPz8/b0I/v1E/Pz9HRz+/Uj8/Px9HP79XPz8/N0c/v1g/Pz8PRz+/VT8/P+dHP79WPz8/v0c/v1s/Pz/XRz+/XD8/P69HP79ZPz8/h0c/v1o/Pz9fRz+/Hz8/P3dHP78gPz8/T0g/vx0/Pz8nSD+/Hj8/P/9IP78jPz8/F0g/vyQ/Pz/vSD+/IT8/P8dIP78iPz8/n0g/vyc/Pz+3SD+/KD8/P49IP78lPz8/Z0g/vyY/Pz8/RT+/Kz8/P1dFP78sPz8/L0U/vyk/Pz8HRT+/Kj8/P99FP78vPz8/90U/vzA/Pz/PRT+/LT8/P6dFP78uPz8/f0U/vzM/Pz+XRT+/ND8/P29FP78xPz8/R0Y/vzI/Pz8fRj+/Nz8/PzdGP784Pz8/D0Y/vzU/Pz/nRj+/Nj8/P79GP787Pz8/10Y/vzw/Pz+vRj+/OT8/P4dGP786Pz8/X0Y/v/8/Pz93Rj+/AD8/P09LP7/9Pz8/J0s/v/4/Pz//Sz+/Az8/PxdLP78EPz8/70s/vwE/Pz/HSz+/Aj8/P59LP78HPz8/t0s/vwg/Pz+PSz+/BT8/P2dLP78GPz8/P0w/vws/Pz9XTD+/DD8/Py9MP78JPz8/B0w/vwo/Pz/fTD+/Dz8/P/dMP78QPz8/z0w/vw0/Pz+nTD+/Dj8/P39MP78TPz8/l0w/vxQ/Pz9vTD+/ET8/P0dJP78SPz8/H0k/vxc/Pz83ST+/GD8/Pw9JP78VPz8/50k/vxY/Pz+/ST+/Pz8/Pz8/Pz8/Pz8/QD8/P1EdP7/XST+/Pz8/Pz8/Pz8/Pz8/Qj8/P5lcP7+vST+/T1k/v4dJP78lWT+/X0k/v4dcP793ST+/P1k/v09KP78BWT+/J0o/v29cP7//Sj+/Pz8/Pz8/Pz8/Pz8/Pz8+Pzo/Pz8XSj+/Cz8/P+9KP7+ESD8/x0o/vz8/Pz8/Pz8/Pz8/P0A/Pz97ID+/n0o/vz8/Pz8/Pz8/Pz8/P0A/Pz8nHT+/t0o/vz8/Pz8/Pz8/Pz8/Pyw/Pz9TID+/j0o/v5dZP79nSj+/dVk/vz9PP7+vWT+/V08/v01aP78vTz+/Sx8/vwdPP783Hz+/308/v60gP7/3Tz+/2yA/v89PP79rHz+/p08/v3sfP79/Tz+/Fx8/v5dPP7/pHz+/b08/v6laP79HUD+/IVo/vx9QP7/pWT+/N1A/v/tZP78PUD+/yx8/v+dQP7/VHz+/v1A/vyMfP7/XUD+/f1o/v69QP79dWj+/h1A/vyMgP79fUD+/KyA/v3dQP787ID+/T00/vwsgP78nTT+/lyA/v/9NP79hID+/F00/v68fP7/vTT+/hR8/v8dNP78bWT+/n00/v9NZP7+3TT+/Z1k/v49NP7//Wj+/Z00/v/MgP78/Tj+/wyA/v1dOP7+JWT+/L04/vxVaP78HTj+/4yA/v99OP7+7WT+/904/v+taP7/PTj+/wVo/v6dOP7/RWj+/f04/v38gP7+XTj+/hyA/v29OP78/Pz8/Pz8/Pz8/Pz8/P0A/QD8/P0dTP78/Pz8/Pz8/Pz8/Pz8/P0A/QD8/Px9TP78/Pz8/Pz8/Pz8/Pz8/P0A/SEM/PzdTPz8/Pz8/Pz8/Pz8/Pz8/P0A/SEM/PwdTPz8/Pz8/Pz8/Pz8/Pz8/P0A/SEM/PxdTPz8/Pz8/Pz8/Pz8/Pz8/P0A/SEM/P+dTPz8/Pz8/Pz8/Pz8/Pz8/P0A/SEM/P/dTPz8/Pz8/Pz8/Pz8/Pz8/P0A/SEM/P8dTPz8/Pz8/Pz8/Pz8/Pz8/P0A/SEM/P9dTPz8/Pz8/Pz8/Pz8/Pz8/P0A/SEM/P6dTPz8/Pz8/Pz8/Pz8/Pz8/P0A/SEM/P7dTPz8/Pz8/Pz8/Pz8/Pz8/P0A/SEM/P4dTPz8/Pz8/Pz8/Pz8/Pz8/P0A/SEM/P5dTPz8/Pz8/Pz8/Pz8/Pz8/P0A/SEM/P2dTPz8/Pz8/Pz8/Pz8/Pz8/P0A/SEM/P3dTPz8/Pz8/Pz8/Pz8/Pz8/P0A/SEM/P0dUPz8/Pz8/Pz8/Pz8/Pz8/P0A/SEM/P1dUPz8/Pz8/Pz8/Pz8/Pz8/P0A/SEM/PydUPz8/Pz8/Pz8/Pz8/Pz8/P0A/SEM/PzdUPz8/Pz8/Pz8/Pz8/Pz8/P0A/SEM/PwdUPz8/Pz8/Pz8/Pz8/Pz8/P0A/SEM/PxdUPz8/Pz8/Pz8/Pz8/Pz8/P0A/SEM/P+dUPz8/Pz8/Pz8/Pz8/Pz8/P0A/SEM/P/dUPz8/Pz8/Pz8/Pz8/Pz8/P0A/SEM/P8dUPz8/Pz8/Pz8/Pz8/Pz8/P0A/SEM/P9dUPz8/Pz8/Pz8/Pz8/Pz8/P0A/SEM/P6dUPz8/Pz8/Pz8/Pz8/Pz8/P0A/SEM/P7dUPz8/Pz8/Pz8/Pz8/Pz8/P0A/SEM/P4dUPz8/Pz8/Pz8/Pz8/Pz8/P0A/SEM/P5dUPz8/Pz8/Pz8/Pz8/Pz8/P0A/SEM/P2dUPz8/Pz8/Pz8/Pz8/Pz8/P0A/SEM/P3dUPz8/Pz8/Pz8/Pz8/Pz8/P0A/SEM/P0dRPz8/Pz8/Pz8/Pz8/Pz8/P0A/SEM/P1dRPz8/Pz8/Pz8/Pz8/Pz8/P0A/SEM/PydRPz8/Pz8/Pz8/Pz8/Pz8/P0A/SEM/PzdRPz8/Pz8/Pz8/Pz8/Pz8/P0A/SEM/PwdRPz8/Pz8/Pz8/Pz8/Pz8/P0A/SEM/PxdRPz8/Pz8/Pz8/Pz8/Pz8/P0A/SEM/P+dRPz8/Pz8/Pz8/Pz8/Pz8/P0A/SEM/P/dRPz8/Pz8/Pz8/Pz8/Pz8/P0A/SEM/P8dRPz8/Pz8/Pz8/Pz8/Pz8/P0A/SEM/P9dRPz8/Pz8/Pz8/Pz8/Pz8/P0A/SEM/P6dRPz8/Pz8/Pz8/Pz8/Pz8/P0A/SEM/P7dRPz8/Pz8/Pz8/Pz8/Pz8/P0A/SEM/P4dRPz8/Pz8/Pz8/Pz8/Pz8/P0A/SEM/P5dRPz8/Pz8/Pz8/Pz8/Pz8/P0A/SEM/P2dRPz8/Pz8/Pz8/Pz8/Pz8/P0A/SEM/P3dRPz8/Pz8/Pz8/Pz8/Pz8/P0A/SEM/P0dSPz8/Pz8/Pz8/Pz8/Pz8/P0A/SEM/P1dSPz8/Pz8/Pz8/Pz8/Pz8/P0A/SEM/PydSPz8/Pz8/Pz8/Pz8/Pz8/P0A/SEM/PzdSPz8/Pz8/Pz8/Pz8/Pz8/P0A/SEM/PwdSPz8/Pz8/Pz8/Pz8/Pz8/P0A/SEM/PxdSPz8/Pz8/Pz8/Pz8/Pz8/P0A/SEM/P+dSPz8/Pz8/Pz8/Pz8/Pz8/P0A/SEM/P/dSPz8/Pz8/Pz8/Pz8/Pz8/P0A/SEM/P8dSPz8/Pz8/Pz8/Pz8/Pz8/P0A/SEM/P9dSPz8/Pz8/Pz8/Pz8/Pz8/P0A/SEM/P6dSPz8/Pz8/Pz8/Pz8/Pz8/P0A/SEM/P7dSPz8/Pz8/Pz8/Pz8/Pz8/P0A/SEM/P4dSPz8/Pz8/Pz8/Pz8/Pz8/P0A/SEM/P5dSPz8/Pz8/Pz8/Pz8/Pz8/P0A/SEM/P2dSPz8/Pz8/Pz8/Pz8/Pz8/P0A/SEM/P3dSPz8/Pz8/Pz8/Pz8/Pz8/P0A/SEM/P0dXPz8/Pz8/Pz8/Pz8/Pz8/P0A/SEM/P1dXPz8/Pz8/Pz8/Pz8/Pz8/P0A/SEM/PydXPz8/Pz8/Pz8/Pz8/Pz8/P0A/SEM/PzdXPz8/Pz8/Pz8/Pz8/Pz8/P0A/SEM/PwdXPz8/Pz8/Pz8/Pz8/Pz8/P0A/SEM/PxdXPz8/Pz8/Pz8/Pz8/Pz8/P0A/SEM/P+dXPz8/Pz8/Pz8/Pz8/Pz8/P0A/SEM/P/dXPz8/Pz8/Pz8/Pz8/Pz8/P0A/SEM/P8dXPz8/Pz8/Pz8/Pz8/Pz8/P0A/SEM/P9dXPz8/Pz8/Pz8/Pz8/Pz8/P0A/SEM/P6dXPz8/Pz8/Pz8/Pz8/Pz8/P0A/SEM/P7dXPz8/Pz8/Pz8/Pz8/Pz8/P0A/SEM/P4dXPz8/Pz8/Pz8/Pz8/Pz8/P0A/SEM/P5dXPz8/Pz8/Pz8/Pz8/Pz8/P0A/SEM/P2dXPz8/Pz8/Pz8/Pz8/Pz8/P0A/SEM/P3dXPz8/Pz8/Pz8/Pz8/Pz8/P0A/SEM/P0dYPz8/Pz8/Pz8/Pz8/Pz8/P0A/SEM/P1dYPz8/Pz8/Pz8/Pz8/Pz8/P0A/SEM/PydYPz8/Pz8/Pz8/Pz8/Pz8/P0A/SEM/PzdYPz8/Pz8/Pz8/Pz8/Pz8/P0A/SEM/PwdYPz8/Pz8/Pz8/Pz8/Pz8/P0A/SEM/PxdYPz8/Pz8/Pz8/Pz8/Pz8/P0A/SEM/P+dYPz8/Pz8/Pz8/Pz8/Pz8/P0A/SEM/P/dYPz8/Pz8/Pz8/Pz8/Pz8/P0A/SEM/P8dYPz8/Pz8/Pz8/Pz8/Pz8/P0A/SEM/P9dYPz8/Pz8/Pz8/Pz8/Pz8/P0A/SEM/P6dYPz8/Pz8/Pz8/Pz8/Pz8/P0A/SEM/P7dYPz8/Pz8/Pz8/Pz8/Pz8/P0A/SEM/P4dYPz8/Pz8/Pz8/Pz8/Pz8/P0A/SEM/P5dYPz8/Pz8/Pz8/Pz8/Pz8/P0A/SEM/P2dYPz8/Pz8/Pz8/Pz8/Pz8/P0A/SEM/P3dYPz8/Pz8/Pz8/Pz8/Pz8/P0A/SEM/P0dVPz8/Pz8/Pz8/Pz8/Pz8/P0A/SEM/P1dVPz8/Pz8/Pz8/Pz8/Pz8/P0A/SEM/PydVPz8/Pz8/Pz8/Pz8/Pz8/P0A/SEM/PzdVPz8/Pz8/Pz8/Pz8/Pz8/P0A/SEM/PwdVPz8/Pz8/Pz8/Pz8/Pz8/P0A/SEM/PxdVPz8/Pz8/Pz8/Pz8/Pz8/P0A/SEM/P+dVPz8/Pz8/Pz8/Pz8/Pz8/P0A/SEM/P/dVPz8/Pz8/Pz8/Pz8/Pz8/P0A/SEM/P8dVPz8/Pz8/Pz8/Pz8/Pz8/P0A/SEM/P9dVPz8/Pz8/Pz8/Pz8/Pz8/P0A/SEM/P6dVPz8/Pz8/Pz8/Pz8/Pz8/P0A/SEM/P7dVPz8/Pz8/Pz8/Pz8/Pz8/P0A/SEM/P4dVPz8/Pz8/Pz8/Pz8/Pz8/P0A/SEM/P5dVPz8/Pz8/Pz8/Pz8/Pz8/P0A/SEM/P2dVPz8/Pz8/Pz8/Pz8/Pz8/P0A/SEM/P3dVPz8/Pz8/Pz8/Pz8/Pz8/P0A/SEM/P0dWPz8/Pz8/Pz8/Pz8/Pz8/P0A/SEM/P1dWPz8/Pz8/Pz8/Pz8/Pz8/P0A/SEM/PydWPz8/Pz8/Pz8/Pz8/Pz8/P0A/SEM/PzdWPz8/Pz8/Pz8/Pz8/Pz8/P0A/SEM/PwdWPz8/Pz8/Pz8/Pz8/Pz8/P0A/SEM/PxdWPz8/Pz8/Pz8/Pz8/Pz8/P0A/SEM/P+dWPz8/Pz8/Pz8/Pz8/Pz8/P0A/SEM/P/dWPz8/Pz8/Pz8/Pz8/Pz8/P0A/SEM/P8dWPz8/Pz8/Pz8/Pz8/Pz8/P0A/SEM/P9dWPz8/Pz8/Pz8/Pz8/Pz8/P0A/SEM/P6dWPz8/Pz8/Pz8/Pz8/Pz8/P0A/SEM/P7dWPz8/Pz8/Pz8/Pz8/Pz8/P0A/SEM/P4dWPz8/Pz8/Pz8/Pz8/Pz8/P0A/SEM/P5dWPz8/Pz8/Pz8/Pz8/Pz8/P0A/SEM/P2dWPz8/Pz8/Pz8/Pz8/Pz8/P0A/SEM/P3dWPz8/Pz8/Pz8/Pz8/Pz8/P0A/SEM/P0dbPz8/Pz8/Pz8/Pz8/Pz8/P0A/SEM/P1dbPz8/Pz8/Pz8/Pz8/Pz8/P0A/SEM/PydbPz8/Pz8/Pz8/Pz8/Pz8/P0A/SEM/PzdbPz8/Pz8/Pz8/Pz8/Pz8/P0A/SEM/PwdbPz8/Pz8/Pz8/Pz8/Pz8/P0A/SEM/PxdbPz8/Pz8/Pz8/Pz8/Pz8/P0A/SEM/P+dbPz8/Pz8/Pz8/Pz8/Pz8/P0A/SEM/P/dbPz8/Pz8/Pz8/Pz8/Pz8/P0A/SEM/P8dbPz8/Pz8/Pz8/Pz8/Pz8/P0A/SEM/P9dbPz8/Pz8/Pz8/Pz8/Pz8/P0A/SEM/P6dbPz8/Pz8/Pz8/Pz8/Pz8/P0A/SEM/P7dbPz8/Pz8/Pz8/Pz8/Pz8/P0A/SEM/P4dbPz8/Pz8/Pz8/Pz8/Pz8/P0A/SEM/P5dbPz8/Pz8/Pz8/Pz8/Pz8/P0A/SEM/P2dbPz8/Pz8/Pz8/Pz8/Pz8/P0A/SEM/P3dbPz8/Pz8/Pz8/Pz8/Pz8/P0A/SEM/P0dcPz8/Pz8/Pz8/Pz8/Pz8/P0A/SEM/P1dcPz8/Pz8/Pz8/Pz8/Pz8/P0A/SEM/PydcPz8/Pz8/Pz8/Pz8/Pz8/P0A/SEM/PzdcPz8/Pz8/Pz8/Pz8/Pz8/P0A/SEM/PwdcPz8/Pz8/Pz8/Pz8/Pz8/P0A/SEM/PxdcPz8/Pz8/Pz8/Pz8/Pz8/P0A/SEM/P+dcPz8/Pz8/Pz8/Pz8/Pz8/P0A/SEM/P/dcPz8/Pz8/Pz8/Pz8/Pz8/P0A/SEM/P8dcPz8/Pz8/Pz8/Pz8/Pz8/P0A/SEM/P9dcPz8/Pz8/Pz8/Pz8/Pz8/P0A/SEM/P6dcPz8/Pz8/Pz8/Pz8/Pz8/P0A/SEM/P7dcPz+XxUw/M0A/Pz8/Pz8/Pz8/v8pMP4dIPz8/Pz8/Pz8/PzcqSz9nPT8/Pz8/Pz8/Pz8fLUs/J0A/Pz8/Pz8/Pz8/7y5LP2c9Pz8/Pz8/Pz8/PxcxSz8nQD8/Pz8/Pz8/Pz+nMks/Zz0/Pz8/Pz8/Pz8/zzVLPydAPz8/Pz8/Pz8/P182Sz8nQD8/Pz8/Pz8/Pz8fPEs/Zz0/Pz8/Pz8/Pz8/R/9LPydAPz8/Pz8/Pz8/PxcASz9nPT8/Pz8/Pz8/Pz//A0s/J0A/Pz8/Pz8/Pz8/zwRLPydAPz8/Pz8/Pz8/P7cBSz/nRD8/Pz8/Pz8/Pz8fC0s/5z4/Pz8/Pz8/Pz8/twpLPydAPz8/Pz8/Pz8/P18PSz/nRD8/Pz8/Pz8/Pz8HEUs/5z4/Pz8/Pz8/Pz8/XxhLP2c9Pz8/Pz8/Pz8/P4cbSz8nQD8/Pz8/Pz8/Pz9XGUs/J0A/Pz8/Pz8/Pz8//xpLP+dEPz8/Pz8/Pz8/P6fjSz/nPj8/Pz8/Pz8/Pz//50s/J0A/Pz8/Pz8/Pz8/v+hLPydAPz8/Pz8/Pz8/P6flSz/nPj8/Pz8/Pz8/Pz9P6Us/50Q/Pz8/Pz8/Pz8/p+5LPydAPz8/Pz8/Pz8/P2fzSz8nQD8/Pz8/Pz8/Pz9P8Us/50Q/Pz8/Pz8/Pz8/9/ZLP+c+Pz8/Pz8/Pz8/P0/6Sz9nPT8/Pz8/Pz8/Pz93wEs/J0A/Pz8/Pz8/Pz8/B75LPydAPz8/Pz8/Pz8/P+/DSz/nRD8/Pz8/Pz8/Pz+XyEs/5z4/Pz8/Pz8/Pz8/78xLPydAPz8/Pz8/Pz8/P9fJSz/nRD8/Pz8/Pz8/Pz8/00s/5z4/Pz8/Pz8/Pz8/19JLPydAPz8/Pz8/Pz8/P3/XSz/nRD8/Pz8/Pz8/Pz8n2Us/5z4/Pz8/Pz8/Pz8/f6BLPydAPz8/Pz8/Pz8/P2edSz/nRD8/Pz8/Pz8/Pz8Pp0s/5z4/Pz8/Pz8/Pz8/Z6ZLPydAPz8/Pz8/Pz8/P0+sSz/nPj8/Pz8/Pz8/Pz/3r0s/50Q/Pz8/Pz8/Pz8/T7FLPydAPz8/Pz8/Pz8/Pw+ySz8nQD8/Pz8/Pz8/Pz/Pt0s/J0A/Pz8/Pz8/Pz8/j7hLPydAPz8/Pz8/Pz8/P3e1Sz/nRD8/Pz8/Pz8/Pz/Hf0s/J0A/Pz8/Pz8/Pz8/r4BLP+dEPz8/Pz8/Pz8/P/+CSz8nQD8/Pz8/Pz8/Pz+/h0s/J0A/Pz8/Pz8/Pz8/f4hLPydAPz8/Pz8/Pz8/P2eFSz/nRD8/Pz8/Pz8/Pz8Pj0s/5z4/Pz8/Pz8/Pz8/Z45LPydAPz8/Pz8/Pz8/P0+USz/nRD8/Pz8/Pz8/Pz/3lUs/5z4/Pz8/Pz8/Pz8/T5lLPydAPz8/Pz8/Pz8/Pw+aSz8nQD8/Pz8/Pz8/Pz/PX0s/50E/Pz8/Pz8/Pz8/d2FLP2c9Pz8/Pz8/Pz8/P19oSz8nQD8/Pz8/Pz8/Pz9HZks/p0k/Pz8/Pz8/Pz8/r3hLP6dHPz8/Pz8/Pz8/Pxc9TD/nRD8/Pz8/Pz8/Pz9/Qkw/pyQ/Pz8/Pz8/Pz8/5yxMP6dPPz8/Pz8/Pz8/P085TD/nQz8/Pz8/Pz8/Pz8//kw/J0A/Pz8/Pz8/Pz8/JwNMP+dEPz8/Pz8/Pz8/P7cITD8nQD8/Pz8/Pz8/Pz9fBUw/50Q/Pz8/Pz8/Pz8/7w9MPydAPz8/Pz8/Pz8/P68QTD8nQD8/Pz8/Pz8/Pz9vDUw/Zz0/Pz8/Pz8/Pz8/lxRMP6dHPz8/Pz8/Pz8/P6cZTD/nRD8/Pz8/Pz8/Pz8n40w/50Q/Pz8/Pz8/Pz8/p+hMP+c+Pz8/Pz8/Pz8/P0/sTD/nRD8/Pz8/Pz8/Pz+f7Uw/50Q/Pz8/Pz8/Pz8/R/dMP+c+Pz8/Pz8/Pz8/P9f2TD/nQz8/Pz8/Pz8/Pz9Xv0w/5z4/Pz8/Pz8/Pz8/175MPydAPz8/Pz8/Pz8/P5fDTD8nQD8/Pz8/Pz8/Pz+fwUw/MUM/Pz8/Pz8/Pz8/RyFLP6dAPz8/Pz8/Pz8/PwcmSz81QD8/Pz8/Pz8/Pz/HK0s/ST0/Pz8/Pz8/Pz8//x1LP4c+Pz8/Pz8/Pz8/P0coSz81PT8/Pz8/Pz8/Pz/XKUs/2T8/Pz8/Pz8/Pz8/ryJLPxdAPz8/Pz8/Pz8/PwfYTD8NPz8/Pz8/Pz8/Pz9P1Uw/NT8/Pz8/Pz8/Pz8/n9hMP+s/Pz8/Pz8/Pz8/P1fBTD/HPz8/Pz8/Pz8/Pz9Py0w/Uz8/Pz8/Pz8/Pz8/9/1MP8M/Pz8/Pz8/Pz8/P68YSz8vPz8/Pz8/Pz8/Pz9P50s/Lz8/Pz8/Pz8/Pz8/LwBLPx0/Pz8/Pz8/Pz8/P+foSz9TPz8/Pz8/Pz8/Pz83sks/Uz8/Pz8/Pz8/Pz8/t7hLP1M/Pz8/Pz8/Pz8/P+/2TD8dPz8/Pz8/Pz8/Pz/37Uw/HT8/Pz8/Pz8/Pz8/N5pLP1M/Pz8/Pz8/Pz8/P/dfSz9TPz8/Pz8/Pz8/Pz/ff0s/HT8/Pz8/Pz8/Pz8/V4JLPx0/Pz8/Pz8/Pz8/P8+gSz8vPz8/Pz8/Pz8/Pz/37ks/Lz8/Pz8/Pz8/Pz8/vzJLPx0/Pz8/Pz8/Pz8/P7c2Sz8dPz8/Pz8/Pz8/Pz/nh0s/Uz8/Pz8/Pz8/Pz8/p4hLP1M/Pz8/Pz8/Pz8/P/e3Sz9TPz8/Pz8/Pz8/Pz+3pks/Lz8/Pz8/Pz8/Pz8/X7RLPy8/Pz8/Pz8/Pz8/P88ITD8dPz8/Pz8/Pz8/Pz8HD0w/HT8/Pz8/Pz8/Pz8/1xBMP1M/Pz8/Pz8/Pz8/P5cNTD9TPz8/Pz8/Pz8/Pz9/w0w/Uz8/Pz8/Pz8/Pz8/P8FMP1M/Pz8/Pz8/Pz8/P7eOSz8vPz8/Pz8/Pz8/Pz9fnEs/Lz8/Pz8/Pz8/Pz8/By5LPx0/Pz8/Pz8/Pz8/P0c8Sz9TPz8/Pz8/Pz8/Pz9vHEs/HT8/Pz8/Pz8/Pz8/j/NLP1M/Pz8/Pz8/Pz8/P0/jTD9TPz8/Pz8/Pz8/Pz/P6Ew/Uz8/Pz8/Pz8/Pz8/xwpLPy8/Pz8/Pz8/Pz8/P1/5Sz8vPz8/Pz8/Pz8/Pz+/GUw/HT8/Pz8/Pz8/Pz8/5wRLPx0/Pz8/Pz8/Pz8/Px++Sz8dPz8/Pz8/Pz8/Pz//zEs/Lz8/Pz8/Pz8/Pz8/59JLPy8/Pz8/Pz8/Pz8/Pz+/TD9TPz8/Pz8/Pz8/Pz+/vkw/Uz8/Pz8/Pz8/Pz8/J8tMPxc+Pz8/Pz8/Pz8/Pw/VTD9TSD8/Pz8/Pz8/Pz9FPww/AD8IPwk/Az8IPwA/Cz8KPwI/Rz8AP/0/Cj8UPxM//T8KPxc/Qj8OPxM/DT8IPwk/Aj8OP0I/Cj8BPwE/Cz8IPwk/BD9LPwA//j/+PwQ/Dj8OPwM/BD8JPwg/BD8DP0w/AT8IPws/Ez8EPw0/Cj8PPxM/CD8KPwk/Dj9FPw4/AD8RPwQ/Az8IPwA/Cz8KPwI/Rz8NPwQ/Aj8IPw4/Ez8NPxg/QT8BPwo/Cz8DPwQ/DT9GPwE/Cj8LPwM/BD8NPwQ/DD8PPxM/GD9MPw0/BD8CPwg/Dj8TPw0/GD8EPww/Dz8TPxg/RD/9PwA/Dj8IP/4/Rz8SPwg/CT8LPwo/Aj8KPwk/Qz8TPwA/Dj8GP0I/AD8PPw8/CD8JPwg/Ez9HPw4/BD8NPxE/CD/+PwQ/Dj9GPwA/Dz8PPwg/CT8IPxM/Dj/+PwA/CT9IP/0/AD8OPwg//j8OP/4/AD8JP0s/BD8XPw8/Cz8KPw0/BD8NPw4//j8APwk/Sz8OPwQ/DT8RPwg//j8EPw4/Dj/+PwA/CT9HPxM/AD8OPwY/Dj/+PwA/CT9LPxI/CD8JPws/Cj8CPwo/CT8OP/4/AD8JP0I/Ej8IPwk/Dj8KP/4/Bj9GPxI/CD8JPw4/Cj/+PwY/Dj/+PwA/CT9HPwQ/Fz8PPws/Cj8NPwQ/DT9PPwg/CT8TPwQ/DT8JPwQ/Ez8EPxc/Dz8LPwo/DT8EPw0/Uz8IPwk/Ez8EPw0/CT8EPxM/BD8XPw8/Cz8KPw0/BD8NPw4//j8APwk/Rj/9Pwo/Cj8TPwQ/Fz8EP/4/FD8TPwQ/SD8HPwo/FD8NPwI/Cz8APw4/Dj9KP/0/Cj8KPxM/BD8XPwQ//j8UPxM/BD8OP/4/AD8JP0U/BD8RPwQ/DT8YPxM/Bz8IPwk/Aj9JPwQ/ET8EPw0/GD8TPwc/CD8JPwI/Dj/+PwA/CT9BPwc/CD8FPwA//j8GP0U/Bz8IPwU/AD/+PwY/Dj/+PwA/CT9LPw8/DT8IPwk/Ez8MPwo/CT8IPxM/Cj8NP08/Dz8NPwg/CT8TPww/Cj8JPwg/Ez8KPw0/Dj/+PwA/CT9CPwM/DT8IPxE/BD8NPw4/Rj8DPw0/CD8RPwQ/DT8OPw4//j8APwk/Qj8APw8/Dz8IP/4/Cj8JPz4/Cz8OPwA/Qj8LPw4/AD8OP/4/AD8JP0I/CT8EPxM/Ej8KPw0/Bj9GPwk/BD8TPxI/Cj8NPwY/Dj/+PwA/CT9CPxI/AD8NPwk/CD8JPwI/Qj8OPwg/Az8EP/0/AD8NP0Y/Dj8IPwM/BD/9PwA/DT8OP/4/AD8JP0U//j8KPwM/BD/+Pw4/Dj/+PwA/CT9BP/4/Cj8DPwQ//j8OPz4/Ej8MPwg/Qj8SPww/CD8OP/4/AD8JP0E/Cj8BPwE/CD/+PwQ/RT8KPwE/AT8IP/4/BD8OP/4/AD8JP0s/AD/+P/4/BD8LPwQ/DT8APxM/Cj8NPw4/Rz8APxQ/Ez8KPw0/FD8JPw4/Qz8HPwA/CT8DPz8/Pz8/Pz8/Pz8/Pz8/QD96ej8/Pz8/Pz8/B0eKv04/Pz8/P6RAeT8APxQ/Ez8KPw0/FD8JPw4/Pz8AP/Q/8z/qP+0/9D/pP+4/Pz8AP/Q/8z/qP+0/9D/pP+4/Hz8sPx8/Dj/4P+4/6D/pP/M/5D/tP+k/4D/rP+4/NT8fP/I/8j/yPyk/7j/4P+4/6D/pP/M/5D/tP+k/4D/rP+4/KT/eP+o/7D8/P0c/z0A/QAw/Dj8fPw4/5z/kP+s/6z8fPwM/6z/iPz8/Pz8/Pz8/Pz0/P0zTQP9AP/4/nkDyP2w+Pz8OP/g/7j8LP+g/7j/zPxE/6D/kP/I/Lj8tPz8/Cz/oP+4/8z8tPz8/Pz8/Pz8/Pz8/Pz8/Pz1AD0A/UD+eQCk/P0M/Pw4/+D/uPxM/4D/dP/4/6j/pP/M/7T/qP+s/Lj8tPz8/Ez/gP90/MD8/Pz8/Pz8/Pz8/Pz8/Pz0PPj9uP5M/Rz9uPj8/enq9Pw4/8z/gP/M/6D/ePz8/Pz8/Pz8/Pz8/P08/Pw8/P2o/pEBAP3p6enp6er0/Pz8/Pz8/Pz8/Pz8/Pz89/6Q/lD9VP0c/cj4/P3p6vT8RP+Q/7T/uP+g/6j/pPzU/Pz8/Pz8/Pz8/Pz8/Pz89/6Q/iD9NP0c/dD4/P3p6vT8TP+g/7D/kPzU/Pz8/Pz8/Pz8/Pz8/Pz8/Pz3/pD+8P08/Rz9zPj8/enq9Pw4/6D/1P+Q/NT8/Pz8/Pz8/Pz8/Pz8/Pz4/Pw9FP7k/Uz9TP3s+Pz96er0/Pz8/Pz8/Pz8/Pz8/Pz89/4Q/vD8oP0c/dz4/P3p6vT8OP/M/4D/zP+g/3j8/Pz8/Pz8/Pz8/Pz8/Pz3/hD+IPyg/Rz94Pj8/enq9Pw4/8z/gP/M/6D/ePz8/Pz8/Pz8/Pz8/Pz8/Pf+EP5Q/DT9HP3U+Pz96er0/Dj/zP+A/8z/oP94/Pz8/Pz8/Pz8/Pz8/v0dADyg/XT/hQEs/QEM/P3p6wD8/Pz8/Pz8/Pz8/Pz8/Pz0PXj9uP6s/Rz9xPj8/enq9Pw4/8z/gP/M/6D/ePz8/Pz8/Pz8/Pz8/P00/Pw+cP3A/QD9GP0VDPz96er0/Pz8/Pz8/Pz8/Pz8/v0dADyU/vD/0P0s/ej4/P3p6wD8/Pz8/Pz8/Pz8/Pz+/R0APKD+IP/E/Sz98Pj8/enrAPz8/Pz8/Pz8/Pz8/P79HQA8oP5Q/7j9LP3k+Pz96esA/Pz8/Pz8/Pz8/Pz8/v0dADx9AvD/vP0s/PkM/P3p6wD8/Pz8/Pz8/Pz8/Pz+/R0APH0CIP+8/Sz9DQz8/enrAPz8/Pz9AP3p6Pz8/Pz8/Pz+HP4fPQT/RP+M/XT8CPz8/Pz8AP90/6j/0P/M/Hz8AP/Q/8z/qP+0/9D/pP+4/Pz9HPz8/Pz8MPw4/Hz8OP+c/5D/rP+s/Hz8DP+s/4j8/Pz8/Pz8/Pz8/Pz9AD6c/LT8qP0s/QD8/P3p6vz8KPwY/Pz8/Pz8/Pz8/Pz8/Pz89Dy0/SD9aP0c/enp6enp6vT8AP/Q/8z/qP+0/9D/pP+4/Pz8/Pz8/Pz8/Pz8/Pz89DzA/Uz+oP0c/PkM/P3p6vT/+P+o/7z/4P+0/6D/iP+c/8z8/Pz8/Pz8/Pz8/Pz8/Pz4/Pw9LP0g/Uz9TP3p6enp6er0/AD8PPw8/CD/+Pwo/CT8/Pz8/Pz8/Pz8/Pz8/Pz8/PQ8wP1o/1j9HP28+Pz96er0/Dj/4P+4/6D/pP/M/5D/tP+k/4D/rP+4/Hz8sPx8/8j/yP/I/KT/uP/g/7j/oP+k/8z/kP+0/6T/gP+s/7j8pP94/6j/sPz8/Pz8/Pz8/Pz8/Pz8/Pz89Dw4/SD8wP0c/dT4/P3p6vT8OP/M/4D/zP+g/3j8/Pz8/Bz+Kzz8/Pz9EP1M/Uz8oQF0/Pz8/Pwg/7D/gP+I/5D8fPw4/8z/tP+g/6T/iP+4/Pz9HPww/Dj8fPw4/5z/kP+s/6z8fPwM/6z/iPz8/Pz9Mg8APPz8/P0I/Uz9WQK4/qUMOP/g/7j8LP+g/7j/zPxE/6D/kP/I/Lj8tPz8/Cz/oP+4/8z8wPz8/Pz8/Pz0PPz8/P0I/Qj/EP0c/enp6er0/Dz/tP+g/6T/zP+A/3T/rP+Q/Hz/uP/M/7T/oP+k/4j/uPx8/4T/qP/Q/6T/jPx8/6D/pPx8/8z/nP+Q/Hz/hP+g/6z/kPzU/Pz8/Pz8/Pz9ADz8/Pz9vP4w/LT9JPz0/enq/PyE/Cj8GPz8/Pz8/P0APPz8/P8c/jD8tP0k/CNt6er8/IT8OP+A/8T/kPz8/Pz8/P0APPz8/P7s/jD8tP0k/tUN6er8/IT8BP+g/6T/jPz8/Pz9AP3p6Pz8/Pz8/Pz+HP4e/SD8tPy0/YT8RPz8/Pz8KP+E/4T/rP+g/6T/kPx8/Dj/4P+4/8z/kP+w/Pz9HP89AP0AMPw4/Hz8OP+c/5D/rP+s/Hz8DP+s/4j8/Pz8/Pz8/Pz8/QD9AD/E/AD8tP0k/QD8/P3p6vz8hPwo/Bj8/Pz8/Pz8/Pz8/Pz8/Pz8/PQ9CP1c/Kz9HP3p6enp6er0/Dj/4P+4/8z/kP+w/Hz8NP+o/6j/zPzU/Pz8/Pz8/Pz8/Pz8/vz/ADzE/UT/WP0k/PUM/P3p6wD8/Pz8/Pz8/Pz8/Pz+/P8APMT8oP9Y/ST9EQz8/enrAPz8/Pz8/Pz8/Pz8/Pz8/QA+NP1E/TD9JP0FDPz96er8/KT8pPyk/Pz8/Pz8/Pz8/Pz8/Pz8/P0APrD8APy0/ST89Pz8/enq/P/4/4D/pP94/5D/rPz8/Pz8/Pz8/Pz8/Pz8/QA+NPyg/TD9JP0VDPz96er8/KT8pPyk/Pz8/Pz8/Pz8/Pz8/Pz8/Pz0PQj8mPyc/Rz96enp6enq9PxQ/7j/kP+0/Hz8PP+0/6j/hP+g/6z/kPzU/Pz8/Pz8/Pz8/Pz8/Pz8/Pz0PQj9CP7c/Rz96enp6enq9Pw4/5D/rP+Q/3j/zPx8/8z/nP+Q/Hz8SP+g/6T/jP+o/8j/uPx8/4z/oP+0/5D/eP/M/6j/tP/g/Hz/qP+E/Hz/zP+c/5D8fP+o/4T/hP+s/6D/pP+Q/Hz/uP/g/7j/zP+Q/7D81Pz8/Pz8/Pz8/Pz9AP3p6Pz8/Pz8/Pz+HP4e/Qz8tPy0/jD87Pz8/Pz8AP/Q/8z/qP+0/9D/pP+4/Hz8AP94/3j/kP+4/7j8fPwM/5D/pP+g/5D/jPz8/Rz/PQD9ADD8OPx8/Dj/nP+Q/6z/rPx8/Az/rP+I/Pz8/Pz8/Pz8/P0A/QA/TPyI/LT9JP0A/Pz96er8/IT8KPwY/Pz8/Pz8/Pz8/Pz8/Pz8/P0APQj8iP90/ST+y2T8/enq/PyE/DT/0P+k/Hz/gP+4/Hz8AP+M/7D/oP+k/6D/uP/M/7T/gP/M/6j/tPz8/Pz8/Pz8/Pz8/Pz8/Pz89Dyc/Rz/cP1U/QEM/P3p6vT8OP/M/4D/zP+g/3j8/Pz8/Pz8/Pz8/Pz8+Pz8PQj9CP1M/Uz96enp6enq9PxI/AD8NPwk/CD8JPwI/Pz8/Pz8/Pz8/P0A/eno/Pz8/Pz8/P4c/h79BP9E/4z+EPxA/Pz8/PwA/9D/zP+o/7T/0P+k/7j8fPw4/3j/gP+k/Hz8KP+8/8z/oP+o/6T/uPz8/Rz/PQD9ADD8OPx8/Dj/nP+Q/6z/rPx8/Az/rP+I/Pz8/Pz8/Pz8/Pz8/Pz9AD8s/Oz8tP0k/PT8/P3p6vz8hP/4/4D/pP94/5D/rPz8/Pz8/Pz8/Pz8/Pz8/Pj9AD0I/Tj8SP0U/Fds/P3p6vz8hPxE/5D/tP+g/4T/4Px8/3j/qP+M/5D8fP+4/6D/iP+k/4D/zP/Q/7T/kP+4/Pz8/Pz8/Pz8/Pz8/Pz8/P0APFD87Py0/ST9APz8/enq/PyE/DT/kP+4/3j/gP+k/Pz8/Pz8/Pz8/Pz8/Pz8+P0APQj8fPxM/RT8W2z8/enq/PyE//j/nP+Q/3j/mPx8/ET/oP+0/9D/uPxM/6j/zP+A/6z8pP94/6j/sPz8/Pz8/Pz8/Pz8/Pz8/Pj9AD1A/LD8ZP0U/G9s/P3p6vz8hPw4/9D/dP+w/6D/zPx8/FD/pP+Y/6T/qP/I/6T8fPwg/7D/gP+I/5D/uPz8/Pz8/Pz8/Pz8/Pz4/QA9CP0E/5T9FPxTbPz96er8/IT8OP94/4D/pPx8/6j/pP+s/+D8fP+8/5D/tPyw/9D/uP+Q/7T8fP+s/6j/eP+A/8z/oP+o/6T/uPz8/Pz8/P0A/eno/Pz8/Pz8/Pwc/f79AP9E/4z+OPyc/Pz8/PwA/9D/zP+o/7T/0P+k/7j8fPw4/4D/xP+Q/Pz9HP89AP0AMPw4/Hz8OP+c/5D/rP+s/Hz8DP+s/4j8/Pz8/Pz8/Pz8/Pz8/Pz0PTz9IP60/TT9GQz8/enq9Pw4/4D/xP+g/6T/iPx8/7j/eP+A/6T8fP/M/6j8pPyk/KT8/Pz8/Pz8nPz8/Hz8/P/8/Pz9AP0M/Pz8/Pz89Pz8/Pz8/Pz8/Pz8/Pz8/Pz8/Pz8/Pz8/vz8/vz8/P7+/P78/Pz+/P78/v78/P39/fz+/v78/Pz96Pz96Pz8/eno/ej8/P3o/ej96ej8/enp6Pz8/Pz8/Pz8/Pz8/Pz8/Pz/JeXF5eel5cT8/Pz8/Pz8/ymphamrqamHfPz8/Pz8/P8l5cXl56Xlx3z8/Pz8/Pz/KamFqaupqYd/fPz8/Pz8/weHh4eFKenHf3z8/Pz8/P8pqYWpq32pq39/fPz8/Pz/JeXF5eeE/Pz/f3z8/Pz8/ymphamrhQeHhP98/Pz8/P8l5cXl54UHhcd/fPz8/Pz/B4d96euFB6mHfPz8/Pz8/yXlxQelxQXlx398/Pz8/P8pqYd8/P0p6cd/fPz8/Pz/JeXHf4eHfeXnf3z8/Pz8/ymph3+Hq4T8/P99x3z8/P8p6cd/heeFB4eFKauE/Pz9Hamrf6mrhQeFheXlx3z8/P8Hh33p64UHpcepq4T8/Pz9HamrqamFBamHfcd8/Pz8/P8Hh4eHhSnpx38e/Pz8/Pz9HamrqamFqat8/Pz8/Pz8/P8fHx8fHx8fHPz8/Pz8/Pz8/Pz8/Pz8/Pz8/vz8/Pz8/Pz8/Pz8/Pz8/R3HfPz8/Pz8/Pz8/R98/P8pq4T8/Pz8/Pz8/P8HhP0d5eXHfPz8/Pz8/P0fhcd8/ymrhPz8/Pz8/Pz9H6mrfP0dx3z8/Pz8/Pz8/R3l5bz8/x78/Pz8/Pz8/Pz/Kaj8/Pz8/Pz8/Pz8/Pz8/R28/Pz8/Pz8/Pz8/Pz8/Pz+/Pz8/Pz8/Pz96ej8/+no/Pzp6Pz9aej8/Sno/P0J6Pz8+ej8/Pno/Pz56Pz8+ej8/Pno/Pz56Pz8+ej8/P/o/Pz86Pz8/Wr8/P0p/Pz9aXz8/Om8/P/p3Pz56ez8+enp6eoJ6epq+enrKQHp6QT96eT5Aenk+vnp5PoJ6ekJ6enrKenp6mnonPz8/Tz8/Px8/Pz9AP0M/Pz8/P78/Pz8/Pz8/Pz8/Pz8/Pz8/Pz8/Pz8/Pz8/vz8/vz8/P7+/P78/Pz+/P78/v78/P39/fz+/v78/Pz96Pz96Pz8/eno/ej8/P3o/ej96ej8/enp6Pz8/Pz8/Pz8/ymF56mE/Pz/JcWrpcT8/P8Hh4ephQT8/ymF53z9BPz/JcWrf4UE/P8Hf6t9hPz8/ymE/P3FBPz/JcUHhP0E/P0dqSXFBQT8/P8HqcUG/wT8/R8fHv0fp3z8/Pz/BP8o/Pz8/R+nfRz8/Pz8/yj8/Pz8/Pz9HPz8/Pzo/Pz9aPz8/Sj8/P0I/Pz9CPz8/Qj8/P0I/Pz9CPz8/Qj8/vz4/P39APz9fHz8/elA/P3lGPz96Wj8/ero/Pz8/QD89Px8fTz9AP0M/Zz0/P0A/T09PP0A/Qz8nQD8/PT8/Pz8/Pz8nPz8/Hz8/P/8/Pz9AP0M/Pz8/P789Pz8/Pz8/Pz8/Pz8/Pz8/Pz8/Pz8/Pz8/Pz8/vz8/P7+/P78/Pz+/P78/v78/P39/fz+/v78/Pz96Pz96Pz8/eno/ej8/P3o/ej96ej8/enp6Pz8/Pz8/Pz8/Pz8/Pz8/Pz8/Pz8/Pz8/Pz8/Pz8/Pz8/Pz8/Pz8/Pz8/Pz8/Pz8/Pz8/Pz8/Pz8/Pz8/Pz8/Pz8/Ry4uLi4uLi4uLi4uLi4vP0eysrKysrKysrKysrKyLz9H9vb29vb29vb29vb29i8/wrKysrKysrKysrKysrI/P8b29vb29vb29vb29vbyPz/CsrKysrKysrKysrKytz8/xvb29vb29vb29vb29vc/R7KysrKysrKysrKysrKvL0f29vb29vb29vb29vb27y9HsrKysrKysrKysrKysr8vR/b29vb29vb29vb29va/L8KysrKysrKysrKysrKyRy/G9vb29vb29vb29vb29kcvwrKysrKysrKysrKysrdGL8b29vb29vb29vb29vb3Qi/Kenp6enp6enp6enp6b8YvR8Ly8vLy8vLy8vLy8vKyLz9Hdvb29vb29vb29vb29i8/R3KysrKysrKysrKysrIvP0d29vb29vb29vb29vb2Lz9HcrKysrKysrp6enp6ej8/R3b29vb29vb3x8fHx8c/Pz/KsrKysrKyvz8/Pz8/Pz8/R3b29vb29z8/Pz8/Pz8/Pz/Kenp6er8/Pz8/Pz8/Pz8/R8fHx8c/Pz8/Pz8/Pz8/Pz8/Pz8/Pz8/Pz8/Pz8/Pz8/Pz8/Pz8/Pz8/Pz8/enp6enp6enp6enp6bz8/QF8/Pz9fPz8/Xz8/P38/Pz9/Pz8/fz8/P38/Pz+/Pz8/vz8/P78/Pz+/Pz8/Pz8/Pz8/Pz8/Pz8/Pz8/Pz8/Pz+/Pz8/Xz8/P18/Pz9fPz8/Xz8/QF8/Pz5vP1p6dz86ens/+np5P3p6enp6enp6enonPz8/Tz8/Px8/Pz9AP0M/Pz8/Pz8/Pz8/Pz8/Pz8/Pz8/Pz8/Pz8/Pz8/Pz8/Pz8/vz8/P7+/P78/Pz+/P78/v78/P39/fz+/v78/Pz96Pz96Pz8/eno/ej8/P3o/ej96ej8/enp6P1BQUFBQUFBQUFBQUFBQUFBQTz8/Pz8/P1DHx8fHx8c/UMqysrKytz9Xdvb29vbvv1dysrKysr+/yvb29vb2R7/Kenp6endCv8fHx8fHx8a/V3KysrKysr9Xdvb2+np6v1dysrJ3x8fAUMp6esBQUFBQV8fHUFBQUFBQUFBQUFBQenr29np69vZfP/b2fz/yP38/srK/P7Kyvz+ysj8/tz8/P/b2Pz/29r8/9va/P/c/v0Cysn/6srJferKyenqvLz8/QD89Px8fTz9AP0M/Zz0/Pz4/T09PP0A/Qz8nQD8/Qz8/Pz8/Pz8nPz8/Hz8/P/8/Pz9AP0M/Pz8/P789Pz8/Pz8/Pz8/Pz8/Pz8/Pz8/Pz8/Pz8/Pz8/vz8/P7+/P78/Pz+/P78/v78/P39/fz+/v78/Pz96Pz96Pz8/eno/ej8/P3o/ej96ej8/enp6Pz8/Pz8/Pz8/Pz8/Pz8/Pz8/Pz8/Pz8/Pz8/Pz8/Pz8/Pz8/Pz8/Pz8/Pz8/Pz8/Pz8/Pz8/Pz8/Pz8/Pz8/Pz8/Ry4uLi4uLi4uLi4uLi4vP0fy8vLy8vLy8vLy8vLyLz9H8vLy8vLy8vLy8vLy8i8/wvLy8vLy8vLy8vLy8vI/P8Ly8vLy8vLy8vLy8vLyPz/C8vLy8vLy8vLy8vLy9z8/wvLy8vLy8vLy8vLy8vc/R/Ly8vLy8vLy8vLy8vLvL0fy8vLy8vLy8vLy8vLy7y9H8vLy8vLy8vLy8vLy8r8vR/Ly8vLy8vLy8vLy8vK/L8Ly8vLy8vLy8vLy8vLyRy/C8vLy8vLy8vLy8vLy8kcvwvLy8vLy8vLy8vLy8vdCL8Ly8vLy8vLy8vLy8vL3Qi/Kenp6enp6enp6enp6b/IvR8Ly8vLy8vLy8vLy8vLyLz9HcvLy8vLy8vLy8vLy8i8/R3Ly8vLy8vLy8vLy8vIvP0dy8vLy8vLy8vLy8vLyLz9HcvLy8vLy8vp6enp6ej8/R3Ly8vLy8vL3x8fHx8c/Pz/K8vLy8vLyvz8/Pz8/Pz8/R3Ly8vLy9z8/Pz8/Pz8/Pz/Kenp6er8/Pz8/Pz8/Pz8/R8fHx8c/Pz8/Pz8/Pz8/Pz8/Pz8/Pz8/Pz8/Pz8/Pz8/Pz8/Pz8/Pz8/Pz8/enp6enp6enp6enp6bz8/QF8/Pz9fPz8/Xz8/P38/Pz9/Pz8/fz8/P38/Pz+/Pz8/vz8/P78/Pz+/Pz8/Pz8/Pz8/Pz8/Pz8/Pz8/Pz8/Pz+/Pz8/Xz8/P18/Pz9fPz8/Xz8/QF8/Pz5vP1p6dz86ens/+np5P3p6enp6enp6enonPz8/Tz8/Px8/Pz9AP0M/Pz8/P38/Pz8/Pz8/Pz8/Pz8/Pz8/Pz8/Pz8/Pz8/Pz8/vz8/P7+/P78/Pz+/P78/v78/P39/fz+/v78/Pz96Pz96Pz8/eno/ej8/P3o/ej96ej8/enp6Pz8/Pz8/Pz8/Pz8/Pz8/Pz8/Pz8/Pz8/Pz/Hx8fHx8c/P8ry8vLy9z9HcvLy8vLvv0dy8vLy8r+/yvLy8vLyR7/Kenp6endCv8fHx8fHx8K/R3Ly8vLy8r9HcvLy+np6v0dy8vJ3x8e/P8p6er8/Pz8/R8fHPz8/Pz8/Pz8/Pz8/eno/P3p6Pz9fPz8/fz8/P38/Pz+/Pz8/vz8/Pz8/Pz8/Pz8/Pz8/P78/Pz+/Pz8/v0A/P3/6Pz9fej8/eno/Pz8/QD89Px8fTz9AP0M/Zz0/P0Q/T09PP0A/Qz8nQD8/QT8/Pz8/Pz8nPz8/Tz8/Px8/Pz9AP0M/Pz8/P38/Pz8/Pz8/Pz8/Pz8/Pz8/Pz8/Pz8/Pz8/vz8/vz8/P7+/P78/Pz+/P78/v78/P39/fz+/v78/Pz96Pz96Pz8/eno/ej8/P3o/ej96ej8/enp6Pz8/Pz8/Pz8/wvHy4vE/Pz/C8fLi8T8/P8Hh4eLxQT8/wvHy3z9BPz/C8fLf4UE/P8Hf4t/xPz8/wvE/P/FBPz/C8UHhP0E/P0fyQvFBQT8/P8Hi8UG/wT8/R8fHv0fi3z8/Pz/BP8I/Pz8/R+LfRz8/Pz8/wj8/Pz8/Pz9HPz8/Pzo/Pz9aPz8/Sj8/P0I/Pz9CPz8/Qj8/P0I/Pz9CPz8/Qj8/vz4/P39APz9fHz8/elA/P3lGPz96Wj8/ero/Pz8/QD9AP09PTz9AP0M/J0A/P0I/Pz8/Pyc/Pz8fPz8//z8/P0A/Qz8/Pz8/vz0/Pz8/Pz8/Pz8/Pz8/Pz8/Pz8/Pz8/Pz+/Pz+/Pz8/v78/vz8/P78/vz+/vz8/f39/P7+/vz8/P3o/P3o/Pz96ej96Pz8/ej96P3p6Pz96eno/Pz8/Pz8/Pz8/Pz8/Pz8/Pz8/Pz8/Pz8/Pz/C8vK/Pz/C8vLy8vLy8vLyx8fHx78/ynp6enp6enp6esJ6evfHP0d3R7/HR7/HR7/Kenp6x78/yr93Sr93Sr93R3p6ene/P0fHSr93Sr93Sr/Hx8fHvz9HcvfC8vLy8vLy9/pyyvc/R3LtIvLy7z8/Pz9Hx8e/P0dy8vLy8vfHx8fHwvfHPz9HcvLy8vLy8vLy8vL3xz8/R3p6enp6enp6enp6d8c/Pz/C8vLy8vfvPz8/P0LHPz8/R/Ly8vL3wj8/wj8/9z8/Pz/C8vLy98fvP0fvP0I/Pz8/R8fHx8fHyj9H7z8/Pz8/Pz8/Pz9Hx8o/P8I/Pz8/Pz8/Pz8/R8fKPz/CPz8/Pz8/Pz8/P0fHyj8/R+8/Pz8/Pz8/Pz9Hx8o/P0BPPz8/Pz8/Pz8/R8fKPz9A0E8/Pz8/Pz8/P0fHyj8/QJhPPz8/Pz8/Pz9Hx8o/Pz9c0D8/Pz8/Pz8/R8fKPz8/XNA/Pz8/Pz8/Pz/Hyj8/P0CYTz8/Pz8/Pz8/R8o/Pz9AmE8/Pz8/Pz8/Pz/KPz8/P1zQPz8/Pz8/Pz8/Rz8/Pz9c0D8/Pz8/Pz8/Pz8/Pz8/QJg/Pz8/Pz8/Pz8/Pz8/P0CYPz8/Pz8/Pz8/Pz8/Pz8/XD8/Pz8/Pz8/Pz8/Pz8/P1x6endavz8/Qj8/Pz4/Pz9Avz8/P38/Pz9fPz8/Xz8/P18/P0BfPz9AXz8/QF8/P0BvPz9Adz8/QHs/P0B5Pz8+enlKWnp5Slp6eUrKenlKynp5Sr56eUq+enlKgHp5SoB6ekpfenrKX3p6im96empvenp6d3p6end6enp7enp6eyc/Pz9PPz8/Hz8/P0A/Qz8/Pz8/fz8/Pz8/Pz8/Pz8/Pz8/Pz8/Pz8/Pz8/Pz+/Pz+/Pz8/v78/vz8/P78/vz+/vz8/f39/P7+/vz8/P3o/P3o/Pz96ej96Pz8/ej96P3p6Pz96eno/Pz8/Pz9HPz8/Pz8/P8LHPz8/Pz8/Snq/ynp6enp3x+9HQkJCQkLK9z+/v7+/v8c/P8Ly8vL39z8/R8fHx7/CPz9H8vc/0Ee/Pz/C97/QPz8/Pz9Hv0hPPz8/P0e/SE8/Pz8/P78/0D8/Pz8/Pz/QPz8/Pz8/P0hPPz8/Pz8/SE96Xj8/eoA/Pz8/Pz8/Pz8/vz8/P39APz9/QD8/X0A/P19APz9vPj8/eeI/P3niPz967j8/em4/P3p4Pz96eD8/Pz9APz0/Hx9PP0A/Qz9nPT8/Rz9PT08/QD9DPydAPz9IPz8/Pz8/Pyc/Pz8fPz8//z8/P0A/Qz8/Pz8/vz0/Pz8/Pz8/Pz8/Pz8/Pz8/Pz8/Pz8/Pz+/Pz+/Pz8/v78/vz8/P78/vz+/vz8/v7+/P39/fz8/P3o/P3o/Pz96ej96Pz8/ej96P3p6Pz96eno/Pz8/Pz8/Pz8/Pz8/Pz8/Pz8/Pz8/Pz8/Pz8/Pz8/Pz8/Pi4uLi4uLi4uLi4uLz8/Pz83x8fHx8fHx8fHxz8/Pz8/Ny4uLi43Li4uLjc/Pz8/PzdDAwMDN0MKAwM3Pz8/Pz83QwMDAzdDAwMDNz8/Pz8/N0oDAwM3QwMDAzc/Pz8/PzdDAwNzN0MDAwM3Pz8/Pz83QwMDAzdDAwMDNz8/Pz8/N0NzAwM3QwMKAzc/Pz8/PzdDAwMDN0MDAwM3Pz8/Pz83Pz8/Pzc/Pz8/Nz8/Pz8/N8fHx8fHx8fHx8c/Pz8/PzcuLi4uNy4uLi43Pz8/Pz83QwO2tjdCtvMDNz8/Pz8/N0MDtrI3QwKzAzc/Pz8/PzdDBrbzN0MDBwM3Pz8/Pz83Qwa28zdDAwYDNz8/Pz8/N0MGsgM3QwMDAzc/Pz8/PzdDBrIDN0NzAwM3Pz8/Pz83QwayAzdDAwMDNz8/Pz8/N78DsgM3QwMD/sc/Pz8/Pz6/A7bzN0MDA/6/Pz8/Pz8+vwMGszdDcwP+vz8/Pz8/Pr9DAwY3QwMDMr8/Pz8/Pz83QwMDN0MDAzc/Pz8/Pz8/Pr9KAzdDAy6/Pz8/Pz8/Pz83v0M3Qy73Pz8/Pz8/Pz8/Pse/Ny7Hvz8/Pz8/Pz8/Pz8uN8fHPz8/Pz8/Pz8/Pz8/Pz4uLj8/Pz8/Pz96enp6Xz8/Sl8/P0pvPz9abz8/Wm8/P1pvPz9abz8/Wm8/P1pvPz9abz8/Wm8/P1pvPz9abz8/Wm8/P1pvPz9abz8/Wm8/P1pvPz9abz8/Wm8/P1pvPz9abz8/Wnc/Pzp3Pz86dz8/Ons/P/p5Pz96ej9Aenq/Pnp6f0J6enc6eic/Pz9PPz8/Hz8/P0A/Qz8/Pz8/fz8/Pz8/Pz8/Pz8/Pz8/Pz8/Pz8/Pz8/Pz+/Pz+/Pz8/v78/vz8/P78/vz+/vz8/f39/P7+/vz8/P3o/P3o/Pz96ej96Pz8/ej96P3p6Pz96eno/QsfHx8fHxz9CN8fHx8e+Pz+/P0dHP8c/P8MDB0MDxz8/vwMHQwPHPz+/AwdDA8c/P8fHwsfH9z8/vz43Li/HPz+/BsdDw8c/P782B0MDxz8/vy4HQwPHPz/HBgdD/8I/P/cDN0P+vz8/RwMHQ0fvPz8/xwdHwj8/Pz9Cx8fvPz+/Pj8/vz4/P38+Pz9/Pj8/fz4/P38+Pz9/Pj8/fz4/P38+Pz9/Pj8/fz4/P38+Pz9/Qj8/X0I/P29KPz93Wj8/Pz9APz0/Hx9PP0A/Qz9nPT8/RT9PT08/QD9DPydAPz9GPz8/Pz8/Pyc/Pz9PPz8/Hz8/P0A/Qz8/Pz8/fz8/Pz8/Pz8/Pz8/Pz8/Pz8/Pz8/Pz8/Pz+/Pz8/Pz8/v78/vz8/P78/vz+/vz8/f39/P7+/vz8/P3o/P3o/Pz96ej96Pz8/ej96P3p6Pz96eno/Pz8/Pz8/Pz8/Pz8/Pz8/Pz8/Pz8/Pz8/x8fHx8fHxz/KsrKysrK3P8r27z8/9vc/yrK3cm+ytz/K9vfw7/b3P8qyt3Jvsrc/yvbzA//29z/KsrKysrK3P8p6enp6enc/wrKyssfHxz9H9vb3Pz8/Pz/Hx78/Pz8/Pz8/Pz8/Pz96ej8/eno/P79APz8/QD8/P0A/Pz9APz8/QD8/P0A/Pz9APz8/QD8/P0A/Pz9APz8/Pj8/v3o/P4B6Pz96ej8/Jz8/P08/Pz8fPz8/QD9HPz8/Pz8/Pz8/Pz8/Pz8/Pz8/Pz8/Pz8/Pz8/Pz8/Pz8/P05YP1VVVT8/VR4/Px8rP04fJD8/JTg/JSUmPywqLz8zMzM//zk1P/0APD8/LgM/PzkOPz8EGz8/Bd4/Pw/mPz8V9z9YGvQ/Kef7PwIB/j8RC/4/GA0IPxMODT/hFAc/3uMZP+7eDj/h4eE/7+nrP/Hu5T/i5fA/+PLyP8TvHD/P++Q/wfX2P7+/6z/Yvec/vsT5P9HI7j/Szfs/qs38Pz/hxz9N5Mk/QOfVPz301j9W+Ng/Jua/PyvtyD8d888/QuyfPz33pD9O+Ks/UvyvPwAT2D8H79E/TgF5PzMadD8B4l4/yPvJPz8/Pz9Dvas/VMSlP0DIsj9VxK4/Rc+7P1LOuz8eyLs/JNCyPy7YtD8Iv9I/6M3YPwbJoz8Y27w/6tulPxGsvD/4qKk/P8p9Pz/Rhz9T1YI/S9qPPyfJgD8lzYM/LdeGP1Cfij9Jn40/UaOUPyWdiD8xpIs/JKWRPy2rlz8lr5o/MbCYPzTTfD8sr2M/N7FkPzm1cD/tyI0//6yBPxysiD8Eppc//bOYPxG3lj/nn38/3reEP++7fT/du5g/A7VnPxe5XT8DpXo/E6d7Pwa1dD8Usno/5LpfP+Oxej/vrno/A3+bP+9/gT/qg5o/94SWPwV+ZT8Tg2Y/DH1vPxiDdz8Zj3M/5YNeP/KCXj/nmGs/+ZBgP+GGdT/uiHU/5o58P/SVeT/qX3s/9WB6P8HCxz/Nx74/2NPBP9fX1z+g18M/o9LUP6adyD+xp8c/pqLTP7el0z+xrc4/xteiP9efoz/Hq64/2rCuP6GhpD+0rJ0/tbKiP6KztD+xsbE/i6e9P5CmvT+LsMY/mLTHP4Op0T+Cs9E/l7XXP4G1pT+IvK4/s465P5F92z9hgNM/cIjYP3qQ2T+IiKI/mIGiP5iSqT+FhLI/kYeyP4mXsT+Slrc/d4qhP2SOoT9xkac/YYm0P2GOvD93lK0/mGO5P3dgqT9lZ7U/fGexP3ptuz/MsH4/wbqNP6OxiD/QtWM/wn6EP82Dgz/Bg5A/0IiUP8uOlz/Nl5c/qYaAP7iEgT+nkYk/tpSDP6OTkz+vkJQ/s16TP7+GYz/bhWU/xY5oP9eUZT/Eh3o/2It6P8aYeT/Sl3k/qJZrP6OXeD+1m3o/xmBoP85iaD++aHk/02R6P8Zwej/Udnk/q2BqP6JifD+3Z3g/pHV8P7F1ej+EgYE/j4aEP4GQiT+NkIo/j4qZP4yPjT+RkZE/a5uLP2eUlD+OZI8/XWR/P3Zigj98coc/dmWRP3l7lz+Zml8/i3dkP5ptZz+BZ3c/jml3P4R1ez+SeHw/Z2diP29pZT95e2E/Y2V0P2R1fD91fHs/Pz8/Pz8/Pz9AQFtbW1tbW1tbW1tbW1tAQP//NDMzLi4uLSsrKytUW/7A/5u+vr6+vr6+vhWbK1v+wP6bwcHBwcHBwcHjmytbEMANm5iYv4CAfYDy5psrWxDADpuburp/goh/heKbK1sNvg6bg3+GbZyUcYa2fy1bDcENd2dqdW9vamp8iGUmWw6YmAgICAgICAgICAgIMlsOm5aBrGZvb8oi3KF30h5bDnybgV6RfG/KV1afYc0eW0AOfGesfHx1b6pUoGnHW1tAQA4IZ2h8fHx1plKkwltAQEBAQGdnaHxzkWmwxVtAQEBAQEBAZ2esrKud0VtAQEBAQEBAQEBnZ11d1UBAQEBAf0CKGr8/m5g/P5iYPz+YmD8/mJg/P5bBPz9bQD8/QEA/P4rqPz9glj8/lpa/P5aWf0CWlm8+lsF3Qltbe1pAQCc/Pz9PPz8/Hz8/P0A/Vz8/Pz8//z4/Pz8/Pz8/Pz8/Pz8/Pz8/Pz8/Pz8/Pz8/Pz8/Pz8/Pz8/Pz8/Pz8/Pz8/Pz8/Pz8/Pz8/Pz8/Pz8/Pz8/Pz8/Pz8/Pz9bvbRVv65S/K9U9qlN96ZK9KdL7aRF755C7J9E5tk+6NtA4tU/4dg/Pz8/Pz8gwrXhi3paxLfYenrpk3rpk3rpk3rpk3rpk3rpk3rpk3rpk3o1n47Yeno/4dg/Pz8jxbzhi3ohy7rYenr1X3r1X3r1X3r1X3r1X3r1X3r1X3r1X3r+qJvYenpA4tU/Pz8izH/hi3orzYTYenrEZnrEZnr5kGDAfY/LgpPQiJTBfpDxiJgMrmHYeno+6Ns/Pz8oyn3hi3ot14bYenrPbXXIiInJgITQgICnkYmdkI/Sfn2vkJTnn3/ReHhE5tk/Pz8rzYTpk3ou2IvYenrTk5PWiYuyXpCLd2SrYGqjm3SLeXetY5fMsIjNhYVC7J8/Pz8p04L1X3orzYRnZ2eRkZFtaJN6d116bph6cJd6aZR6apV6eXahl5dnlJRN5Mk/Pz8v0YjEZnq/YXoY27wY27wY27wY27wY27wY27wY27wY27wY27wY27wY27z//No/Pz8t14bQcnrJc3q0fYOXi7OXZZp6epp6epCqrNDRwe+LrsxhgNNqZmiurKPD8/M/Pz8u2It6enrYenq6hoaPhoS5nHp6enh6epyqqtoODg7u5BSLsc+PipnPzaj78PA/Pz8/Pz8u2It6enqVlZWYhbV6e3h6enp6eml6epmYmLIMCP6YuM96cIvPxr0aFRU/Pz8/Pz8/Pz8u2IsZ2bmcnJxrm4t6enp6enp6enZ6emKYkqkYEwWRfdvFxcUyMjI/Pz8/Pz8/Pz8/Pz8/Pz+BgYGZlpdrm4t6e3iGY3q5m3p6dYljjajZ29jr6+s/Pz8/Pz8/Pz8/Pz8/Pz8/Pz/Pz8+BgYGcnJyOg7OcirqLhLiEtaWrq6v5+fk/Pz8/Pz8/Pz8/Pz8/Pz8/Pz8/Pz8/Pz8/Pz+kpKSAgICAgIC3t7ekpKTw8PA/Pz8/Pz8/Pz8/Pz96ej8/vz4/Pz9APz8/QD8/P0A/Pz9APz8/QD8/P0A/Pz9APz8/QD8/P0A/P79APz9/QD8/bz4/P29CPz97Sj8/Pz9APz4/T09PP0A/Qz8nQD8/Sz9PTz8/QD9HP+dEPz9MP09PPz9AP1c/5z4/P0k/Jz8/P08/Pz8fPz8/QD9DPz8/Pz9/Pz8/Pz8/Pz8/Pz8/Pz8/Pz8/Pz8/Pz8/Pz8/P78/Pz+/vz+/Pz8/vz+/P7+/Pz9/f38/v7+/Pz8/ej8/ej8/P3p6P3o/Pz96P3o/eno/P3p6ej8/Pz8/Pz8/P0fy8vLy8u8/R3p6enp67z9Henp6enrvP0d6em9Keu8/R3p6Qu967z9Hendvx0rvP0d6Qkq/eu8/R26vx0p67z9HekYvenrvP0d6Lkp6eu8/R3p6enp67z9Henp6ej8/P0d6enp6+r8/R3p6enr3Pz9Hx8fHx78/P78+Pz+/Pj8/vz4/P78+Pz+/Pj8/vz4/P78+Pz+/Pj8/vz4/P78+Pz+/Pj8/vz4/P78+Pz+/Qj8/v0o/P79aPz8nPz8/Tz8/Px8/Pz9AP0c/Pz8/Pz8/Pz8/Pz8/Pz8/Pz8/Pz8/Pz8/Pz8/Pz8/Pz8yV1A/MSRMPxQ/Pz8DKFg/EitYPxQ4Wz8JLyA/3zorPz/4QD8n+E0/HfskPxQCJj/d/S8/CvM3PyICGj9SCOo/NRL8PwgICD8SERE/7hQOP+bwDT/dGOQ/BeD8P+Hk5D/y6OM/9OXuP/Hy9z+/Pz8/uuFYP5juPz9f9T8/vwkJP8QODj/PGhk/z+cYP9Ln5D/c7eY/w/TzP6Dp5T+h8+w/p/juP6/78D9AwT4/PdFDP0HLVD9G01M/T9ZYPyrFWD9HnUw/TKNTP06lVT8nySE/V6wkP1auKD9ToDA/LKMjPy+jHT8fuCo/LaMxPyO2MT85uDU/CMRZP+7KMT8GnjI/+6I7PyKANj9XzA4/PMgBPzG2AT8hovc/9NABPxKeCj/0pwI/6sruPyuD/j8whQY/MYoQPzWOEj8Ght4//pbkP/aE6T8CYOY/C2HuPw1l9j90yj8/mMI0P2TOOD98pzA/ucQQP8iuDD/Sw/A/tcLnP6HE8T+3xPM/ttb2P8K8/D+OzQ0/XdMBP2mgAj9yof4/eq8DP2egGz95tBE/hdThP4/b6z+Ayfg/gdT1P46k4T9rpug/b6zrP3q73T9hpvI/Zq73P22z8T/MiPs/en/zP0A7xT8/Ack/QAvPPz0T1D9PEtw/JwzIPyXmzD9C4aQ/T+aiP0Hwpj9U96Y/P+mwP0P3tD9T9bU/J/G8P//72z/o8MI/Pz8/P0a+uD8qxq0/8cnJPxratz8WZsA/F3DEPxp4zz/rZcg/RMaDP06/fz9E1Ig/V9aGP0XZkD9R244/KtiKP0yfjj9UnpE/IqKSPyWpXT83ql4/Ka9ePzSzYj8Kzn8/BauUP/O2kD8CrGE//rhsPxC2Yz8IvG8/FX+RP/t/kD8ag2o/DH9uPxN9dD/ehG0/x8fCP9jY2D+uyMM/pM7GP7TTwj+i1s4/1p/LP8/RpT/Xras/o56dP7GxsT+M1sA/ltLHP4PV0z+P29Q/XdXJP2DWzz9829s/jKe9P5ihxD+Js8E/nLTMP4Wd0z+TpNc/mK7bP1+sxT9ercs/brvCP3qf2j9ksdA/b7zQP4uzqD+Rtag/iLitP5G5rz98oaE/ZLudP3ewpj98sbE/ypXXP6WU2D/cj6I/poipP81soj+kZ7A/fovQP3d+xT9mf9k/dYfRP3qX0T+YfbA/Z4OiP22HqD9oj6c/fI6nP2SGsT94hbg/aI63P3ySsj96ZK0/sLGAP9SDhT+ziok/uW+CP86PZT+Gi4Y/lI2KP5KSkT95hYg/Z5SDP3uXfj9inI4/jGuOP3ldgj96dH0/aGGXP3llkT9nZ2I/bmtjP2F3ZT98bWE/bG9wP3x7dT8/Pz8/Pz8/P0BAQFhYWFhYWFhYWFhYWEBAQCh9fX19gLe3t7eqrFhAQEAabXJzc3NkZGRgYIpYQEBAGm1ycnNzc2BgZGCKWEBAQOZxcnJyY+313etgmlhAQEDrcXZyctn53L6/gZpYQEBAsXd2dmLRndrUzcVeWEBAQLl4dnZoqKWzv81nXlhAQEC5dnEwAAOkq8jRc15YQEBAuXzgEwoLMkpkcnNeWEBAQLl8zBOTSywsc3JyXlhAQEC5fHUTaQQzl3Zycl5YQEBAuXx8da+wknZwcI8aWEBAQLl8fHx8fHx85OTeWEBAQEC5fHx8fHx8fLntWEBAQEBAubm5ubm5ubm5WEBAQEBfQEBAf0B2cn9AcnJ/QKnlf0D3FX9A7JZ/QLZYf0BAQH9AQEB/QHZ2f0Bycn9A8vJ/QNxXfz72mH9Ctlh/SkBAJz8/P08/Pz8fPz8/QD9XPz8/Pz//Pj8/Pz8/Pz8/Pz8/Pz8/Pz8/Pz8/Pz8/Pz8/Pz8/Pz8/Pz8/Pz8/Pz8/Pz8/Pz8/Pz8/Pz8/Pz8/Pz8/Pz8/Pz8/Pz8/Pz8/P6n26Zis3JGn1Y6h142j0oug2IjZ0oHb0YPY1IDRzrHQxrfJxoPY1D8/Pz8/Pz8/P7S97WGWkHpnkHpkhnpdhHpff3qctnqVtHqSr3qTpXqNpGm8pIPY1D8/Pz8/Pz8/P7bH9GealHpmkXpnkHpkhnpdhHpff3uOpXyTpnqSr3qTpWq6p4PY1D8/Pz8/Pz8/P33K+GVdlnppm3pmkXpnkGeNvGaz+U8S3JbVFYjZ93yOp2+ApoPY1D8/Pz8/Pz8/P4fU+2thmnpwXXppm3plkwrOf0/nojGzZ1P1tVT0pm+5yW9+qoPY1D8/Pz8/Pz8/P4rbv2loY3pzZ3pwXbCxgDbZkgS7agSvllXbjkXPhPbDyHCEsIPY1D8/Pz8/Pz8/P5Sdvm9raHpxbHpvYLSTjhR+cOSCbaOjo1T2q0fXjNN/gG2HtIPY1D8/Pz8/Pz8/P5uowm1vaWhpmjLHWgaeMlfCGhV/kdjY2DLXtzDWgHpdhG2IsoPY1D8/Pz8/Pz8/P5uownNubsK8/Axi8zaUGCaEAFywIhT1NniXsXpnkHpkhm6LtYPY1D8/Pz8/Pz8/P5uownFxcRFrwAln8dyPoh35JEHXRUPWQXxgfnpmkXpnkG6MvIPY1D8/Pz8/Pz8/P5uownd3d2h5agth7Y2NjTzIAVSpWn6L0HpwXXppm3pmkXOItYPY1D8/Pz8/Pz8/P5uownV1dXp6emR1ZaTZ0tafy7Vgs3pxbHqUi3qUi3Supaj36z8/Pz8/Pz8/Pz8/P5uownp6enp6enp6enp6enp8dXp1dHp2dHKh/nKh/mDN/z8/Pz8/Pz8/Pz8/Pz8/P5uownp6enp6enp6enp6enp6enp6enp6epuowmWz8T8/Pz8/Pz8/Pz8/Pz8/Pz8/P5uowpuowpuowpuowpuowpuowpmmx5Gew5uowpioyD8/Pz8/Pz8/Pz8/P3p6Pz9/QD8/f0A/P39APz9/QD8/f0A/P39APz9/QD8/f0A/P39APz9/QD8/f0A/P38+Pz9/Qj8/f0o/P39KPz8/P0A/Pj9PT08/QD9DPydAPz9KP09PPz9AP0c/50Q/P08/T08/P0A/Vz/nPj8/UD8nPz8/Hz8/P/8/Pz9AP0M/Pz8/P789Pz8/Pz8/Pz8/Pz8/Pz8/Pz8/Pz8/Pz8/vz8/vz8/P7+/P78/Pz+/P78/v78/P7+/vz9/f38/Pz96Pz96Pz8/eno/ej8/P3o/ej96ej8/enp6Pz8/Pz8/Pz8/Pz8/Pz8/Pz8/Pz8/Pz8/Pz8/Pz8/Pz8/Pz8/Pz8/Pz8/Pz8/Pz8/Pz8/Pz8/Pz8/Pz8/Pz8/Pz8/Pz8/Pz8/Pz8/8j8/Pz8/Pz8/Pz8/P+8/Pz8/P0I/Pz8/Pz8/Pz/vLy+6Pj5CPz8/Pz8/Pz8/Rj4vdj4vbz8/Pz8/Pz8/P7qvSrqvSro/Pz8/Pz8/Pu92dnZ2dnZ2Pu8/Pz8/Pz8/uro/Pz+6uj8/Pz8/Pz9GdnZvSsLvRnZ2bz8/Pz8/Pz+6SkrC72+6Pz8/Pz8/P0LvRm9Kwu9Gbz8/Pz9CPz8/P0q6SsLvuq8/Pz8/QkRCR792dkrC73Z2Pz8/Pz+/8ke/uj9CP+8/uj8/Pz9Hxz/Hxz/HQsfvPz8/Pz/yR8fHx8fHx0p3vz8/Pz8/P0fHvz8/R8e/Pz8/Pz8/P8fHxz938j/Hx8c/Pz8/Pz8/R79vd/JKR78/Pz8/Pz8/Pz/HP3fyP8c/Pz8/Pz8/Pz8/x7938kfHPz8/Pz8/Pz8/R8e/d/JHx78/Pz8/Pz8/P0e/P3fyP0e/Pz8/Pz8/Pz8/Pz/vQj8/Pz8/Pz8/Pz8/Pz8/98I/Pz8/Pz8/Pz8/Pz8/P3rHPz8/Pz8/Pz8/Pz8/Pz8/Pz8/Pz8/Pz8/Pz8/Pz8/Pz8/Pz8/Pz8/Pz8/Pz8/Pz8/Pz8/Pz8/Pz8/enp6enp6enp6enp6enpgenp7YIp6d//Cenc/Qnp3P0J6Xz9Aen8/P3p/Pz96fz8/en8/QHh/P0Jvvz9Cbz8/Qm8/P0J/Pz+Kvz8/er8/QHq/P0B6fz8+em8/SnpvP0p6bz9Kem8/Snp4wNp6esB6enrAenp6fnp6enp6enp6enonPz8/Tz8/Px8/Pz9AP0M/Pz8/P38/Pz8/Pz8/Pz8/Pz8/Pz8/Pz8/Pz8/Pz8/vz8/vz8/P7+/P78/Pz+/P78/v78/P39/fz+/v78/Pz96Pz96Pz8/eno/ej8/P3o/ej96ej8/enp6Pz8/Pz8/Pz8/Pz8/Pz8vPz8/Pz+uP68+Lz8/P0YubzY/Pz8/L7q6ry8/Pz82bz92Lz8/Pz4/b0o/Sr9HRjdvrj8/98o+P29GP0dKym9yvz8/Qno/Sno/Pz+/v0o/vz8/Pz96SkrvPz8/R+93P28/Pz8/v0o/Pz8/Pz8/Rz8/Pz8/eso/P3vIPz93Pz8/e0A/P3c/Pz93Pz8/zz8/Pz9APz+/QD8/P1Y/Pz9aPz8/Wj8/vzo/P786Pz+Q+j8/dno/Pz8/QD89Px8fTz9AP0M/Zz0/P00/T09PP0A/Qz8nQD8/Tj8/Pz8/Pz8nPz8/Tz8/Px8/Pz9AP0M/Pz8/P38/Pz8/Pz8/Pz8/Pz8/Pz8/Pz8/Pz8/Pz8/Pz8/vz8/P7+/P78/Pz+/P78/v78/P39/fz+/v78/Pz96Pz96Pz8/eno/ej8/P3o/ej96ej8/enp6Pz8/Pz8/Pz8/R/Ly8vLy7z9Henp6enrvP0d6enp6eu8/R3p6b0p67z9HenpC73rvP0d6d2/HSu8/R3pCSr967z9Hbq/HSnrvP0d6Ri96eu8/R3ouSnp67z9Henp6enrvP0d6enp6Pz8/R3p6enr6vz9Henp6evc/P0fHx8fHvz8/vz4/P78+Pz+/Pj8/vz4/P78+Pz+/Pj8/vz4/P78+Pz+/Pj8/vz4/P78+Pz+/Pj8/vz4/P79CPz+/Sj8/v1o/Pyc/Pz9PPz8/Hz8/P0A/Rz8/Pz8//0A/Pz8/Pz8/Pz8/Pz8/Pz8/Pz8/Pz8/Pz8/PzJXUD8xJEw/FD8/PwMoWD8SK1g/FDhbPwkvID/fOis/P/hAPyf4TT8d+yQ/FAImP939Lz8K8zc/IgIaP1II6j81Evw/CAgIPxIRET/uFA4/5vANP90Y5D8F4Pw/4eTkP/Lo4z/05e4/8fL3P78/Pz+64Vg/mO4/P1/1Pz+/CQk/xA4OP88aGT/P5xg/0ufkP9zt5j/D9PM/oOnlP6Hz7D+n+O4/r/vwP0DBPj890UM/QctUP0bTUz9P1lg/KsVYP0edTD9Mo1M/TqVVPyfJIT9XrCQ/Vq4oP1OgMD8soyM/L6MdPx+4Kj8tozE/I7YxPzm4NT8IxFk/7soxPwaeMj/7ojs/IoA2P1fMDj88yAE/MbYBPyGi9z/00AE/Ep4KP/SnAj/qyu4/K4P+PzCFBj8xihA/NY4SPwaG3j/+luQ/9oTpPwJg5j8LYe4/DWX2P3TKPz+YwjQ/ZM44P3ynMD+5xBA/yK4MP9LD8D+1wuc/ocTxP7fE8z+21vY/wrz8P47NDT9d0wE/aaACP3Kh/j96rwM/Z6AbP3m0ET+F1OE/j9vrP4DJ+D+B1PU/jqThP2um6D9vrOs/ervdP2Gm8j9mrvc/bbPxP8yI+z96f/M/QDvFPz8ByT9AC88/PRPUP08S3D8nDMg/JebMP0LhpD9P5qI/QfCmP1T3pj8/6bA/Q/e0P1P1tT8n8bw///vbP+jwwj8/Pz8/Rr64PyrGrT/xyck/Gtq3PxZmwD8XcMQ/GnjPP+tlyD9ExoM/Tr9/P0TUiD9X1oY/RdmQP1Hbjj8q2Io/TJ+OP1SekT8iopI/JaldPzeqXj8pr14/NLNiPwrOfz8Fq5Q/87aQPwKsYT/+uGw/ELZjPwi8bz8Vf5E/+3+QPxqDaj8Mf24/E310P96EbT/Hx8I/2NjYP67Iwz+kzsY/tNPCP6LWzj/Wn8s/z9GlP9etqz+jnp0/sbGxP4zWwD+W0sc/g9XTP4/b1D9d1ck/YNbPP3zb2z+Mp70/mKHEP4mzwT+ctMw/hZ3TP5Ok1z+Yrts/X6zFP16tyz9uu8I/ep/aP2Sx0D9vvNA/i7OoP5G1qD+IuK0/kbmvP3yhoT9ku50/d7CmP3yxsT/Kldc/pZTYP9yPoj+miKk/zWyiP6RnsD9+i9A/d37FP2Z/2T91h9E/epfRP5h9sD9ng6I/bYeoP2iPpz98jqc/ZIaxP3iFuD9ojrc/fJKyP3pkrT+wsYA/1IOFP7OKiT+5b4I/zo9lP4aLhj+UjYo/kpKRP3mFiD9nlIM/e5d+P2Kcjj+Ma44/eV2CP3p0fT9oYZc/eWWRP2dnYj9ua2M/YXdlP3xtYT9sb3A/fHt1Pz8/Pz8/Pz8/Pz8/WFhYWD8/Pz8/Pz8/Pz8/KH19fX319Xxr9fX19T8/PxptcnNzcz8/Pz8/Pz8/Pz8abXJyc3M/fHxra2s/Pz8/5nFycnJjP3x8a2trPz8/P+txdnJy2fk/fGtrP1g/Pz+xd3Z2YtGd2j9rP15YPz8/uXh2dmiopbM/az9eWD8/P7l2cTAAA6Q/fGtrP1g/Pz+5fOATCgs/fHxra2s/Pz8/uXzME5NLP3x8a2trPz8/P7l8dRNpBD8/Pz8/Pz8/Pz+5fHx1r/X1fGv19fX1Pz8/uXx8fHz19fX19fX19T8/P7l8fHx8fHx8ue1YPz8/Pz+5ubm5ubm5ublYPz8/P18/Pz9/Pz8/f0A/P39APz9/QD8/f0A/P39APz9/QD8/f0A/P39APz9/QD8/f0A/P38/Pz9/Pz8/f0I/P39KPz8nPz8/Tz8/Px8/Pz9AP1c/Pz8/P/8+Pz8/Pz8/Pz8/Pz8/Pz8/Pz8/Pz8/Pz8/Pz8/Pz8/Pz8/Pz8/Pz8/Pz8/Pz8/Pz8/Pz8/Pz8/Pz8/Pz8/Pz8/Pz8/Pz8/Pz8/qfbpmKzckafVjqHXjaPSPz+/Pz96enp6f39/Pz96Pz96Pz96Pz96Pz8/Pz8/Pz8/tL3tYZaQemeQemSGel2Eel9/Pz8/Pz8/Pz8/Pz8/Pz8/Pz8/Pz8/M1VMPz8/Pz8/tsf0Z5qUemaRemeQemSGel2EPz8/enp6enp6f39/f39/f39/Pz8/Pz8/Pz8/Pz8/fcr4ZV2WemmbemaRemeQZ428Pz8/enp6enp6f39/f39/f39/Pz8/Pz8/Pz8/Pz8/h9T7a2GaenBdemmbemWTCs5/T+eiPz8/enp6f39/f39/Pz8/Pz8/Pz8/Pz8/Pz8/itu/aWhjenNnenBdsLGANtmSBLtqBK+WPz8/f39/Pz8/cISwPz8/Pz8/Pz8/Pz8/lJ2+b2toenFsem9gtJOOFH5w5IJto6OjPz8/f39/Pz8/bYe0Pz8/Pz8/Pz8/Pz8/m6jCbW9paGmaMsdaBp4yV8IaFX+RPz8/enp6f39/f39/Pz8/Pz8/Pz8/Pz8/Pz8/m6jCc25uwrz8DGLzNpQYJoQAPz8/enp6enp6f39/f39/f39/Pz8/Pz8/Pz8/Pz8/m6jCcXFxEWvACWfx3I+iHfkkPz8/enp6enp6f39/f39/f39/Pz8/Pz8/Pz8/Pz8/m6jCd3d3aHlqC2HtjY2NPMgBPz8/Pz8/Pz8/Pz8/Pz8/Pz8/Pz8/Pz8/Pz8/Pz8/m6jCdXV1enp6ZHVlpNnSPz+/Pz96enp6f39/Pz96Pz96Pz96Pz96Pz8/Pz8/Pz8/m6jCenp6enp6enp6enp6Pz+/Pz+/Pz+/Pz+/Pz+/Pz+/Pz+/Pz+/Pz8/Pz8/Pz8/m6jCenp6enp6enp6enp6enp6enp6enp6m6jCZbPx6Acu04LHPz8/Pz8/Pz8/Pz8/m6jCm6jCm6jCm6jCm6jCm6jCmabHkZ7Dm6jCmKjIPz8/Pz8/Pz8/Pz8/eT8/P38/Pz9/Pz8/f0A/P39APz9/Pj8/fz4/P38+Pz9/Pj8/f0A/P39APz9/QD8/fz8/P38/Pz9/Pj8/f0o/Pz8/QD8+P09PTz9AP0M/J0A/P1M/T08/P0A/Rz/nRD8/VD9PTz8/QD9XP+c+Pz9RPyc/Pz9PPz8/Hz8/P0A/Qz8/Pz8/fz8/Pz8/Pz8/Pz8/Pz8/Pz8/Pz8/Pz8/Pz+/Pz+/Pz8/v78/vz8/P78/vz+/vz8/f39/P7+/vz8/P3o/P3o/Pz96ej96Pz8/ej96P3p6Pz96eno/Pz8/Pz8/Pz8/Pz9A2vjYzz8/Pz8/Pz8/ynp6ekpy8j9HQkJCSnLyRz+/v7+/cu8/P8Ly8vJCRz8/R8fHx0JCPz9H8vc/cu+/Pz/C90py8j8/Pz9HSnLyPz8/P0c/Pz8/Pz8/QNr42M8/Pz9AUFBQTz8/Pz8/P0hPPz8/Pz8/SE95Pz8/eT8/Pz8/Pz8/Pz8/vz8/P39APz9/QD8/X0A/P19APz9vQD8/eUA/P3lAPz95Pz8/eT8/P3p4Pz96eD8/Pz9AP0A/T09PP0A/Qz8nQD8/Uj8/Pz8/Jz8/P08/Pz8fPz8/QD9DPz8/Pz9/Pz8/Pz8/Pz8/Pz8/Pz8/Pz8/Pz8/Pz8/Pz8/P78/Pz+/vz+/Pz8/vz+/P7+/Pz+/v78/f39/Pz8/ej8/ej8/P3p6P3o/Pz8/Pz8/eno/P3p6ej8/Pz8/Pz8/Pz8/QsjayNjPPz/6xz8/Pz8/P/pySnfHPz8/QnpKd8c/Pz8/Pz93vz8/P0LHv0c/Pz8/92lnRz8/Pz/3aV93vz8/P/lpSnfHPz9CyWlKd8c/P0LJaT8/Pz8/Qslo2sjYzz9C98jY2NjPPz/y98fH7z8/Pz9C8vLvP3s/Pz93Pz8/b0A/P29APz93QD8/dz4/P3dCPz9vPj8/bz4/P29APz9fQD8/X0A/P18/Pz9fPz8/bz4/P3lCPz8nPz8/Tz8/Px8/Pz9AP1c/Pz8/P/8+Pz8/Pz8/Pz8/Pz8/Pz8/Pz8/Pz8/Pz8/Pz8/Pz8/Pz8/Pz8/Pz8/Pz8/Pz8/Pz8/Pz8/Pz8/Pz8/Pz8/Pz8/Pz8/Pz8/Pz8/Pz8/Pz8/8DsBn73CfqmqPz+/Pz96enp6f39/Pz96Pz96Pz96Pz96Pz8/Pz8/Pz8/Pz8/2N7ok4uLXV1dX5qalpGRPz8/Pz8/Pz8/Pz8/Pz8/Pz8/Pz8/Pz8/Pz8/Pz8/Pz8/g6WlaGhobW1ta2trmpmZPz8/enp6enp6f39/f39/f39/Pz8/Pz8/Pz8/Pz8/Pz8/h6GhaWlpamBgbW1tXWBgPz8/enp6enp6f39/f39/f39/Pz8/Pz8/Pz8/Pz8/Pz8/Pz8/kK2uitfKm7OzkKSkiNLSPz8/enp6f39/f39/Pz8/Pz8/Pz8/Pz8/Pz8/Pz8/Pz8/sb3EYaPhebAycX35mamktuzsPz8/f39/Pz8/NT5VPz8/Pz8/Pz8/Pz8/Pz8/Pz8/fdfYZ6IZeq0terQ3erE1c7vvPz8/f39/Pz8/NUNVPz8/Pz8/Pz8/Pz8/Pz8/Pz8/hqKnaaoUerkFeoAPen4OPz8/enp6f39/f39/Pz8/Pz8/Pz8/Pz8/Pz8/Pz8/Pz8/i6mpen4UeojgeoznPz8/enp6enp6f39/f39/f39/Pz8/Pz8/Pz8/Pz8/Pz8/1vy/XoKueonoepPyepi/Pz8/enp6enp6f39/f39/f39/Pz8/Pz8/Pz8/Pz8/Pz8/uKGiZ4uiepL2eprLemTXPz8/Pz8/Pz8/Pz8/Pz8/Pz8/Pz8/Pz8/Pz8/Pz8/Pz8/gbu8ZonVepnFemfZPz+/Pz96enp6f39/Pz96Pz96Pz96Pz96Pz8/Pz8/Pz8/Pz8/jYqKsJ/Kj7jQXo+dPz+/Pz+/Pz+/Pz+/Pz+/Pz+/Pz+/Pz+/Pz8/Pz8/Pz8/Pz8/ubm5k5CQi35+kH5+faysf6Kghq7am33cmbXP+wMMPz8/Pz8/Pz8/Pz8/Pz8/Pz8/Pz8/Pz8/2dPT2s/Pf6mqi7Kyjbe4j62tgdra1ejrPz8/Pz8/Pz8/eT8/P28/Pz9fQD8/X0A/P19APz9vPj8/bz4/P28+Pz9vPj8/b0A/P19APz9fQD8/Xz8/P18/Pz9fQj8/d0I/Pyc/Pz9PPz8/Hz8/P0A/Rz8/Pz8//0A/Pz8/Pz8/Pz8/Pz8/Pz8/Pz8/Pz8/Pz+/Pz+/Pz8/v78/vz8/P78/vz+/vz8/f39/P3+bfz9vhaE/Q0NDP0dHRz9LS0s/UFBQP1FRUT9bW1s/HR0dPygoKD8UFBQ/DAwMP/39/T84ODg/v/t6Pw8Pej/OP5E/emuLP4GRaj+RYmI/z6isPz8/Lj8/P+E/Pz/YPz8/iz8/Lj8/Py4uPz8u4T8/Ltg/Py6LPz8uej8/4T8/P+EuPz/h4T8/4dg/P+GLPz/hej8/2D8/P9guPz/Y4T8/2Ng/P9iLPz/Yej8/iz8/P4suPz+L4T8/i9g/P4uLPz+Lej8/euE/P3rYPz96iz8uPz8/Lj8uPy4/4T8uP9g/Lj+LPy4/ej8uLj8/Li4uPy4u4T8uLtg/Li6LPy4uej8u4T8/LuEuPy7h4T8u4dg/LuGLPy7hej8u2D8/LtguPy7Y4T8u2Ng/LtiLPy7Yej8uiz8/LosuPy6L4T8ui9g/LouLPy6Lej8uei4/LnrhPy562D8ueos/Lnp6P+E/Pz/hPy4/4T/hP+E/2D/hP4s/4T96P+EuPz/hLi4/4S7hP+Eu2D/hLos/4S56P+HhPz/h4S4/4eHhP+Hh2D/h4Ys/4dg/P+HYLj/h2OE/4djYP+HYiz/h2Ho/4Ys/P+GLLj/hi9g/4YuLP+GLej/hej8/4XouP+F62D/heos/iz96P3o/iz/Y2D8/2C7YP9g/2D/YP4s/2D8/P9guLj/YP+E/2C6LP9g/ej/Y4T8/2OEuP9gu4T/Y4dg/2OGLP9guej/Y2C4/2NjhP9jY2D/Y2Is/2Nh6P9iLPz/Yiy4/4YvhP9iL2D/Yi4s/2It6P9h6Pz/Yei4/2IvhP9h62D/Yeos/2Hp6P4s/Pz/YPy4/iz/hP4s/2D+LP4s/2C4/P4suLj+LLuE/iy7YP4suiz+LLno/i+E/P4vhLj/Y4eE/i+HYP4vhiz/Y4Xo/i9g/P4vYLj+L2OE/i9jYP4vYiz+L2Ho/i4s/P4uLLj+Li+E/i4vYP4uLiz+Li3o/i3o/P4t6Lj/YeuE/i3rYP4t6iz+Leno/iz8uP3o/4T96P9g/iy4/P3ouLj96LuE/ei7YP3ouiz96Lno/euE/P3rhLj+L4eE/euHYP3rhiz+L4Xo/etg/P3rYLj962OE/etjYP3rYiz962Ho/eos/P3qLLj96i+E/eovYP3qLiz96i3o/enouP4t64T96etg/enqLP+Hhej/heuE/4Xp6P3rh4T964Xo/enrhPyA/pD8aGho/8vLyP8HBwT/R0dE/hoaGP62trT+SkpI/nJycP15eXj9lZWU/cHBwP3d3dz9vdno/o5+fP7+/vz8/P3o/P3o/Pz96ej96Pz8/ej96P3p6Pz96eno/RUVFRUVFRUVFRUVFRUVFRUVFRUXhbGpAeHpCeHh4eEVFRUWpu21wb0VFRUVFRUVFRUVFam5zbnBFenpCQkJFRUVFRbRubnNtRXp6QkJCRUVFRUVFQrRCtLRFekJCRUVFRUVFRbSzlZa0ikVCRTxFRUVFRUW0lJWVlZZFQkU8RUVFRUVFtJSVlpZFekJCRUVFRUVFRbSWlpZFenpCQkJFRUVFRWtIlpabRXp6QkJCRUVFRUVqSJabm0VFRUVFRUVFRUVFQkibYEB4ekJ4eHh4RUVFRbtytkhAQEBAQEBAQEVFRUVCb2lparS2trbhRUVFRUVFRUVsbGpCQkK0qUVFRXk/Pz9vPz8/X0A/P19APz9fQD8/bz4/P28+Pz9vPj8/bz4/P29APz9fQD8/X0A/P18/Pz9fPz8/X0I/P3dCPz8/P0A/Pj9PT08/QD9DPydAPz9XP09PPz9AP1c/5z4/P1g/T08/P0A/Rz/nRD8/VT8nPz8/Tz8/Px8/Pz9AP0M/Pz8/P38/Pz8/Pz8/Pz8/Pz8/Pz8/Pz8/Pz8/Pz8/vz8/vz8/P7+/P78/Pz+/P78/v78/P39/fz+/v78/Pz96Pz96Pz8/eno/ej8/P3o/ej96ej8/enp6Pz8/Pz8/Pz8/Pz8/P1hy2Ng/Pz+uPz8/Pz8/P0YvevLvPz8/L6968u8/Pz82b0ryPz8/Pz4/b+8/Sr9HRjdv7z8/98o+P0ryP0dKym9vevLvQno/Sm968u+/v0o/vz8/Pz96SkpYctjYR+93P1BQUFA/v0o/Pz8/Pz8/Rz8/Pz8/ej8/P3s/Pz93Pz8/ez8/P3c/Pz93Pz8/zz8/Pz9APz+/QD8/Pz8/Pz8/Pz8/Pz8/vz8/P78/Pz+Q+j8/dno/Pz8/QD9AP09PTz9AP0M/J0A/P1Y/Pz8/Pyc/Pz9PPz8/Hz8/P0A/Qz8/Pz8/fz8/Pz8/Pz8/Pz8/Pz8/Pz8/Pz8/Pz8/Pz+/Pz8/Pz8/v78/vz8/P78/vz+/vz8/f39/P7+/vz8/P3o/P3o/Pz96ej96Pz8/ej96P3p6Pz96eno/Pz8/Pz8/Pz8/Pz9A2vjYzz8/Pz8/Pz8/x8fHx0py8j/KsrKySnLyP8r27z8/cu8/yrK3cm9CRz/K9vfw70JHP8qyt3Jvcu8/yvbzA0py8j/KsrKySnLyP8p6eno/Pz8/wrKysNr42M9H9vbwUFBQTz/Hx78/Pz8/Pz8/Pz8/Pz95Pz8/eT8/P79APz8/QD8/P0A/Pz9APz8/QD8/P0A/Pz9APz8/QD8/P0A/Pz9APz8/Pz8/vz8/P4B6Pz96ej8/Jz8/P08/Pz8fPz8/QD9HPz8/Pz//QD8/Pz8/Pz8/Pz8/Pz8/Pz8/Pz8/Pz8/Pz8/P05YP1VVVT8/VR4/Px8rP04fJD8/JTg/JSUmPywqLz8zMzM//zk1P/0APD8/LgM/PzkOPz8EGz8/Bd4/Pw/mPz8V9z9YGvQ/Kef7PwIB/j8RC/4/GA0IPxMODT/hFAc/3uMZP+7eDj/h4eE/7+nrP/Hu5T/i5fA/+PLyP8TvHD/P++Q/wfX2P7+/6z/Yvec/vsT5P9HI7j/Szfs/qs38Pz/hxz9N5Mk/QOfVPz301j9W+Ng/Jua/PyvtyD8d888/QuyfPz33pD9O+Ks/UvyvPwAT2D8H79E/TgF5PzMadD8B4l4/yPvJPz8/Pz9Dvas/VMSlP0DIsj9VxK4/Rc+7P1LOuz8eyLs/JNCyPy7YtD8Iv9I/6M3YPwbJoz8Y27w/6tulPxGsvD/4qKk/P8p9Pz/Rhz9T1YI/S9qPPyfJgD8lzYM/LdeGP1Cfij9Jn40/UaOUPyWdiD8xpIs/JKWRPy2rlz8lr5o/MbCYPzTTfD8sr2M/N7FkPzm1cD/tyI0//6yBPxysiD8Eppc//bOYPxG3lj/nn38/3reEP++7fT/du5g/A7VnPxe5XT8DpXo/E6d7Pwa1dD8Usno/5LpfP+Oxej/vrno/A3+bP+9/gT/qg5o/94SWPwV+ZT8Tg2Y/DH1vPxiDdz8Zj3M/5YNeP/KCXj/nmGs/+ZBgP+GGdT/uiHU/5o58P/SVeT/qX3s/9WB6P8HCxz/Nx74/2NPBP9fX1z+g18M/o9LUP6adyD+xp8c/pqLTP7el0z+xrc4/xteiP9efoz/Hq64/2rCuP6GhpD+0rJ0/tbKiP6KztD+xsbE/i6e9P5CmvT+LsMY/mLTHP4Op0T+Cs9E/l7XXP4G1pT+IvK4/s465P5F92z9hgNM/cIjYP3qQ2T+IiKI/mIGiP5iSqT+FhLI/kYeyP4mXsT+Slrc/d4qhP2SOoT9xkac/YYm0P2GOvD93lK0/mGO5P3dgqT9lZ7U/fGexP3ptuz/MsH4/wbqNP6OxiD/QtWM/wn6EP82Dgz/Bg5A/0IiUP8uOlz/Nl5c/qYaAP7iEgT+nkYk/tpSDP6OTkz+vkJQ/s16TP7+GYz/bhWU/xY5oP9eUZT/Eh3o/2It6P8aYeT/Sl3k/qJZrP6OXeD+1m3o/xmBoP85iaD++aHk/02R6P8Zwej/Udnk/q2BqP6JifD+3Z3g/pHV8P7F1ej+EgYE/j4aEP4GQiT+NkIo/j4qZP4yPjT+RkZE/a5uLP2eUlD+OZI8/XWR/P3Zigj98coc/dmWRP3l7lz+Zml8/i3dkP5ptZz+BZ3c/jml3P4R1ez+SeHw/Z2diP29pZT95e2E/Y2V0P2R1fD91fHs/Pz8/Pz8/Pz8/P1tbW1tbPz8/Pz8/Pz8/P///NDMzLkk3fF03Nzc3P/7A/5u+vr6+Pz8/Pz8/P1v+wP6bwcHBwT98fF1dXT9bEMANm5iYv4A/fHxdXV0/WxDADpuburp/gj98XV0/LVsNvg6bg3+GbZyUP10/fy1bDcENd2dqdW9vaj9dP2UmWw6YmAgICAgICD98XV0/MlsOm5aBrGZvbz98fF1dXT9bDnybgV6RfG8/fHxdXV0/Wz8OfGesfHx1Pz8/Pz8/P1s/Pw4IZ2h8STd8XTc3Nzc/Pz8/P2dnaElJSUlJSUlJPz8/Pz8/Z2esrKud0Vs/Pz8/Pz8/Pz9nZ11d1T8/Pz8/fz8/P78/Pz8/Pz8/Pz8/Pz8/Pz8/Pz8/Pz8/Pz8/Pz8/Pz8/Pz8/Pz8/Pz+/Pz8/fz8/P28/Pz93Qj8/e1o/Pyc/Pz9PPz8/Hz8/P0A/Vz8/Pz8//z4/Pz8/Pz8/Pz8/Pz8/Pz8/Pz8/Pz8/Pz8/Pz8/Pz8/Pz8/Pz8/Pz8/Pz8/Pz8/Pz8/Pz8/Pz8/Pz8/Pz8/Pz8/Pz8/Pz9bvbRVv65S/K9U9qlN96ZK9Kc/P78/P3p6enp/f38/P3o/P3o/P3o/P3o/Pz8gwrXhi3paxLfYenrpk3rpk3rpk3rpk3o/Pz8/Pz8/Pz8/Pz8/Pz8/Pz8/Pz8/Pz8jxbzhi3ohy7rYenr1X3r1X3r1X3r1X3o/Pz96enp6enp/f39/f39/f38/Pz8/Pz8izH/hi3orzYTYenrEZnrEZnr5kGDAfY8/Pz96enp6enp/f39/f39/f38/Pz8/Pz8oyn3hi3ot14bYenrPbXXIiInJgITQgICnkYk/Pz96enp/f39/f38/Pz9E5tk/Pz8rzYTpk3ou2IvYenrTk5PWiYuyXpCLd2SrYGqjm3Q/Pz9/f38/Pz/NhYVC7J8/Pz8p04L1X3orzYRnZ2eRkZFtaJN6d116bph6cJd6aZQ/Pz9/f38/Pz9nlJRN5Mk/Pz8v0YjEZnq/YXoY27wY27wY27wY27wY27wY27w/Pz96enp/f39/f38/Pz///No/Pz8t14bQcnrJc3q0fYOXi7OXZZp6epp6epA/Pz96enp6enp/f39/f39/f38/Pz8/Pz8u2It6enrYenq6hoaPhoS5nHp6enh6epw/Pz96enp6enp/f39/f39/f38/Pz8/Pz8/Pz8u2It6enqVlZWYhbV6e3h6enp6emk/Pz8/Pz8/Pz8/Pz8/Pz8/Pz8/Pz8/Pz8/Pz8/Pz8u2IsZ2bmcnJxrm4t6eno/P78/P3p6enp/f38/P3o/P3o/P3o/P3o/Pz8/Pz8/Pz8/Pz8/Pz+BgYGZlpdrm4s/P78/P78/P78/P78/P78/P78/P78/P78/Pz8/Pz8/Pz8/Pz8/Pz/Pz8+BgYGcnJyOg7OcirqLhLiEtaWrq6v5+fk/Pz8/Pz8/Pz8/Pz8/Pz8/Pz8/Pz8/Pz8/Pz+kpKSAgICAgIC3t7ekpKTw8PA/Pz8/Pz8/Pz8/Pz95Pz8/vz8/Pz8/Pz8/QD8/P0A/Pz9APz8/QD8/P0A/Pz9APz8/QD8/P0A/P78/Pz9/Pz8/bz8/P29CPz97Sj8/Pz9APz4/T09PP0A/Qz8nQD8/Wz9PTz8/QD9HP+dEPz9cP09PPz9AP1c/5z4/P1k/Jz8/Px8/Pz//Pz8/QD9DPz8/Pz+/PT8/Pz8/Pz8/Pz8/Pz8/Pz8/Pz8/Pz8/P78/P78/Pz+/vz+/Pz8/vz+/P7+/Pz+/v78/f39/Pz8/ej8/ej8/P3p6P3o/Pz96P3o/eno/P3p6ej8/Pz8/Pz8/Pz8/Pz8/Pz8/Pz8/Pz8/Pz8/Pz9A2sjYzz8+Li4uLi4uLi4uLj8/Pz8/PzfHx8fHx8fHx8dKd8c/Pz83Li4uLjcuLi4uSnfHPz8/N0MDAwM3QwoDAy93vz8/PzdDAwMDN0MDAwM3Rz8/Pz83SgMDAzdDAwMDN0c/Pz8/N0MDA3M3QwMDAy93vz8/PzdDAwMDN0MDAwNKd8c/Pz83Q3MDAzdDAwoDSnfHPz8/N0MDAwM3QwMDAz8/Pz8/Pzc/Pz8/Nz8/P0DayNjPPz83x8fHx8fHx8fAUFBQTz8/Ny4uLi43Li4uLjc/Pz8/PzdDA7a2N0K28wM3Pz8/Pz83QwO2sjdDArMDNz8/Pz8/N0MGtvM3QwMHAzc/Pz8/PzdDBrbzN0MDBgM3Pz8/Pz83QwayAzdDAwMDNz8/Pz8/N0MGsgM3Q3MDAzc/Pz8/PzdDBrIDN0MDAwM3Pz8/Pz83vwOyAzdDAwP+xz8/Pz8/Pr8DtvM3QwMD/r8/Pz8/Pz6/AwazN0NzA/6/Pz8/Pz8+v0MDBjdDAwMyvz8/Pz8/PzdDAwM3QwMDNz8/Pz8/Pz8+v0oDN0MDLr8/Pz8/Pz8/Pze/QzdDLvc/Pz8/Pz8/Pz8+x783Lse/Pz8/Pz8/Pz8/Py43x8c/Pz8/Pz8/Pz8/Pz8/Pi4uPz8/Pz8/P3p6eT9fPz8/Xz8/QG8/P0BvPz9Abz8/Pm8/P0JvPz9Cbz8/Pm8/P0BvPz9Abz8/QG8/Pz9vPz8/bz8/Wm8/P1pvPz9abz8/Wm8/P1pvPz9abz8/Wm8/P1pvPz9adz8/Onc/Pzp3Pz86ez8/+nk/P3p6P0B6er8+enp/Qnp6dzp6Jz8/P08/Pz8fPz8/QD9DPz8/Pz9/Pz8/Pz8/Pz8/Pz8/Pz8/Pz8/Pz8/Pz8/P78/P78/Pz+/vz+/Pz8/vz+/P7+/Pz9/f38/v7+/Pz8/ej8/ej8/P3p6P3o/Pz96P3o/eno/P3p6ej9Cx8fH2vjYz0I3x8c/Pz8/P78/R0py8j8/wwMHSnLyPz+/Awc/cu8/P78DB0NCRz8/x8fCx0JHPz+/Pjcvcu8/P78Gx0py8j8/vzYHSnLyPz+/Lgc/Pz8/P8cGB9r42M8/9wM3UFBQTz9HAwdDR+8/Pz/HB0fCPz8/P0LHx+8/P78/Pz+/QD8/f0A/P39APz9/Pj8/fz4/P38+Pz9/Pj8/f0A/P39APz9/QD8/fz8/P38/Pz9fQj8/b0o/P3daPz8/P0A/PT8fH08/QD9DP2c9Pz9aP09PTz9AP0M/J0A/Px8/Pz8/Pz8/Jz8/P08/Pz8fPz8/QD9DPz8/Pz9/Pz8/Pz8/Pz8/Pz8/Pz8/Pz8/Pz8/Pz8/Pz8/P78/Pz+/vz+/Pz8/vz+/P7+/Pz9/f38/v7+/Pz8/ej8/ej8/P3p6P3o/Pz96P3o/eno/P3p6ej8/Pz8/Pz8/Pz8/Pz8/Pz8/Pz8/Pz8/Pz/Hx8fHx8fHP8q/Pz+ysrc/ysfHv/b29z/KyWlfPz+3P8rJaV/Hv/c/yslpX2lftz/Kx8fHaV/3P8qysslpX7c/ynp6x8fHdz/G9vb2x8fHP0eysrc/Pz8/P8fHvz8/Pz8/Pz8/Pz8/P3p6Pz96ej8/v0A/Pz9APz8/QD8/P0A/Pz9APz8/QD8/P0A/Pz9APz8/QD8/P0A/Pz8+Pz+/ej8/gHo/P3p6Pz8nPz8/Tz8/Px8/Pz9AP0c/Pz8/Pz8/Pz8/Pz8/Pz8/Pz8/Pz8/Pz8/Pz8/P4ziCT+B3zY/rxE0P7bhAz/ZNkk/qP5SP7QWND+gO0s/5gI0PwgE/j+dO0A/h+EvP6AbND/YAVQ/4xQLP6kHPz+mBD8/pQM/P7wcXD+f4DI/CQA3P+kcED+yHFg/GQMvP5yowD+Xob8/nr3lP9H75z/05xk/hrSjP5SEuD+8Ej8/shA/P2CmwD9dq70/YrTJP2Oy0D+ozb8/ptS+P2yTfz+IuKs/gBY/P90HLz9ufdM/XbHJP5OsyD+btM0/aH6fP4roPz+M4j8/ifUjP4m/ND/0FDM/ZLXQP2KA1T9phqI/+u3kP5ftPz/X9RY/bomiP26KqD9sjKg/a4unP2+QqT9mi6Y/X4SnP26chD+Xwig/aLi/P22MnT9uj6Q/bpCnP3uVrT96mbQ/aImqP4m32j9iwD8/rN4/P2XGTD9mz1w/YqYWP2B+1j+K+D0/cNshP2mG1z97nK8/bpeuP22Vtz96ryw/fF64P3tngj96sjs/6BAhP3Fkhz/zFSQ/emaEP4mkBT+z+T0/u6X5P3pvjD+L0kM/r8VLP4DaTT+ShBg/YZP0P5qQwj+Htzw/GxE+P6Wo7z90cZg/r7PtP7KADz/pvT8/9MtAP8edVz/D3Fg/FvNDP/PHAD8RvUA/G9RIP+fPNT+qlsM/gWWjP9CJ7z802UU/t2KiPyjsUT/Zlck/T+xAP7xpsT9Q50g/Up9PPzOsLz8/yT8/P8Y/Pz+9Pz8//D8/P/c/P1miHz/VZ9k/qW2tP7dyvD++YM8/Va4zP1q3OT8gtf0/F5DvP85roT/3XdA/wGTYP8dn2j8ofRA//GTSPyyEFz8uiBo/LojfPzqK5j//ius/EZf5P+CbxD9+fn4/srKyP6ampj/a2to/x8fHP+/v7z/j4+M/CwsLP////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6WlpaWlpaWnqKSlpaWlpaWlpaWlpaUvK1uoqKinoaSlpaWlpaWlWv8FPDs3KiFFoqWlpQSkJldUSlxZJ/4IKaelpQRTS0NAPT5IRaik/TKdpQROQUkaR0RCIx1WCxYopQRSRk1PvutMLAFYABk4oKUEUCAlCcXxVTEHEiQeUZ6lMx8tNfDC+FU6F+PfFSKlpS4w3ffD/A8GORECDTajpaUDDsbP0OYYE+Dq7PocoKWlEOHN29nO6BvkwcjANKWlpaXE1p/L0fbn4u3H9KClpaWlv9zYyczK1e4M8t6lpaWlpaX51NPS2tfzChSlpaWlpaWlpem99e/75RSlpaWlpaV5OitAe0B6ens/L/1fPzqpfz+Dyr9AVDE/QCdMP0B6ej8+/RA/Pr2hPz7lDz9Curq/Quxav0p6en9aDRpfOqajJz8/P08/Pz8fPz8/QD9XPz8/Pz//Pj8/Pz8/Pz8/Pz8/Pz8/Pz8/Pz8/Pz8/Pz8/Pz8/Pz8/Pz8/Pz8/Pz8/Pz8/Pz8/Pz8/Pz8/Pz8/Pz8/Pz8/Pz8/Pz8/Pz8/Pz8/Pz8/Pz8/Pz8/P2G52G5909PtEj8/Pz8/Pz8/Pz8/Pz8/Pz8/Pz8/Pz8/Pz8/Pz8/Pz8/Pz8/Pz8/P8/wF2yMqHqZtG6KqG6JomuHnZSi+c/qEz8/Pz8/Pz8/Pz8/Pz8/Pz8/Pz8/Pz8/Pz8/Pz8/Pz8/Pz8/P9LyG7HK6pK11nuVrZSlvj8/Pz8/Pz8/PxEtP6AOWofhL7bhA4ziCYHfNqwQKT8/Pz8/Pz8/Pz8/P1+DpGh91T8/Pz8/P/EES7kWV6j+UtgBVPMVJKA7S9k2SbQWNGK0yWCmwNjxG4my1ntngsnzGT8/P9LpIbQSUJ07QKUDP6kHP1DnSBsRPqAbNF2xyW2MnZyowGaLpnFkh+8aCj8/Pz8/P4i+L6YEP7IQP4AWP6zePz/3P/PHAJehv2S10G6Qp26XrmOy0F2rvRb+Lj8/Pz8/P4jyIrwSP4ziP5ftP+m9Pz/GP+fPNZehv2uLp22Vt3pvjHpmhHxeuMfnCj8/Pz8/P4n1I4roP7P5PRvUSFKfTzTZRWbPXGiJqmyMqHucr26PpGB+1s3qCz8/Pz8/Pz8/P5fCKIr4PVmiH1WuM1q3OYe3PHqvLHDbIYmkBa+z7aWo7yjsURY8Qj8/Pz8/Pz8/P2Dc/a/FSyC1/S6I3/+K6xeQ72GT9HqyO4vSQz/JPz/8P0/sQD8/Pz8/Pz8/Pz8/P2+RzTOsLy6IGuCbxNVn2cBk2IFlo5KEGIDaTfTLQD+9PxjzPz8/Pz8/Pz8/Pz8/P29vf8GP7jqK5vxk0rdyvKltrb5gzyyEF8edV2LAPxG9QPMNPz8/Pz8/Pz8/Pz8/Pz8/P29vf6Kazfdd0M5rocdn2hGX+Sh9EMPcWGXGTLPtSj8/Pz8/Pz8/Pz8/Pz8/Pz8/Pz8/Pz8/P2Bg16Ne1qqWw7KAD/l9FbynNdXtJT8/Pz8/Pz8/Pz8/Pz8/Pz8/P3p6Pz97+j8/ez4/P3qAPz9/+D8/v0A/Pz8+Pz8/Pj8/Pz4/Pz9CPz8/Qj8/P0o/Pz9KPz8/Sj8/v1o/P186Pz8/P0A/Pj9PT08/QD9DPydAPz8gP09PPz9AP0c/50Q/Px0/T08/P0A/Vz/nPj8/Hj8nPz8/Tz8/Px8/Pz9AP0M/Pz8/P38/Pz8/Pz8/Pz8/Pz8/Pz8/Pz8/Pz8/Pz8/Pz8/vz8/P7+/P78/Pz+/P78/v78/P39/fz+/v78/Pz96Pz96Pz8/eno/ej8/P3o/ej96ej8/enp6Pz8/Pz8/Pz8/Pz8/SNr42M8/Pz8/Pz8/P8fHx8dKcvI/yr8/P0py8j/Kx8e/73LvP8rJaV8/Qkc/yslpX8dCRz/KyWlfX3LvP8rHx8dKcvI/yrKyyUpy8j/KenrHPz8/P8b29vja+NjPR7KyuNjY2M8/x8e/Pz8/Pz8/Pz8/Pz8/eT8/P3k/Pz+/QD8/P0A/Pz9APz8/QD8/P0A/Pz9APz8/QD8/P0A/Pz9APz8/QD8/Pz8/P78/Pz+Aej8/eno/Pyc/Pz9PPz8/Hz8/P0A/Rz8/Pz8//0A/Pz8/Pz8/Pz8/Pz8/Pz8/Pz8/Pz8/jOIJP4HfNj+vETQ/tuEDP9k2ST+o/lI/tBY0P6A7Sz/mAjQ/CAT+P507QD+H4S8/oBs0P9gBVD/jFAs/qQc/P6YEPz+lAz8/vBxcP5/gMj8JADc/6RwQP7IcWD8ZAy8/nKjAP5ehvz+eveU/0fvnP/TnGT+GtKM/lIS4P7wSPz+yED8/YKbAP12rvT9itMk/Y7LQP6jNvz+m1L4/bJN/P4i4qz+AFj8/3QcvP2590z9dsck/k6zIP5u0zT9ofp8/iug/P4ziPz+J9SM/ib80P/QUMz9ktdA/YoDVP2mGoj/67eQ/l+0/P9f1Fj9uiaI/boqoP2yMqD9ri6c/b5CpP2aLpj9fhKc/bpyEP5fCKD9ouL8/bYydP26PpD9ukKc/e5WtP3qZtD9oiao/ibfaP2LAPz+s3j8/ZcZMP2bPXD9iphY/YH7WP4r4PT9w2yE/aYbXP3ucrz9ul64/bZW3P3qvLD98Xrg/e2eCP3qyOz/oECE/cWSHP/MVJD96ZoQ/iaQFP7P5PT+7pfk/em+MP4vSQz+vxUs/gNpNP5KEGD9hk/Q/mpDCP4e3PD8bET4/pajvP3RxmD+vs+0/soAPP+m9Pz/0y0A/x51XP8PcWD8W80M/88cAPxG9QD8b1Eg/5881P6qWwz+BZaM/0InvPzTZRT+3YqI/KOxRP9mVyT9P7EA/vGmxP1DnSD9Sn08/M6wvPz/JPz8/xj8/P70/Pz/8Pz8/9z8/WaIfP9Vn2T+pba0/t3K8P75gzz9VrjM/Wrc5PyC1/T8XkO8/zmuhP/dd0D/AZNg/x2faPyh9ED/8ZNI/LIQXPy6IGj8uiN8/OormP/+K6z8Rl/k/4JvEP35+fj+ysrI/pqamP9ra2j/Hx8c/7+/vP+Pj4z8LCws////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y+np+mgp6enpz8/Pz8/Pz9aBz8/Pz8/Pz+iPz8/BKQmV1Q/6emgoKA/pz8/BFNLQ0A9P+npoKCgP50/BE5BSRpHREI/6aCgPyg/BFJGUE++60wsAT+gPzigPwRQICUJyPFYMQc/oD9Rnj8zHy018ML4WAA/6aCgPz8/LjDd98P8DwA/6emgoKA/PwMOxs/Q5hgTP+npoKCgPz8Q4c3b2c7oGz8/Pz8/Pz8/P8TWn8vR9qen6aCnp6enPz+/3NjJzMqnp6enp6enpz8/P/nY09La1fMKFD8/Pz8/Pz8/6b317/vlFD8/Pz8/P3k/Pz97Pz8/ez8/P18/Pz9/Pz8/v0A/Pz9APz8/QD8/Pz4/Pz9APz8/QD8/P0A/P78/Pz+/Pz8/f1o/P186Pz8nPz8/Tz8/Px8/Pz9AP1c/Pz8/P/8+Pz8/Pz8/Pz8/Pz8/Pz8/Pz8/Pz8/Pz8/Pz8/Pz8/Pz8/Pz8/Pz8/Pz+/Pz96enp6f39/Pz96Pz96Pz96Pz96Pz8/Pz8/Pz8/Pz8/Pz8/Pz8/Pz8/YbnYbn3TPz8/Pz8/Pz8/Pz8/Pz8/Pz8/Pz8/Pz8/Pz8/Pz8/Pz8/Pz8/Pz8/Pz8/z/AXbIyoPz8/enp6enp6f39/f39/f39/Pz8/Pz8/Pz8/Pz8/Pz8/Pz8/Pz8/Pz8/Pz8/Pz8/Pz8/enp6enp6f39/f39/f39/Pz8/Pz8/Pz8/Pz8/ES0/oA5ah+EvtuEDjOIJgd82rBApPz8/enp6f39/f39/Pz8/aH3VPz8/Pz8/8QRLuRZXqP5S2AFU8xUkoDtL2TZJtBY0YrTJPz8/f39/Pz8/e2eCyfMZPz8/0ukhtBJQnTtApQM/qQc/UOdIGxE+oBs0XbHJbYydPz8/f39/Pz8/7xoKPz8/Pz8/iL4vpgQ/shA/gBY/rN4/P/c/88cAl6G/ZLXQPz8/enp6f39/f39/Pz8/Pz8/Pz8/iPIivBI/jOI/l+0/6b0/P8Y/5881l6G/Pz8/enp6enp6f39/f39/f39/Pz8/Pz8/ifUjiug/s/k9G9RIUp9PNNlFZs9caImqPz8/enp6enp6f39/f39/f39/Pz8/Pz8/l8Ioivg9WaIfVa4zWrc5h7c8eq8scNshPz8/Pz8/Pz8/Pz8/Pz8/Pz8/Pz8/Pz8/YNz9r8VLILX9Lojf/4rrF5DvYZP0Pz+/Pz96enp6f39/Pz96Pz96Pz96Pz96Pz8/b5HNM6wvLoga4JvE1WfZwGTYgWWjPz+/Pz+/Pz+/Pz+/Pz+/Pz+/Pz+/Pz+/Pz8/b29/wY/uOorm/GTSt3K8qW2tvmDPLIQXx51XYsA/Eb1A8w0/Pz8/Pz8/Pz8/Pz8/Pz8/b29/oprN913Qzmuhx2faEZf5KH0Qw9xYZcZMs+1KPz8/Pz8/Pz8/Pz8/Pz8/Pz8/Pz8/Pz8/YGDXo17WqpbDsoAP+X0VvKc11e0lPz8/Pz8/Pz8/Pz8/Pz8/Pz8/eT8/P3s/Pz97QD8/ekA/P39APz+/QD8/Pz4/Pz8+Pz8/QD8/P0A/Pz9APz8/Pz8/Pz8/Pz9KPz+/Wj8/Xzo/Pz8/QD8+P09PTz9AP0M/J0A/PyM/T08/P0A/Rz/nRD8/JD9PTz8/QD9XP+c+Pz8hPyc/Pz9PPz8/Hz8/P0A/Qz8/Pz8/fz8/Pz8/Pz8/Pz8/Pz8/Pz8/Pz8/Pz8/Pz8/Pz+/Pz8/v78/vz8/P78/vz+/vz8/v7+/P39/fz8/P3o/P3o/Pz96ej96Pz8/Pz8/P3p6Pz96eno/Pz8/Pz8/Pz8/P0LHx+8/Pz8/+sfH8j8/Pz/6csLyPz8/P0J6wvI/Pz8/Pz9C7z8/Pz9Cx78/Pz8/P/dpZ8I/Pz8/92lpae8/Pz/5aWlp7z8/QslpaWnvPz9CyWlpae8/P0LJaXlp7z8/QvfKemnvPz8/8vfHx+8/Pz8/QvLy7z97Sj8/d0I/P29CPz9vQj8/d0I/P3dKPz93Qj8/bz4/P28+Pz9vPj8/Xz4/P18+Pz9fPj8/Xz4/P28+Pz95Qj8/Jz8/P08/Pz8fPz8/QD9HPz8/Pz8/Pz8/Pz8/Pz8/Pz8/Pz8/Pz8/Pz8/Pz96eno/enZ6P3Jucj9qZmo/Yl5iP6ylrD+Zlpk/7ggVP3Jmaj9qXmI/rJ2kP5GGiT+ZjpE/gbW8P2KWmT/bzdM/ga20P4m1vD+RfoE/apaZP5mGiT+JrbQ/kbW8P5l+gT+kzdM/gZ2kP4mlrD+RrbQ/mbW8P2J+gT+RnaQ/maWsP4mdpD+kvcM/kaWsP6zFyz+ZrbQ/YrW8P7TN0z+k6OY/2+jmP6Tw7j+0vcM/kdXbP7zFyz+BzdM/idXbP7TFyz+8zdM/gdXbP4Hg3j+J6OY/gfDuP7To5j+J+PY/vPDuP4H49j+JvcM/vPj2P4G9wz+Jxcs/cmJiP3Jqaj+0DAU/gRwVP4nk3j+J7OY/gezmP4n07j+s5N4/gfTuP4n89j+k5N4/rOzmP7T07j/b5N4/pOzmP6z07j+Jycs/tPz2P7zBwz+Z2ds/gcnLP4nR0z+R2ds/iaGkP5GprD+ZsbQ/kbG0P5m5vD9qiok/wwT9P8sUDT/b7OY/pPTuP6z89j+0wcM/2/TuP7zJyz+k/PY/idnbP6zBwz+B2ds/vNnbP4GprD+8oaQ/kbm8P2KKiT+ZgoE/YpKRP6TJyz+02ds/mYqJP8sQBT/TGA0/iZ3bP5mSkT+JgoE/vMH2P7zJwz+J/OY/mbGsP7TV0z+RndM/tMnDP7zZ0z+Jsaw/ic3uP7TVyz+Bpds/gdX2P2q10z+RyQ0/mdEVP4Gdwz+Zoe4/cp39P3KG2z+JrdM/ap0FP5F+rD9qnTg/arHmP5Gtwz9igts/cpKsP3qpOD96sQU/aqkNP3qC7j9qgss/rKHbP3qdTz96oVc/eqUgP3qx/T96uQ0/an72P3qtKD96sTA/erE4P3q1/T96uQU/cn7mP3KS2z96tTg/ern9P3p+BT96fg0/eoIVP3qG3j96jvY/eoINP3qGFT96it4/eormP3qO7j96juY/epLuP3qS9j96lsM/mYbbP3qW9j96msM/eprLP3pe0z96Xss/emLbP3pi0z96ZqQ/embbP3pqrD96bqw/em60P2KatD96crw/enaBP3p6iT8/Pz8/27HbP5mamT/Tgts/3nrbP2pqaj9iYmI/enp6Pz8/Pz8/Pz8/Pz8/Pz8/Pz8/Pz8/Pz8/Pz8/Pz8/Pz8/Pz8/Pz8/Pz8/Pz8/Pz8/Pz8/Pz8/Pz8/Pz8/Pz8/Pz8/Pz8/Pz8/Pz8/Pz8/Pz8/Pz8/Pz8/Pz8/Pz8/Pz8/Pz8/Pz8/Pz8/Pz8/Pz8/Pz8/Pz8/Pz8/Pz8/Pz8/Pz8/Pz8/Pz8/Pz8/Pz8/Pz8/Pz8/Pz8/Pz8/Pz8/Pz8/Pz8/Pz8/Pz8/Pz8/Pz8/Pz8/Pz8/Pz8/Pz8/Pz8/Pz8/Pz8/Pz+CgoKCgoJHR0dHR0eCgoKCgoKCgoLd6FHo5xlHR4KCgoKCgoLzjEr05uUM3keCgoKCgoKCFD6LiE7e7iZHgoKCgoKCgoL7PkQYCP8mR4KCgoKCgoKCChdaCu0bR4KCgoKCgoKCgsfa2R8D/0dHgoKCgoKCgsLUzqCgo/sFR0eCgoKCgoIT1J6oqKie08FHgoKCgoKCVqimr6+vpqfBR4KCgoKCvRWtrrS0tLOv+EeCgoKCgvPFs7i7u7u2swFHgoKCgoK9pLi6gH2AubjtR4KCgoKC88Cx0IOBhIC8G0eCgoKCghQU8/tQvcaxxhtHgoKCgoKCgoKCFBQUFOLigoKCe0ow4XdC3UdvQlHBb0KgoXdCotR3Sg1cd0IvEG8+JUdvPlXUbz6eqF8+nqJfPsQeXz4mKV8+40dfPlXUeUKppic/Pz9PPz8/Hz8/P0A/Vz8/Pz8//z4/Pz8/Pz8/Pz8/Pz8/Pz8/Pz8/Pz8/Pz8/Pz8/Pz8/Pz8/Pz8/Pz8/Pz8/Pz8/Pz8/Pz8/Pz8/Pz8/Pz8/Pz8/Pz8/Pz8/Pz8/Pz8/Pz/wOwGfvcJ+qaqIs7OCrKy61dXZ7vcaKzU/Pz8/Pz8/Pz8/Pz8/Pz8/Pz8/Pz/Y3uiTi4tdXV1fmpqWkZGOubm6n5+g7Oy8ysrvOwc/Pz8/Pz8/Pz8/Pz8/Pz8/Pz+DpaVoaGhtbW1ra2uamZmSfX21ysrYFRW0vr6r9vk/Pz8/Pz8/Pz8/Pz8/Pz8/Pz+HoaFpaWlqYGBtbW1dYGCUs7Ok4+PYDw+0wMCj7fI/Pz8/Pz8/Pz8/Pz8/Pz8/Pz8/Pz+Qra6K18qbs7OQpKSI0tLYBATYBATTGBw/Pz8/Pz8/Pz8/Pz8/Pz8/Pz8/Pz8/Pz+xvcRho+F5sDJxffmZqaS27OydBAQ/Pz8/Pz8/Pz8/Pz8/Pz8/Pz8/Pz8/Pz8/Pz9919hnohl6rS16tDd6sTVzu+9fp8iw6u7oJC4/Pz8/Pz8/Pz8/Pz8/Pz8/Pz8/Pz+GoqdpqhR6uQV6gA96fg56gA96uQV4sgmXyOU/Pz8/Pz8/Pz8/Pz8/Pz8/Pz8/Pz+Lqal6fhR6iOB6jOd6ieV6jOd6hd16gxFe1BY/Pz8/Pz8/Pz8/Pz8/Pz8/Pz/W/L9egq56ieh6k/J6mL96lr56mMB6lPd6ieWD+Rw/Pz8/Pz8/Pz8/Pz8/Pz8/Pz+4oaJni6J6kvZ6mst6ZNd6Ytt6ZNd6X8x6kvy4990/Pz8/Pz8/Pz8/Pz8/Pz8/Pz+Bu7xmidV6mcV6Z9l6b6l6brN6b6p6aJ96msvUERI/Pz8/Pz8/Pz8/Pz8/Pz8/Pz+Nioqwn8qPuNBej514brl6fIh6dX16b6x6Y9HCBg4/Pz8/Pz8/Pz8/Pz8/Pz8/Pz+5ubmTkJCLfn6Qfn59rKx/oqCGrtqbfdyZtc/7Aww/Pz8/Pz8/Pz8/Pz8/Pz8/Pz8/Pz8/Pz/Z09Paz89/qaqLsrKNt7iPra2B2trV6Os/Pz8/Pz8/Pz96ej8/b0o/P19CPz9fQj8/X0I/P29KPz9vWj8/b0I/P29CPz9vQj8/X0I/P19CPz9fQj8/X0I/P19CPz93Qj8/Pz9APz4/T09PP0A/Qz8nQD8/Ij9PTz8/QD9HP+dEPz8nP09PPz9AP1c/5z4/Pyg/Jz8/P08/Pz8fPz8/QD9DPz8/Pz9/Pz8/Pz8/Pz8/Pz8/Pz8/Pz8/Pz8/Pz8/Pz8/P78/Pz+/vz+/Pz8/vz+/P7+/Pz9/f38/v7+/Pz8/ej8/ej8/P3p6P3o/Pz96P3o/eno/P3p6ej8/i38/Pz8/P0t/Sz8/Pz8/Oz8/A4uLAz87PwOLi4uL/zuDC4vHS4uDLoOLfz8/i4Myg4t/Pz8/PzY7i4MDAwMDPruLi4uLi4NDNot/Pz+Lgz/+u4s/S4v/PwM2iwOLi/8/Q4u7i4uDPz8/C4uLi/9LPz8/i4uLP0s/Pz8/P0uLf4J6Pz/XSj8/Lz4/Px9APz8/Pz8/QF8/P0B6Pz8/Pz8/vz8/P8BfPz9/gD8/f0A/P18+Pz9vQT8/e0k/P3pgPz8nPz8/Tz8/Px8/Pz9AP0c/Pz8/P/9APz8/Pz8/Pz8/Pz8/Pz8/Pz8/nuFaP4zJIz/mCCQ/ssAkP13UJD9k3CE/ZNohP5nRIj9j2yI/6Q8nP7e+Jz+Vxic/X9MnP2SfJz+x9Cg/YdcoP1/OJT9k0SU/Z58lP2yrJT/EEiY/j/omP17OJj9i0is/Ys4sP2fRLD+c2Cw/ZZ8sP2ymLD9rqyw/Ys4pP2WfKT8Y/So/Ys8qP2qsKj9o1DA/ZtYwP3CyMD9++S4/bqsuP+oQMz+LyDM/adYzP3OzND+KxTE/atIxP2LXMT9q1TE/Z6QxP22hMT/wFDI/uL83P2/WNz9wozc/b9U4P2ikOD9fqjU/YLA1P5nTNj9zpzY/baI7P3G0Oz9zuzk/sPY6P6X4/z9soAA/c7AAP3SBAD90hP0/itMDP2WnAT9sqgE/cZABP3eKBT9rrQw/nK4PP3K8ED+bpA4/b7MOP5DXEz9fquA/mq3jP12y4T9hk+E/dpPmP3yN7D91k/E/l7L8P2WFyD9khcU/jbvMP3CVyT9midA/c5LO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xkEKAoZGRkZGRkZGRkZGRkMLhkZCjonJycnJxkZGRkZAv8ZGSchNQIJEAInJxkZGQX/GScpMR4lOwsRFzonGRkPVScwJVFRLS1J/RMcOhkZGTwiVlFGUxkZGUk2ExI6GRkNJlZDPycnJycnJycnJxkZGTlcRFRUVFRUVFRUVDoZGRkZA1xEQlFRUVEeMQA6GRkbGQMDRT0ZGUkoWCUlOhkZGRsZAzdIHy1JR1E7OhkZGRkVGBkWOD5ATERWMjoZGRkZGRUVDg4HJlxcLzoZFRkZGRkZGRUVFQYIOjoZGRUZGRkZGRkZGRkZFRgZGRkVGRkZGRkZGRkZGRkZGBgVGRnKej8/L1o/Py9CPz8fPj8/Pz4/P8CAPz+/QD8/f0A/P19APz+gwD8/jz4/P4c+Pz9fRD8/d0w/P3rcPz96Xj8/Jz8/P08/Pz8fPz8/QD9XPz8/Pz//Pj8/Pz8/Pz8/Pz8/Pz8/Pz8/Pz8/P4rTA4vIM5DXEz8/Pz8/Pz8/Pz8/Pz8/Pz8/Pz8/Pz8/Pz8/Pz8/Pz8/Pz8/P5ukDri/Nz8/Pz8/P5DXE7D2OuoQM+oQM+oQM+oQM+oQMz8/Pz8/Pz8/Pz8/Pz8/P2yqAaX4/z8/Pz8/P+oQM375LpnTNmyqAW+zDpqt42yqAeoQM+oQMz8/Pz8/Pz8/P2utDKX4/z8/P+oQM2LXMW/VOGjUMGnWM22iO3K8EHWT8WWFyLD2OuoQMz8/Pz8/P1+q4JzYLOoQM22hMWnWM17OJl7OJvAUMvAUMrH0KHOwAHaT5nOSzrD2Oj8/Pz8/Pz8/P3G0O26rLmWfLF7OJpXGJ8QSJj8/Pz8/Pz8/P7H0KHOnNnaT5pey/LD2Oj8/Pz8/P12y4XOzNGWfLF3UJJ7hWuoQM+oQM+oQM+oQM+oQM+oQM+oQM+oQM+oQMz8/Pz8/Pz8/P3O7OWurLGTcIY/6Jo/6Jo/6Jo/6Jo/6Jo/6Jo/6Jo/6Jo/6JrD2Oj8/Pz8/Pz8/Pz8/P3SE/WurLGTcIZnRIl7OJl7OJl7OJl7OJmjUMG/VOGygALD2Oj8/Pz8/P2aJ0D8/P3SE/XSE/be+J+YIJD8/Pz8/P7H0KIvIM2fRLGnWM2nWM7D2Oj8/Pz8/Pz8/P2aJ0D8/P3SE/V+qNekPJxj9KvAUMrH0KGPbIl7OJm2iO7D2Oj8/Pz8/Pz8/Pz8/P427zGSFxT8/P3CVyWCwNbLAJIzJI2SfJ2TcIWWfLGikOLD2Oj8/Pz8/Pz8/Pz8/Pz8/P427zI27zGGT4WGT4XGQAXOzNGurLGurLGekMbD2Oj8/P427zD8/Pz8/Pz8/Pz8/Pz8/Pz8/P427zI27zI27zJyuD3eKBbD2OrD2Oj8/Pz8/P427zD8/Pz8/Pz8/Pz8/Pz8/Pz8/Pz8/Pz8/Pz8/Pz8/P427zGSFxT8/Pz8/Pz8/P427zD8/Pz8/Pz8/Pz8/Pz8/Pz8/Pz8/Pz8/Pz8/Pz8/Pz8/Pz8/P2SFxWSFxY27zD8/Pz8/P8p6Pz8vWj8/L0I/Px8+Pz8/Pj8/wIA/P79APz9/QD8/X0A/P6DAPz+PPj8/hz4/P19EPz93TD8/etw/P3pePz8/P0A/Pj9PT08/QD9DPydAPz8lP09PPz9AP0c/50Q/PyY/T08/P0A/Vz/nPj8/Kz8nPz8/Tz8/Px8/Pz9AP0M/Pz8/P38/Pz8/Pz8/Pz8/Pz8/Pz8/Pz8/Pz8/Pz8/Pz8/vz8/P7+/P78/Pz+/P78/v78/P39/fz+/v78/Pz96Pz96Pz8/eno/ej8/P3o/ej96ej8/enp6Pz+Lfz8/Pz8/S39LSNr42M87Pz8DPz8/Pzs/A4tKcvI/O4MLi0py8kMug4t/P3LvgzKDi38/Qj8/NjuLgwNCQwM+u4uLf3Lvg0M2i39KcvJDP/67i0py8j8/AzaLPz8/Pz9Di7ja+NjPPz8LiNjY2M8/Pz+Li4s/Sz8/Pz8/S4t/gT8/P9c/Pz8vQD8/H0A/Pz8/Pz9Avz8/QII/Pz8/Pz+/Pz8/wD8/P39APz9/QD8/Xz8/P28/Pz97ST8/emA/Pyc/Pz9PPz8/Hz8/P0A/Vz8/Pz8//z4/Pz8/Pz8/Pz8/Pz8/Pz8/Pz8/Pz+K0wOLyDOQ1xM/Pz8/Pz8/Pz8/Pz8/Pz8/Pz8/Pz8/Pz8/Pz8/Pz8/Pz8/Pz+bpA64vzc/Pz8/Pz+Q1xOw9jrqEDM/P78/P3p6enp/f38/P3o/P3o/P3o/P3o/Pz9sqgGl+P8/Pz8/Pz/qEDN++S6Z0zZsqgE/Pz8/Pz8/Pz8/Pz8/Pz8/Pz8/Pz8/Pz9rrQyl+P8/Pz/qEDNi1zFv1Tho1DBp1jM/Pz96enp6enp/f39/f39/f38/Pz8/Pz9fquCc2CzqEDNtoTFp1jNeziZezibwFDI/Pz96enp6enp/f39/f39/f38/Pz8/Pz8/Pz9xtDtuqy5lnyxeziaVxifEEiY/Pz8/Pz8/Pz96enp/f39/f38/Pz+w9jo/Pz8/Pz9dsuFzszRlnyxd1CSe4VrqEDPqEDPqEDPqEDM/Pz9/f38/Pz/qEDPqEDM/Pz8/Pz8/Pz9zuzlrqyxk3CGP+iaP+iaP+iaP+iaP+iY/Pz9/f38/Pz+P+iaw9jo/Pz8/Pz8/Pz8/Pz90hP1rqyxk3CGZ0SJeziZeziY/Pz96enp/f39/f38/Pz+w9jo/Pz8/Pz9midA/Pz90hP10hP23vifmCCQ/Pz8/Pz96enp6enp/f39/f39/f38/Pz8/Pz8/Pz8/Pz9midA/Pz90hP1fqjXpDycY/So/Pz96enp6enp/f39/f39/f38/Pz8/Pz8/Pz8/Pz+Nu8xkhcU/Pz9wlclgsDWywCQ/Pz8/Pz8/Pz8/Pz8/Pz8/Pz8/Pz8/Pz8/Pz8/Pz8/Pz+Nu8yNu8xhk+Fhk+E/P78/P3p6enp/f38/P3o/P3o/P3o/P3o/Pz8/Pz8/Pz8/Pz8/Pz8/Pz+Nu8yNu8w/P78/P78/P78/P78/P78/P78/P78/P78/Pz8/Pz8/Pz8/Pz8/Pz8/Pz8/Pz8/Pz8/Pz8/Pz+Nu8xkhcU/Pz8/Pz8/Pz+Nu8w/Pz8/Pz8/Pz8/Pz8/Pz8/Pz8/Pz8/Pz8/Pz8/Pz8/Pz8/Pz9khcVkhcWNu8w/Pz8/Pz/JPz8/Lz8/Py9APz8fQD8/P0A/P8DAPz+/QD8/f0A/P19APz+gQD8/j0A/P4dAPz9fPz8/dz8/P3rcPz96Xj8/Jz8/P08/Pz8fPz8/QD9HPz8/Pz//QD8/Pz8/Pz8/Pz8/Pz8/Pz8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Frq6zRUVFRUVFRUVFRUVFs65FRbOs60B4ekJ4eHh4RZPGRUXrrK6TRUVFRUVFRUWVxkXrrpOTk0V6ekJCQkVFs67rk5OurutFenpCQkJFRUWVk5OursZFRUV6QkJFrEVFtZWTrsbr6+vrRUJF6+tFRUWVk66srKysrEVCRaysRUVFRZWTrq6urkV6QkJFrEVFSEWVla7hRUV6ekJCQkVFRUVIRZWu6+FFenpCQkJFRUVFtrZFm7iuRUVFRUVFRUVFRUW2trW1QHh6Qnh4eHhFRUVFRUW2tkBAQEBAQEBARUVFRUVFRUVFRba2RUVFtkVFRUVFRUVFRUVFRba2tkVFyT8/Py8/Pz8vQD8/H0A/Pz9APz/AwD8/v0A/P39APz9fQD8/oEA/P49APz+HQD8/Xz8/P3c/Pz963D8/el4/Pz8/QD8+P09PTz9AP0M/J0A/Pyw/T08/P0A/Vz/nPj8/KT9PTz8/QD9HP+dEPz8qPyc/Pz9PPz8/Hz8/P0A/Qz8/Pz8/fz8/Pz8/Pz8/Pz8/Pz8/Pz8/Pz8/Pz8/Pz+6Pz+6Pz8/uro/uj8/P7o/uj+6uj8/f39/P7+/vz8/P3o/P3o/Pz96ej96Pz8/ej96P3p6Pz96eno/Pz8/Pz8/Pz8/Pz8/Pz8/P8fHx8fHx8e/wnp6enp6er/Cenp6enp6v8J6enp6enq/wnp6enp6er/Cenp6enp6v8J6enp6enq/wnp6enp6er/Cx8fHx8fHv8IDAwNvb2+/wgMDAwMDA7/C8vLy8vLyv8fHx8fHx8fHPz8/Pz8/Pz96ej8/Pz8/Pz8/Pz8/Pz8/Pz8/Pz8/Pz8/Pz8/Pz8/Pz8/Pz8/Pz8/Pz8/Pz8/Pz8/Pz8/Pz8/Pz8/Pz96ej8/Pz9AP0A/T09PP0A/Qz8nQD8/Lz8/Pz8/Jz8/P08/Pz8fPz8/QD9DPz8/Pz+/Pz8/Pz8/Pz8/Pz9PPz8/Tz8/Pz8/Pz8/P78/P78/Pz+/vz+/Pz8/vz+/P7+/Pz9/f38/v7+/Pz8/ej8/ej8/P3p6P3o/Pz96P3o/eno/P3p6ej8/Pz8/Pz8/Pz9I2NjY2M8/P0jY2NjYzz8/SNjY2NjPPz9I2NjY2M8/P0jY2NjYzz8/SNjY2NjPPz9I2NjY2M8/P0jY2NjYzz8/SNjY2NjPPz9I2NjY2M8/P0jY2NjYzz8/SNjY2NjPPz9I2NjY2M8/P0jY2NjYzz8/SNjY2NjPP3p6Pz96ej8/eno/P3p6Pz96ej8/eno/P3p6Pz96ej8/eno/P3p6Pz96ej8/eno/P3p6Pz96ej8/eno/P3p6Pz8/P0A/QD9PT08/QD9DPydAPz8wPz8/Pz8nPz8/Tz8/Px8/Pz9AP0M/Pz8/P38/Pz8/Pz8/Pz8/Pz8/Pz8/Pz8/Pz8/Pz8/uj8/uj8/P7q6P7o/Pz+6P7o/uro/P39/fz+/v78/Pz96Pz96Pz8/eno/ej8/P3o/ej96ej8/enp6Pz8/Pz8/Pz8/Pz8/QNr42M/Hx8fHPz8/P8J6enpKcvI/wnp6ekpy8j/Cenp6b3Lvv8J6enp6Qkq/wnp6enpCSr/Cenp6b3Lvv8J6enpKcvI/wsfHx0py8j/CAwMDPz8/P8IDAwDa+NjPwvLy8FBQUE/Hx8fHx8fHxz8/Pz8/Pz8/eT8/Pz8/Pz8/Pz8/Pz8/Pz8/Pz8/Pz8/Pz8/Pz8/Pz8/Pz8/Pz8/Pz8/Pz8/Pz8/Pz8/Pz8/Pz8/Pz8/eno/Pz8/QD9AP09PTz9AP0M/J0A/Py0/Pz8/Pyc/Pz9PPz8/Hz8/P0A/Qz8/Pz8/fz8/Pz8/Pz8/Pz8/Pz8/Pz8/Pz8/Pz8/Pz8/P78/Pz+/vz8/Pz+/Pz+/vz+/P78/v7+/P39/fz8/ej8/ej8/P3p6Pz8/P3o/P3p6Pz8/Pz96eno/Pz8/Pz8/Pz8/Pz8/Pz8/Pz8/Pz8/Pz8/Pz8/Pz8/Pz8/Pz8/Pz8/P+/6enp6ej8/P/rHx8fKvz/yQnJ6enpvPz9Cd8p6d28/8kJ68vLydz8/P/p6enp6P/Lv9aWlprs/Pz9C8vLy8u8/Pz8/Pz8/Pz8/Pz8/Pz8/Pz8/Pz8/Pz96ej8/eno/P3p6Pz96ej8/f0I/P/9CPz9/Pj8/Hz4/P18+Pz8fQD8/b0A/P09APz93QD8/eno/P3p6Pz96ej8/Jz8/P08/Pz8fPz8/QD9HPz8/Pz//QD8/Pz8/Pz8/Pz8/Pz8/Pz8/P60JXD+azCI/9wMnP5rPKT/BDjg/s/Q2P5PTCD9inwg/Z54JP7D7GD/h4eE/s8XmP7/IyD+5oMs/09PPP8bR0j/K0dI/2NvcP56koz+xqqQ/052rP7Gtqz+2sak/t7GwP4yEtT+Ii4s/io+MP4+Pjz+Jjo4/hpxgP5FgYz+RY2c/kmJmP11oZj9ia2w/l2VqP5hlaj9nbXQ/ZnNyP25xcj8/Pz8/enp6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nJycnJycnJycnJycnJycnJycnJycnJycnJycnJycnJycnJycnJycnJycnJycnJycnJydFRUVFRUVFRUVFJycnJyc/Pz8/Pz8/Pz8/P0UnJ1InSCMjIyMjIyMjIz9FJycnJ0gfW1hYWFhYWCFMPUUnUVAnSFxKKCgoKCIdI0RFJycnJ0gjU1soKCgoWSFGRSdOSSdIHyNLS0tLS0odVURFJycnJ0gjIyMjIyMjIyNERVdUTSdIPkBAQEBAR0dBREMnJycnJz8/Pz8/Pz8/Pz8nJycnJycnJycnJycnJycnJycnJycnJycnJycnJycnJycnJycnJycnJycnJycnJycneno/P3p6Pz96ej8/X0I/P38+Pz//Pj8/f0A/Px9APz9fQD8/Hz8/P28/Pz9PPz8/d0A/P3p6Pz96ej8/eno/Pz8/QD89P09PTz9AP0M/J0A/Py4/T08/P0A/Rz/nRD8/Mz8/Pz8/Pz8nPz8/Tz8/Px8/Pz9AP0M/Pz8/P38/Pz8/Pz8/Pz8/Pz8/Pz8/Pz8/Pz8/Pz8/Pz+/Pz8/v78/Pz8/vz8/v78/vz+/P7+/vz9/f38/P3o/P3o/Pz96ej8/Pz96Pz96ej8/Pz8/enp6Pz8/Pz8/Pz8/Pz8/Q4rLi38/Pz8/Pz8/Pz8/Pz9Kd8c/Pz8/P0p3xz/v+np6b3e/Pz/6x8fHRz8/8kJyenpHPz8/QnfKb3e/P/JCevJKd8c/Pz/6ekp3xz/y7/WlPz8/Pz8/QvOKy4t/Pz8/QwMDA/8/Pz8/Pz8/Pz8/Pz8/Pz8/eT8/P3k/Pz96QD8/ekA/P39APz//Pj8/fz4/Px8+Pz9fPj8/H0A/P29APz9PQD8/dz8/P3k/Pz96ej8/eno/Pyc/Pz9PPz8/Hz8/P0A/Rz8/Pz8//0A/Pz8/Pz8/Pz8/Pz8/Pz8/Pz8/Pz8/Pz+/Pz+/Pz8/v78/vz8/P78/vz+/vz8/f39/P3+bfz9vhaE/Q0NDP0dHRz9LS0s/UFBQP1FRUT9bW1s/HR0dPygoKD8UFBQ/DAwMP/39/T84ODg/v/t6Pw8Pej/OP5E/emuLP4GRaj+RYmI/z6isPz8/Lj8/P+E/Pz/YPz8/iz8/Lj8/Py4uPz8u4T8/Ltg/Py6LPz8uej8/4T8/P+EuPz/h4T8/4dg/P+GLPz/hej8/2D8/P9guPz/Y4T8/2Ng/P9iLPz/Yej8/iz8/P4suPz+L4T8/i9g/P4uLPz+Lej8/euE/P3rYPz96iz8uPz8/Lj8uPy4/4T8uP9g/Lj+LPy4/ej8uLj8/Li4uPy4u4T8uLtg/Li6LPy4uej8u4T8/LuEuPy7h4T8u4dg/LuGLPy7hej8u2D8/LtguPy7Y4T8u2Ng/LtiLPy7Yej8uiz8/LosuPy6L4T8ui9g/LouLPy6Lej8uei4/LnrhPy562D8ueos/Lnp6P+E/Pz/hPy4/4T/hP+E/2D/hP4s/4T96P+EuPz/hLi4/4S7hP+Eu2D/hLos/4S56P+HhPz/h4S4/4eHhP+Hh2D/h4Ys/4dg/P+HYLj/h2OE/4djYP+HYiz/h2Ho/4Ys/P+GLLj/hi9g/4YuLP+GLej/hej8/4XouP+F62D/heos/iz96P3o/iz/Y2D8/2C7YP9g/2D/YP4s/2D8/P9guLj/YP+E/2C6LP9g/ej/Y4T8/2OEuP9gu4T/Y4dg/2OGLP9guej/Y2C4/2NjhP9jY2D/Y2Is/2Nh6P9iLPz/Yiy4/4YvhP9iL2D/Yi4s/2It6P9h6Pz/Yei4/2IvhP9h62D/Yeos/2Hp6P4s/Pz/YPy4/iz/hP4s/2D+LP4s/2C4/P4suLj+LLuE/iy7YP4suiz+LLno/i+E/P4vhLj/Y4eE/i+HYP4vhiz/Y4Xo/i9g/P4vYLj+L2OE/i9jYP4vYiz+L2Ho/i4s/P4uLLj+Li+E/i4vYP4uLiz+Li3o/i3o/P4t6Lj/YeuE/i3rYP4t6iz+Leno/iz8uP3o/4T96P9g/iy4/P3ouLj96LuE/ei7YP3ouiz96Lno/euE/P3rhLj+L4eE/euHYP3rhiz+L4Xo/etg/P3rYLj962OE/etjYP3rYiz962Ho/eos/P3qLLj96i+E/eovYP3qLiz96i3o/enouP4t64T96etg/enqLP+Hhej/heuE/4Xp6P3rh4T964Xo/enrhPyA/pD8aGho/8vLyP8HBwT/R0dE/hoaGP62trT+SkpI/nJycP15eXj9lZWU/cHBwP3d3dz9vdno/o5+fP7+/vz8/P3o/P3o/Pz96ej96Pz8/ej96P3p6Pz96eno/RUVFRUVFRUVFRUVFRUVFRUVFRUVFRUV4eHq7eHh4eEVFRUVFRUVFRUVFRUVFRUVFRUVF7Ozs7OxFenq7u7tFRUVFoqKioqKiRXp6u7u7RUVqRYpWVlZWVlZFeru7RUVFRUWKVru7u7u7u0W7ReHsRWrNRYpVbHp6enpFu0Ws7EVFRUWKVlu7enpFeru7RexFamxFilZWa2tFenq7u7tF7EVFRUWKVlZWRXp6u7u7RexCanJFiq6urkVFRUVFRUXGRUVFRUWionh4ert4eHh4RUVFRUVFRUV4eHh4eHh4eEVFRUVFRUVFRUVFRUVFRUVFRUVFRUVFRUVFRUVFRUVFRXk/Pz95Pz8/ekA/P19APz9/QD8//z4/P39APz8fQD8/X0A/Px8/Pz9vPz8/Tz8/P3c/Pz95Pz8/eno/P3p6Pz8/P0A/PT9PT08/QD9DPydAPz80P09PPz9AP0c/50Q/PzE/Pz8/Pz8/Jz8/P08/Pz8fPz8/QD9DPz8/Pz9/Pz8/Pz8/Pz8/Pz8/Pz8/Pz8/Pz8/Pz8/P7o/P7o/Pz+6uj+6Pz8/uj+6P7q6Pz9/f38/v7+/Pz8/ej8/ej8/P3p6P3o/Pz96P3o/eno/P3p6ej8/Pz8/Pz8/Pz8/Pz8/Pz8/x8fHx/Ly8j/Cenpyenp6P8J6enJ6eno/wnp6cnp6ej/Cenpyx8fHP8J6enLHx8c/wnp6d8fHx7/Cenp6enp6v8LHx8fHx8e/wgMDA29vb7/CAwMDAwMDv8Ly8vLy8vK/x8fHx8fHx8c/Pz8/Pz8/P3p6Pz8/Pz8/Pz8/Pz8/Pz8/Pz8/Pz8/Pz8/Pz8/Pz8/Pz8/Pz8/Pz8/Pz8/Pz8/Pz8/Pz8/Pz8/Pz8/P3p6Pz8/P0A/QD9PT08/QD9DPydAPz8yPz8/Pz8nPz8/Tz8/Px8/Pz9AP0M/Pz8/P38/Pz8/Pz8/Pz8/Pz8/Pz8/Pz8/Pz8/Pz8/uj8/uj8/P7q6P7o/Pz+6P7o/uro/P39/fz+/v78/Pz96Pz96Pz8/eno/ej8/P3o/ej96ej8/enp6Pz8/Pz8/Pz8/Pz8/QNr42M/Hx8fHPz8/P8J6enJKcvI/wnp6ckpy8j/Cenpyb3LvP8J6enLHQkc/wnp6csdCRz/Cenp3v3Lvv8J6enpKcvI/wsfHx0py8j/CAwMDPz8/P8IDAwDa+NjPwvLy8FBQUE/Hx8fHx8fHxz8/Pz8/Pz8/eT8/Pz8/Pz8/Pz8/Pz8/Pz8/Pz8/Pz8/Pz8/Pz8/Pz8/Pz8/Pz8/Pz8/Pz8/Pz8/Pz8/Pz8/Pz8/Pz8/eno/Pz8/QD9AP09PTz9AP0M/J0A/Pzc/Pz8/Pyc/Pz9PPz8/Hz8/P0A/Qz8/Pz8/fz8/Pz8/Pz8/Pz8/Pz8/Pz8/Pz8/Pz8/Pz8/Pz+/Pz8/v78/vz8/P78/vz+/vz8/f39/P7+/vz8/P3o/P3o/Pz96ej96Pz8/ej96P3p6Pz96eno/Pz8/Pz8/Pz8/Pz/3vz8/Pz8/8r9Hvz8/P/LH979Hvz9Hx/L3x79HP8fy8vfHx78/yvLyd8fHx7/K8nry98fHv8p68tjy98e/yvKl8ve/979HyvL3ym/vPz9Hysp6ej8/Pz9Hynp6bz8/Pz9Henp6Pz8/Pz/Kesc/Pz8/P0fHPz97+j8/b1o/P39CPz+/QD8/v0A/Pz9APz8/Pz8/Pz8/Pz8/Pz8/Pz8/v0A/P19CPz93Pj8/eT8/P3o+Pz96yj8/Jz8/P08/Pz8fPz8/QD9HPz8/Pz8/Pz8/Pz8/Pz8/Pz8/Pz8/Pz8/Pz8/Pz+hwcE/2cbGP+7i4j8UCgo/g7a2P8D29j+xrq4/ibW4P/Xe4D9hl5I/eo2CP3aSiT+Uurg/r6DcP4amoD96k4Q/apuUP5p+sj+WgLQ/ZGCaP3qRrj96k6o/eJyDP3qbtz96ZIY/emybP3pyaT/1pcU/4sPwP3V1dT9tbW0/cHBwP29vbz9paWk/bGxsP2traz9lZWU/aGhoP2dnZz9iYmI/ZGRkP2BgYD9fX18/mJiYP5eXlz+UlJQ/k5OTP42NjT+Kioo/iYmJP4uLiz+IiIg/fX19P39/fz+6uro/ubm5P7y8vD+7u7s/tbW1P7GxsT+0tLQ/s7OzP66urj+tra0/sLCwP6mpqT+rq6s/pqamP6WlpT+hoaE/pKSkP5+fnz/a2to/2dnZP9zc3D/W1tY/0tLSP9TU1D/T09M/zs7OP83NzT/Jyck/zMzMP8vLyz/IyMg/x8fHP8HBwT/ExMQ/vr6+P729vT+/v78/+fn5P/v7+z/19fU/8fHxP+7u7j/w8PA/7OzsP+Pj4z/f398/GhoaPxcXFz8SEhI/FBQUPw8PDz8JCQk/BAQEP/7+/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xISEhISEhI/Pz8/Pz8/Pwrj5utDQeXn3xI/Pz8/P94BH/89QEIoOeLoGT8/PwsdHyL+D+TdEzUhAOA/PzxZWiwJGwz/AQoNFN4ZPz88LAcLMwMOFhgIMlvhHD8/GgErLCwsJjA3BhRc4hU/PwUlLC8zKS00MS4qLuASPz88KTQEAjAgHiQrMjcRPz8/PzwzI/82/Ts4ODoSPz8/Pz8/RE9GS1BTJxcSPz8/Pz8/P0xXV1dUUUgSPz8/Pz8/Pz9KWFhYWFI+Pz8/Pz8/Pz8/TVVVVVVOED8/Pz8/Pz8/R1ZWVlZWST8/Pz8/Pz8/P0VFRUVFRUU/Pz8/Pz8/d0rc628+Dw5fQMS5f0Cl0r9Awb6/QNKkv0C/tr9APz+/Ptbpf0IOHF9Ko/JfWq6DXzrNwV86/PV/+u6rf/o/Pyc/Pz9PPz8/Hz8/P0A/Vz8/Pz8/Pz4/Pz8/Pz8/Pz8/Pz8/Pz8/Pz8/Pz8/Pz8/Pz8/Pz8/Pz/ExMTExMTExMTExMTExMTExMTExMQ/Pz8/Pz8/Pz8/Pz8/Pz8/Pz8/Pz8/Pz/T09Pj4+MEBAQEBAQUCgrA9vYJCQkUFBTu7u7ExMQ/Pz8/Pz8/Pz8/Pz8/Pz/j4+OkpKRtbW2zs7PZxsahwcGzs7NkZGSzs7MUFBQUFBT7+/s/Pz8/Pz8/Pz/c3Nxra2ttbW1ra2urq6vT09MaGhrs7OzLy8u7u7tra2uzs7Pu7u4/Pz8/Pz+zs7N1dXVtbW2YmJjT09P7+/vT09Ozs7OkpKTT09PLy8vLy8vj4+P7+/s/Pz8/Pz+zs7OYmJikpKTc3NyLi4urq6vLy8vExMTExMTc3Ny7u7v1pcUaGhr7+/s/Pz8/Pz/u7u6kpKSYmJiYmJiYmJiYmJhkZGSLi4u7u7vc3NzLy8viw/AUFBTExMQ/Pz8/Pz/c3NxkZGSYmJiTk5OLi4uTk5OLi4t9fX19fX2Li4uTk5OLi4vu7u7ExMQ/Pz8/Pz+zs7OTk5N9fX2rq6ukpKSLi4ttbW1ra2tra2uYmJi7u7u7u7vLy8s/Pz8/Pz8/Pz8/Pz+zs7OLi4tra2uzs7O7u7urq6uzs7O7u7u7u7uzs7PExMQ/Pz8/Pz8/Pz8/Pz8/Pz8/Pz+DtrZ6k4R6k4R2kolqm5RkYJpkZGTExMTExMQ/Pz8/Pz8/Pz8/Pz8/Pz8/Pz8/Pz+Uurh6m7d6m7d6m7d6ka56k6r13uDExMQ/Pz8/Pz8/Pz8/Pz8/Pz8/Pz8/Pz8/Pz+GpqB6ZIZ6ZIZ6ZIZ6ZIZ4nIPu4uI/Pz8/Pz8/Pz8/Pz8/Pz8/Pz8/Pz8/Pz8/Pz+WgLR6bJt6bJt6bJt6bJuWgLTT09M/Pz8/Pz8/Pz8/Pz8/Pz8/Pz8/Pz8/Pz+Jtbh6cml6cml6cml6cml6cmmvoNw/Pz8/Pz8/Pz8/Pz8/Pz8/Pz8/Pz8/Pz8/Pz9hl5Jhl5Jhl5Jhl5Jhl5Jhl5Jhl5I/Pz8/Pz8/Pz8/Pz8/Pz8/Pz8/Pz93Sj8/bz4/P19APz9/QD8/v0A/P79APz+/QD8/v0A/P78+Pz9/Qj8/X0o/P19aPz9fOj8/Xzo/P3/6Pz9/+j8/Pz9APz4/T09PP0A/Qz8nQD8/OD9PTz8/QD9HP+dEPz81P09PPz9AP1c/5z4/PzY/Jz8/P08/Pz8fPz8/QD9DPz8/Pz9/Pz8/Pz8/Pz8/Pz8/Pz8/Pz8/Pz8/Pz8/Pz8/P78/Pz+/vz+/Pz8/vz+/P7+/Pz9/f38/v7+/Pz8/ej8/ej8/P3p6P3o/Pz96P3o/eno/P3p6ej8/Pz8/Pz8/Pz8/P/ja+NjPPz/yvz8/Pz8/8sf3SnLyP0fH8vdKcvI/x/Ly979y7z/K8vJ3x0JHv8ryevL3Qke/ynry2O9y77/K8qXySnLyP0fK8vdKcvI/P0fKyj8/Pz8/P0fI2vjYzz8/P0jY2NjPPz8/P8p6xz8/Pz8/R8c/P3s/Pz9vPz8/f0A/P79APz+/QD8/P0A/Pz8/Pz8/Pz8/Pz8/Pz8/Pz+/QD8/X0A/P3c/Pz95Pz8/ej4/P3rKPz8nPz8/Tz8/Px8/Pz9AP0c/Pz8/P/9APz8/Pz8/Pz8/Pz8/Pz8/Pz8/Pz8/P6HBwT/ZxsY/7uLiPxQKCj+DtrY/wPb2P7Gurj+Jtbg/9d7gP2GXkj96jYI/dpKJP5S6uD+voNw/hqagP3qThD9qm5Q/mn6yP5aAtD9kYJo/epGuP3qTqj94nIM/epu3P3pkhj96bJs/enJpP/WlxT/iw/A/dXV1P21tbT9wcHA/b29vP2lpaT9sbGw/a2trP2VlZT9oaGg/Z2dnP2JiYj9kZGQ/YGBgP19fXz+YmJg/l5eXP5SUlD+Tk5M/jY2NP4qKij+JiYk/i4uLP4iIiD99fX0/f39/P7q6uj+5ubk/vLy8P7u7uz+1tbU/sbGxP7S0tD+zs7M/rq6uP62trT+wsLA/qampP6urqz+mpqY/paWlP6GhoT+kpKQ/n5+fP9ra2j/Z2dk/3NzcP9bW1j/S0tI/1NTUP9PT0z/Ozs4/zc3NP8nJyT/MzMw/y8vLP8jIyD/Hx8c/wcHBP8TExD++vr4/vb29P7+/vz/5+fk/+/v7P/X19T/x8fE/7u7uP/Dw8D/s7Ow/4+PjP9/f3z8aGho/FxcXPxISEj8UFBQ/Dw8PPwkJCT8EBAQ//v7+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Fxc/Pz8/Pz8/Pz8/Pz8/Ct7m6+JZNOLi4uI/Pz8/3gJaOT0/Pz8/Pz8/Pz8/BiNaI/4KP1lZNDQ0Pz8/OVlaKwocCj9ZWTQ0ND8/PzkrAgYu/hMXP1k0ND8cPz/fAisrKysoLjU/ND/nFz8/BigrKi4qLjQ0PzQ/3xc/PzkqNP4CLlojP1k0ND8/Pz8/OS4jOTX+P1lZNDQ0Pz8/Pz9ET09LUD9ZWTQ0ND8/Pz8/TFdXV1Q/Pz8/Pz8/Pz8/P0pYWFjr4lk04uLi4j8/Pz9OVVVV6+vr6+vr6+s/Pz9HVlZWVlZJPz8/Pz8/Pz8/RUVFRUVFRT8/Pz8/Pz93Pz8/bz8/P19APz9/QD8/v0A/P79APz+/QD8/v0A/P78+Pz9/QD8/X0A/P19APz9fPz8/Xz8/P3/6Pz9/+j8/Jz8/P08/Pz8fPz8/QD9XPz8/Pz8/Pj8/Pz8/Pz8/Pz8/Pz8/Pz8/Pz8/Pz8/Pz8/Pz8/Pz8/P8TExMTExD8/Pz8/Pz8/Pz8/Pz8/Pz8/Pz8/Pz8/Pz8/Pz8/Pz8/Pz8/Pz8/P9PT0+Pj4wQEBD8/vz8/enp6en9/fz8/ej8/ej8/ej8/ej8/Pz8/Pz8/Pz8/P+Pj46SkpG1tbbOzs9nGxj8/Pz8/Pz8/Pz8/Pz8/Pz8/Pz8/Pz8/Pz8/Pz8/P9zc3Gtra21tbWtra6urq9PT0z8/P3p6enp6en9/f39/f39/fz8/Pz8/Pz8/P7Ozs3V1dW1tbZiYmNPT0/v7+9PT0z8/P3p6enp6en9/f39/f39/fz8/Pz8/Pz8/P7Ozs5iYmKSkpNzc3IuLi6urq8vLy8TExD8/P3p6en9/f39/fz8/P/v7+z8/Pz8/P+7u7qSkpJiYmJiYmJiYmJiYmGRkZIuLi7u7uz8/P39/fz8/PxQUFMTExD8/Pz8/P9zc3GRkZJiYmJOTk4uLi5OTk4uLi319fX19fT8/P39/fz8/P+7u7sTExD8/Pz8/P7Ozs5OTk319faurq6SkpIuLi21tbWtraz8/P3p6en9/f39/fz8/Pz8/Pz8/Pz8/Pz8/P7Ozs4uLi2tra7Ozs7u7u6urqz8/P3p6enp6en9/f39/f39/fz8/Pz8/Pz8/Pz8/Pz8/P4O2tnqThHqThHaSiWqblD8/P3p6enp6en9/f39/f39/fz8/Pz8/Pz8/Pz8/Pz8/P5S6uHqbt3qbt3qbt3qRrj8/Pz8/Pz8/Pz8/Pz8/Pz8/Pz8/Pz8/Pz8/Pz8/Pz8/P4amoHpkhnpkhnpkhj8/vz8/enp6en9/fz8/ej8/ej8/ej8/ej8/Pz8/Pz8/Pz8/P5aAtHpsm3psm3psmz8/vz8/vz8/vz8/vz8/vz8/vz8/vz8/vz8/Pz8/Pz8/P4m1uHpyaXpyaXpyaXpyaXpyaa+g3D8/Pz8/Pz8/Pz8/Pz8/Pz8/Pz8/Pz8/Pz8/P2GXkmGXkmGXkmGXkmGXkmGXkmGXkj8/Pz8/Pz8/Pz8/Pz8/Pz8/Pz8/P3c/Pz9vPz8/X0A/P39APz+/QD8/v0A/P79APz+/QD8/vz4/P39APz9fQD8/X0A/P18/Pz9fPz8/f/o/P3/6Pz8/P0A/Pj9PT08/QD9DPydAPz87P09PPz9AP0c/50Q/Pzw/T08/P0A/Vz/nPj8/OT8nPz8/Tz8/Px8/Pz9AP0M/Pz8/P38/Pz8/Pz8/Pz8/Pz8/Pz8/Pz8/Pz8/Pz8/vz8/vz8/P7+/P78/Pz+/P78/v78/P39/fz+/v78/Pz96Pz96Pz8/eno/ej8/P3o/ej96ej8/enp6Pz8/Pz8/Rz8/Pz8/Pz/Cxz8/Pz8/P0p6v8p6enp6d8fvR0JCQkJCyvc/v7+/v7/HPz/C8vLy9/c/P0c/Pz8/wj8/R3Ly8vdHvz9Hc4uL978/P0dzi4v3vz8/R3Nri/e/Pz9HcwMD978/P0d6enr3vz8/P8Ly8vK/Pz8/R8fHx78/el4/P3qAPz8/Pz8/Pz8/P78/Pz9/QD8/f0A/P19APz9fQD8/Xz4/P18+Pz9fPj8/Xz4/P18+Pz9vPj8/d0I/Pz8/QD9AP09PTz9AP0M/J0A/Pzo/Pz8/Pyc/Pz9PPz8/Hz8/P0A/Qz8/Pz8/fz8/Pz8/Pz8/Pz8/Pz8/Pz8/Pz8/Pz8/Pz+/Pz+/Pz8/v78/vz8/P78/vz+/vz8/f39/P7+/vz8/P3o/P3o/Pz96ej96Pz8/ej96P3p6Pz96eno/Pz8/Pz8/Pz8/Pz9A2vjYzz8/Pz8/Pz8/ynp6ekpy8j9HQkJCSnLyRz+/v7+/cu8/P8Ly8vJCRz8/Rz8/P0JCPz9HcvLvcu+/P0dzi0py8j8/R3OLSnLyPz9Hc2s/Pz8/P0dzANr42M8/R3pwUFBQTz8/wvLy8r8/Pz9Hx8fHvz95Pz8/eT8/Pz8/Pz8/Pz8/vz8/P39APz9/QD8/X0A/P19APz9fQD8/X0A/P19APz9fPz8/Xz8/P28+Pz93Qj8/Pz9AP0A/T09PP0A/Qz8nQD8//z8/Pz8/Jz8/Py8/Pz/fPz8/QD9DPz8/Pz+/Qz8/Pz8/Pz8/Pz8/Pz8/Pz8/Pz8/Pz8/P78/P78/Pz+/vz+/Pz8/vz+/P7+/Pz+/v78/f39/Pz8/ej8/ej8/P3p6P3o/Pz96P3o/eno/P3p6e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HwvLy8vLy8vLy8vLy8vLy8vLyPz8/Pz9H93fKynrKysd3ysp6d3fKx3d3vz8/Pz8/+sp3enp6ysrKd3p6end3d3fH7z8/Pz8/x8d3d3rKd3d3ynp6esrKysp39z8/Pz8/x8rKynp3d3fKysp3end3ysfKxz8/Pz8/QsrHd3d6esp3d3p6end3d3rHwj8/Pz8/R8d3d3fHZ8dnycfHx8nHZ8rKcr8/Pz8/P/rKymdiyYn7YomJiYGBgsd3x78/Pz8/P8fKystry8Jih2v7+/vLa+rKx+8/Pz8/P8J6ysnHYmvLa/Jia2GB++fKevc/Pz8/P0LKd3eJh4diy2v7+/vLa+l3d8c/Pz8/P0fHd3nCZ8nHx8fJx8nHy/vKd8c/Pz8/Pz/6d3dix3p3d3p6d3rHd4HHenI/Pz8/Pz/HenrLar96end3esp6x2vqd3e/Pz8/Pz/Cd3fHinTKenp6ynd3evvnesfvPz8/Pz9Cenp5x3Lqd3rKd3rKx8tienrvPz8/Pz9Hx3d3iXpHenp3esp3enGLesrHPz8/Pz8/+np6Ysryend6d3d3d3KCynrCPz8/Pz8/93rKy2p6d3p3end3d8mBandyvz8/Pz8/x3p6yfvB+YLr6+vr6/v7inp3vz8/Pz8/Qsp6d4dry8mHYmKHa+thx3p37z8/Pz8/R8p6enp6enp6enp6enp6enp67z8/Pz8/R/mJ+2KJ+2KBgoGCgYKBgYGBhz8/Pz9Hx/fLYonLYonya8mJ+2GCifvr4T8/P0fHx8Ji+cvLy8tr+YL754Jr++tiiz8/Pz8/P0LLa8tia2KHgomHgYGCa/v75z8/Pz8/P0f38vfy8vfy9/Ly9/fy8vL58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96enp6eno/P3p6enp6ej8/enp6enp6Pz96enp6eno/P3p6enp6ej8/enp6enp6Pz96enp6eno/P3p6enp6ej8/enp6enp6Pz96enp6eno/P3p6enp6ej8/vz8/Pz56Pz+/Pz8/QHo/P38/Pz9Aej8/fz8/Pz96Pz9/Pz8/P3o/P18/Pz8/ej8/Xz8/Pz/6Pz9vPz8/P/o/P28/Pz8/+j8/bz8/Pz86Pz93Pz8/Pzo/P3c/Pz8/Oj8/ez8/Pz86Pz97Pz8/P1o/P3s/Pz8/Wj8/eT8/Pz9aPz95Pz8/P0o/P3o/Pz8/Sj8/ej8/Pz9CPz96Pz8/P0I/P3q/Pz8/Qj8/er8/Pz9CPz96vz8/Pz4/P3k/Pz8/Pj8/dz8/Pz8+Pz96Xz8/Pz4/P3pfPz8/Pj8/enp6enp6Pz96enp6eno/P3p6enp6ej8/enp6enp6Pz96enp6eno/P3p6enp6ej8/enp6enp6Pz96enp6eno/P3p6enp6ej8/enp6enp6Pz8nPz8/Hz8/P/8/Pz9AP0M/Pz8/Pz89Pz8/Pz8/Pz8/Pz8/Pz8/Pz8/Pz8/Pz8/vz8/vz8/P7+/P78/Pz+/P78/v78/P7+/vz9/f38/Pz96Pz96Pz8/eno/ej8/P3o/ej96ej8/enp6Pz8/Pz8/Pz8/Pz8/Pz8/Pz8/Pz8/Pz8/Pz8/Pz8/Pz8/Pz8/Pz8/Pz8/Pz8/Pz8/Pz8/Pz8/Pz8/Pz8/Pz8/Pz8/Pz8/Pz8/Pz8/Pz8/Pz8/Pz8/Pz8/Pz8/Pz8/Pz8/Pz8/Pz8/Pz8/Pz8/Pz8/Pz9KwsLCwsLCwsLCwsLHPz8/R8rKenrKd3p6esp3d78/Pz/Hd3p6ysrKenrKyse/Pz8/x3rKenrKenp6ysrK7z8/P0fKx2JiYmv5gmtnesc/Pz9HysnLy8v5gmv7+cd3Pz8/R8p3YmJry8v7YYt6xz8/Pz/Kx8vHx2dnZ/eCx3e/Pz8/x3rJcgp6enp6e2rHvz8/P8d3wsf3end6d3KHer8/Pz9Hynn68np6enp353fHPz8/R8p3Z8fKenp6d4F6dz8/Pz/KevvLYoGBgYGJysc/Pz8/x3rJyfJn94di+3p3vz8/P8d6enp6esp6enp6d78/P8fHa/v7+/tr6+vr6+vfPz/HZ8n5+Yn5GfvL+YKJDz8/Pz/394fCwsLCyfLCwr8/Pz8/Pz8/Pz8/Pz8/Pz8/Pz8/Pz8/Pz8/Pz8/Pz8/Pz8/Pz8/Pz8/Pz8/Pz8/Pz8/Pz8/Pz8/Pz8/Pz8/Pz8/Pz8/Pz8/Pz8/Pz8/Pz8/Pz8/Pz8/Pz8/Pz8/Pz8/Pz8/Pz8/Pz8/Pz8/Pz8/Pz8/enp6enp6enp6enp6enp6enp6enp6enp6enp6er8/Pzq/Pz9afz8/Wn8/P1pfPz9KXz8/Sl8/P0pvPz9Cbz8/Qm8/P0J3Pz8+dz8/Pns/Pz57Pz9Aez8/QG8/P0BvPz9Aej8/QHp6enp6enp6enp6enp6enp6enp6enp6enp6enonPz8/Tz8/Px8/Pz9AP0M/Pz8/P78/Pz8/Pz8/Pz8/Pz8/Pz8/Pz8/Pz8/Pz8/vz8/vz8/P7+/P78/Pz+/P78/v78/P7+/vz9/f38/Pz96Pz96Pz8/eno/ej8/P3o/ej96ej8/enp6Pz8/Pz8/Pz8/Pz8/Pz8/Pz8/8vLy8vL3P8d6enp6enI/R8rJy8vrdz8/ysL5+YLHvz/KycfHy8rvR8rHenpxyu9Hysn7++vqvz/Hd4dr++q/P0d6enp6esdHx2eH6/vr5z/H92vJiYGHPz8/Pz8/Pz8/Pz8/Pz8/Pz8/Pz8/Pz8/eno/P3p6Pz9/Pj8/Pz4/P78+Pz9/QD8/f0A/P79APz+/QD8/f0A/P18/Pz+/Pz8/fz8/P3p6Pz96ej8/eno/Pyc/Pz8vPz8/3z8/P0A/Rz8/Pz8/P0g/Pz8/Pz8/Pz8/P0A/Pz9APz8/Pz8/Hh4ePzAwMD8BAQE/CgoKP/Pz8z/7+/s/sBo0P7zgLj+CFFw/hRRVP4URWz+LEls/hhdbP4sYXD+MFR8/iRwgP4waIj+PGR0/it8eP4rgIT+P3x4/kOAkP43jIT+O4Sc/k+EnP5DkLD+U6CU/keUrP5LrLD+X7Co/iuctP5DnLj+P6DQ/mOovP5jwMD+W7jM/lvMzP5vxND+Z9zI/mfg3P5r7NT9f9jU/X/s1P2D5Oz+f9eI/nfzoP5Tz/T9dvzk/xsP5P8zE/D/Uvu0/o8DsP6HD6j+hxO8/p8LtP6fH7T+oxfM/psvxP7nL7T+Tvhg/mMEbP16+/z9jvv8/Y8T9P2HCAz9hyAM/Z8UBP2fLAj9ozAg/Zc8FP2vNCz9s1Ao/bNEQP2rXED9v2A0/b9UTP23cET+RyOA/mc7rP5vZ/D9g2fU/baPeP3Ok3T9vnuQ/YqH0P3Cr8j9tsPw/dLP8P76+vj/EvsA/wcHBP8fDwD/IwsQ/zMjEP8bGxj/MzMw/0cu+P9DGwT/SycI/2My9P9PQyj/Y0Mg/2tTLP8/Pzz/Rzc8/1tLTP9vX0T+e0cU/qtnOP6Dc2D+h2tg/op/VP6SkpD+qqqo/sKWkP7iqoj+zqaU/r6mrP7qwpD+7rag/u7OpP7CwsD+zs7M/vLKtP7i4uD+ZncA/mqS+P5ajwj9docM/XqjBP2Smwj9hqsM/YqzHP2esxT9osMU/a67LP2m0yT9zscQ/cbfAP2azzj9rtNM/ZrLXP2u32D9vtc8/bbvOP4Gzoz+Irp4/fbSlP4GyqD9/trI/fbuxP4S6tT9tgNk/d4PXP4N/tj9+f7w/iX21P46AsD+Zfa0/koW8P5uGuj9pf6Q/a3+nP2qDpj9qhKs/cICfP3OEoD9vfqQ/bYOhP3KInT93haA/cIGlP2+BrD90iKc/cYmsP3WNqj9vhrQ/co+wP3iNtD94k7E/dZe7P4CAgD+JgX8/iIiIP4mJiT+QiIM/koyEP5uSjT+bl5Q/mJiYP5yVlz+ampo/ZZR+P2iSgT9dlIk/aJKHP2OXjD9nmIY/dJKEP3GXfT9klo0/XpuRP2uajj9gnJU/X5qZP3NfiT92X4g/dWCMP2tjnD90Y5E/dV6QP3Zjjj97ZI0/dWGTP3tikz92Z5I/fGeRP3djmD91Z5c/e2WYP3hlmz97Zps/fGucP2BgYD9jY14/ZGRkP2hoaD9sa2U/bGxsP3JrYD91ZmA/dWleP3xpXz98b2M/b29qP3Jwaz94cGU/fG1nP3lzZj94bWw/fHNsP3BwcD90dHQ/d3RtP3xxbz95d20/eXhxP3h4eD95dnc/ent4P3l5eT8/Pz8/Pz8/Pz8/Pz96eno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7ftRERERERERERERERERERERERERERERERERERERERERERERBY/Pz8/Pz8/Pz8/P7culJSUlJRpeHh0aZqalJSUlJSUmml4eHh4aZKUlJSUlJSUlPzzPz8/Pz8/Pz8/Pz/jiZKSmpRocXhxaWiakpKSkpKamml4eHh4cZqSkpKSkpKSkoAaPz8/Pz8/Pz8/Pz/u2ZqUmpKaaXhxaWmampqamJqUmml4eHh4eGiampiampiampQW1z8/Pz8/Pz8/Pz+665SampqaaXFxcWlpmpqakpqamml4eHh4eGmalJqUmpqUmpLN9T8/Pz8/Pz8/Pz8/4YGakpqammlxeGlpaWmampqSmml4eHh4eHGampqampqakpqAGj8/Pz8/Pz8/Pz8/0fKampqammiPs7Ouqqqq2NjY2NiqrLCsrJ3KzMzMh4+ampqaFtY/Pz8/Pz8/Pz8/Py2NmpqamqYMDAUHBwT+/v86KygnIyMdXFxSUlJPVcmampqa1O0/Pz8/Pz8/Pz8/P++fmppoaMYMDAUHBwQE/f86KysjIyMdXFxVUlRPT0+UaGiagRo/Pz8/Pz8/Pz8/P7zhaWmaaa8MDAcHBwT+/f06OigoIyMdXFxSUlJPT0nBaGhomhrWPz8/Pz8/Pz8/Pz/dgWlpmpoODAUHBwf+/v//KysoIyMdXFxSUlRUT0kqaWhpaNT1Pz8/Pz8/Pz8/Pz/R8mlpaWnVDAUFEc/Pz8jIyMi+wb6+wMD6+vkPT09Gh2loaYjnPz8/Pz8/Pz8/Pz8/LWFpaWmPDAwSeHh4eHh3bm5ubmZmZGRkXV1dv0lGEGlpaWjdPz8/Pz8/Pz8/Pz8/6bZpaWlpFwUOeLg9eHd3d25ubmZkZGRdXl1dfklJH2lpaWn49T8/Pz8/Pz8/Pz8/suppaWlptAwFlHg+9nh3bm5uZGZkZF5eXV1dXQlJRrBpdGmI5z8/Pz8/Pz8/Pz8/PxmQcXFxaQ4FEnjwQ3d3bm5uZmRkZF5eXV1djNpJRgp0dHRpLT8/Pz8/Pz8/Pz8/P/TRaXFxcaUFBWF4QLlubm5tbWZkZF5dXl2MXbogRk9pdHRp+/U/Pz8/Pz8/Pz8/Pz8baXFxcWgFBcl4GEFubm5tZmRkXl5eXV2MXX87RkasdHFxiOc/Pz8/Pz8/Pz8/Pz/lvHFxcXHFBwVubndubm1tZGRkXl5dXYxdul8gT0Y8cXFxZt2xPz8/Pz8/Pz8/Pz+16XF4cXiPBwf+BAP9/ygoKCMjWVxcUlJSTklJRkZGaXhxcfvtPz8/Pz8/Pz8/Pz8/Fl5xeHF4EwcHA/3///8oKCMjHVxcUlJOVE9JRkYQmHh4eIvkPz8/Pz8/Pz8/Pz8/9NZ4eHh4eHF4eHh4eHh4eHh4eHh4eHh4eHh4eHh4eHh4eHQbPz8/Pz8/Pz8/Pz8/tuMFBQQE/v3/////KysoKCMoIyMeHx1cXFVSUlRUT09PRk9GNj8/Pz8/Pz8/P6ioqOS+BAQE/f3//zorKygoJyMjHh5cHVxVUlJSUlRPT09GRkZGRz8/Pz8/Pz+oqNio2M7sBAQE/f3//zorKysnIyMjIx5cXFxSXFJSVFRPT0pPRkZGSD8/Pz8/Pz8/Pz8/Pz8bEv0E/f///ysrKysnKCMjI1wdXFxSUlJSVE9PT0ZGSUZGQj8/Pz8/Pz8/Pz8/Pz/c3jU1NTU1NTUyMjIyMTI0NDQ0NDQ0NCkpKSkpKSkpKSks5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enp6Pz96enp6eno/P3p6enp6ej8/enp6enp6Pz96enp6eno/P3p6enp6ej8/enp6enp6Pz96enp6eno/P3p6enp6ej8/enp6enp6Pz96enp6eno/P78/Pz8+ej8/vz8/P0B6Pz9/Pz8/QHo/P38/Pz8/ej8/fz8/Pz96Pz9fPz8/P3o/P18/Pz8/+j8/bz8/Pz/6Pz9vPz8/P/o/P28/Pz8/Oj8/dz8/Pz86Pz93Pz8/Pzo/P3s/Pz8/Oj8/ez8/Pz9aPz97Pz8/P1o/P3k/Pz8/Wj8/eT8/Pz9KPz96Pz8/P0o/P3o/Pz8/Qj8/ej8/Pz9CPz96vz8/P0I/P3q/Pz8/Qj8/er8/Pz8+Pz95Pz8/Pz4/P3c/Pz8/Pj8/el8/Pz8+Pz96Xz8/Pz4/P3p6enp6ej8/enp6enp6Pz96enp6eno/P3p6enp6ej8/enp6enp6Pz96enp6eno/P3p6enp6ej8/enp6enp6Pz96enp6eno/P3p6enp6ej8/Jz8/Px8/Pz//Pz8/QD9HPz8/Pz8/Qz8/Pz8/Pz8/Pz8/QD8/P0A/Pz8/Pz8KCgo/4+PjP+7u7j/y8vI/hRRVP4YRWz+LEls/hhdcP4sYXD+JGx8/iRohP4EcJz+DGis/jxodP4/fHj+Q3SM/jeMhP47hKD+T4ic/lOclP5HrLD+X6Sk/mOkvP43sNT+Y8DA/lvQzP5zxND+T8Dk/mvU4P5r7NT9g/DY/X/k7P5Lx/T+X9/4/l/UBP5L2Cz+W+gU/Xb85P7TC7z+zyO4/s8XzP7HL8T+yyvc/t9D4P7XT9j+11Ps/u9L5P7nX+T+cwAY/lsAMP5i/DT+ZwQ8/lcQUP2PEAD9hwgM/YcgEP2HMCD9ozAc/Zs0GP2bNCT9rzgw/a9MJP2DIDT9fxRQ/XskRP2PKEj9ezBc/adcPP2HNGD9n0Rs/adsWP2/YDT9w1hM/bdsTP1/O4j9l1d8/ZtvgP2vc3j9d0eU/Y9jrP2Tb6j9g2O0/X9j0P5qi/D9poOE/aqTlP2+f4D9tpN4/bafsP2Kf7j9onvQ/ZqL3P2yo9T9pqfk/bqvwP26q8T90qvM/x8fHP7nYvz+sodo/sp7UP7Gi1T+xp9w/n5+gP6ampT+srKw/r6WkP7GspD+3q6A/t6mjP6+spT+xqqU/tLCsP7muqD+4rqw/tK2wP7Gzsz+5t60/urizP2Goxz9vsMA/crnMP3O8zT+As6I/ha2dP4azpz+EvLE/ibmvP328uD+Eurg/f7m7P3F+1T94iNo/k3+qP31/uT+DgLk/iX24P5qMuz9rfaY/b32eP3SBnz9tfqM/bYOhP3iJpz9pgrA/cYqwP3iUsT9tkLw/dJO8P359gD+IhIA/iYmJP5CGgT+VjH0/lYmEP4+MiD+UioU/mZSMP5GRkT9ijn0/ZpiFP3SUgD9ulIQ/ZJWPP2qakD9gmZs/dJqOP3ZejD9mYJI/XmCaP3Njkj98Z5E/fGWYP3hlmj98a5w/bGFfP2llYT9oaGg/c2tkP3ZsXz95aWA/e2pjP3lvZD98bmg/eXNmP3l0bD92cXA/eXJvP3l3bT95dXE/enZ3P3p7dT96eXk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3p6e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+l8ufn5+fn5+fn5+fn5+fn5+fn5+fn5+foPz8/Pz8/P9vFq6ustbq1rKyrq6usu7q6uqyrq6urq8G9Pz8/Pz8/P+yrrKyyubmyrKysrKy7urq6sqysrKysn+0/Pz8/Pz8/8qCsrKy1ubm1taysrLW6urq1rKysrKys4T8/Pz8/Pz8/+6yxrMQaGBEUFAEB/f7+MzMeHjSdrLG/vT8/Pz8/Pz/rprGsGgUDPDUyMlpZVlZUTU1KRTOxrKTrPz8/Pz8/P9vVsbLPBQM8ODcyIVlWVlRUUEpFRp2ysew/Pz8/Pz8/P+yysqsXA/b4GRkWFhUPDwoGFUVH97KyyMc/Pz8/Pz8/76S1tfUDsd09urq6urq6urq6okdbtbKj7T8/Pz8/Pz/Z8rW1pwXMrUDXurq6urq6urq6M0HTtbXjPz8/Pz8/Pz/rrrW1GgK5Qz66urq6urq6urrGQQ61tcDHPz8/Pz8/P8jbubnOOc3a6Lq6urq6urq6uqZBV7G7r+g/Pz8/Pz8/P/C5ubIXPDg3MjJZVlZUVE1FRUFB0Lm77z8/Pz8/Pz8/87C5ucwUFAIB/v0zMy0eHh1bVyOdubnS0j8/Pz8/Pz/Vvbq6urm6urq6urq6urq6urq6urq6uqHzPz8/Pz/JycvhPDU3MjJZIVlZVlZYVFRUTU1FRUVFQUw/Pz8/P8nJyfwTNTcyMiFZWVZWVFhUVE1QRkZFRUFBTD8/Pz8/Pz8/P+Ev3ioqKioqKSopKysmJiUlJSUlJyf8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enp6enp6enp6enp6enp6enp6enp6enp6er8/Pzq/Pz9afz8/Wn8/P1pfPz9KXz8/Sl8/P0pvPz9Cbz8/Qm8/P0J3Pz8+dz8/Pns/Pz57Pz9Aez8/QG8/P0BvPz9Aej8/QHp6enp6enp6enp6enp6enp6enp6enp6enp6enonPz8/Tz8/Px8/Pz9AP0c/Pz8/Pz9APz8/Pz8/Pz8/Pz9APz8/QD8/Pz8/P/n5+T+DOD8/gjpBP4UCST+GBVA/iwtNP4wJUz+LClY/iQ9SP4kQVz+QF1o/jRgfP44bHT+TGSQ/lN8iP5fiKT+X6Co/k+swP5bpND+W7zE/nPM1P5ryOT+a+Do/lOoDP135BD/XwfY/msYYP12/AT9kwgw/YcgKP2LGDT9nyRM/a9EbP5rK6T+LzvY/adbdP2rc3j9vn+E/cJ3nP22j5j9toes/bqfpP3Gp8z9ytPo/vb29P8HBwT/IyMg/zMzMP9bMwT/SzMY/z8/PP9nZ2T+m2M0/oNraP6qe3D+goKA/pKSkP6WoqD+srKw/ra2tP7G7uT+4uLg/urq6P4vZyT+Mnc4/lKzPP46m1j+ZsM8/aa3HP2eq0j9frc0/XbjVP46poD+cuq4/bLmiP3d90T98iNg/iX+7P5KAsD+cfrs/YYCiP2F9pz9vg6w/dY+qP26Gsz90kLU/d5K6P39/fz+EhIQ/hIeFP4iHhz+Li4s/kIiEP5OTkz+cnJw/bJSJP22Qfj92nIQ/bJuUP3pehj98ZZs/YWFhP2xsbD9uZWI/cnBmP3ZvZj9zc3M/eXduP3l5eT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Pz8/Pz8/Pz8/Pz8/Pz8/Pz8/Pz8/Pz8/Pz8/Pz8/Pz8/Pz8zLi8vLykpKSlAQDs/Pwc45np6enp6enp6enovPz8/Ohp6KyUkH1tOSUjlNT8/Pz8begslJB9YTklI4Bs6Pz8/OnoTJRIRFA4GQgHhMz8/AzV63SV6enp6ekIdei8/Pw0X4uQlIFxSUElCV3o1Pz8/GRrrJCBcUU9GQ0d6GD8/Pz8benp6enp6enp6eho6PwID/SUhIFpbUU9JSEM+ND8/EAolISBaWFFPS0VDPh4/Pz8/Pz8/Pz8/Pz8/Pz8/Pz8/Pz8/Pz8/Pz8/Pz8/Pz8/Pz8/Pz8/Pz8/Pz8/Pz96ej8/eno/P38+Pz8/Pj8/vz4/P39APz9/QD8/v0A/P79APz9/QD8/Xz8/P78/Pz9/Pz8/eno/P3p6Pz96ej8/Jz8/Py8/Pz/fPz8/QD8fPz8/Pz+/JD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0A/Pz89Pz8/RD8/P0c/Pz9IPz8/RT8/P0U/Pz9FPz8/RT8/P0U/Pz9FPz8/RT8/P0U/Pz9FPz8/RT8/P0U/Pz9FPz8/RT8/P0U/Pz9FPz8/RT8/P0U/Pz9FPz8/RT8/P0U/Pz9FPz8/RT8/P0U/Pz9FPz8/RT8/P0U/Pz9FPz8/RT8/P0U/Pz9FPz8/RT8/P0g/Pz9HPz8/QT8/Pz4/Pz9APz8/Pz8/Pz8/Pz8/Pz8/Pz8/Pz8/Pz8/Pz8/Pz8/Pz0/Pz9CPz8/Sj8/P1I/Pz9WPz8/XD8/P1w/Pz9cPz8/XD8/P1w/Pz9cPz8/XD8/P1w/Pz9cPz8/XD8/P1w/Pz9cPz8/XD8/P1w/Pz9cPz8/XD8/P1w/Pz9cPz8/XD8/P1w/Pz9cPz8/XD8/P1w/Pz9cPz8/XD8/P1w/Pz9cPz8/XD8/P1w/Pz9cPz8/XD8/P1s/Pz9VPz8/Uz8/P0Y/Pz9DPz8/QD8/Pz8/Pz8/Pz8/Pz8/Pz8/Pz8/Pz8/Pz8/Pz4/Pz9MPz8/XD8/Pyw/Pz8xPz8/OD8/PzU/Pz81Pz8/NT8/PzU/Pz81Pz8/NT8/PzU/Pz81Pz8/NT8/PzU/Pz81Pz8/NT8/PzU/Pz81Pz8/NT8/PzU/Pz81Pz8/NT8/PzU/Pz81Pz8/NT8/PzU/Pz81Pz8/NT8/PzU/Pz81Pz8/NT8/PzU/Pz81Pz8/NT8/Pzg/Pz80Pz8/JT8/P1g/Pz9GPz8/PT8/Pz8/Pz8/Pz8/Pz8/Pz8/Pz8/Pz8/Pz8/Pz6wsLCv2dnZj/Pz83rz8/N68/PzevPz83rz8/N68/PzevPz83rz8/N68/PzevPz83rz8/N68/PzevPz83rz8/N68/PzevPz83rz8/N68/PzevPz83rz8/N68/PzevPz83rz8/N68/PzevPz83rz8/N69PT0evT09Hr09PR69PT0evT09Hr09PR69PT0evT09HrBwcF7+/v78D8/PyI/Pz9NPz8/RD8/Pz8/Pz8/Pz8/Pz8/Pz8/Pz8/Pz8/Pz8/Pz2zs7Oo1L7tentkjXp7YY56e2GOenthjnp7YpR6fHBienl2eHp5dnd6fHFvenxwYXp8bJl6e2iXentik3p7YY56e2GOenthjnp7YY56e2KTenxrm3p8c2x6eXVxenl8e3p5eXl6eXx7enxtZ3p7YpN6e2GNenthjXp7YY16e2GNenthjXp7YY16e2GNentkjXq4uLh6r6PWX0Q+PTM/Pz9VPz8/SD8/P0A/Pz8/Pz8/Pz8/Pz8/Pz8/Pz8/Pz8/P0C3t7cV2My9eXNfiXp8Z5F6fGeRenxnkXp8Z5F6eWlfenl4bnp6e3h6eXdtenluaHp5aWB6fGaWenxoknp8Z5F6fGeRenxnkXp8Z5F6fGeRenxrnHp5dGx6enZ4enp5fHp6enp6enp6enlycHp8ZpV6fGeRenxnkXp8Z5F6fGeRenxnkXp8Z5F6fGeRenxnkXpllH56xcXFdlZOS/8/Pz8dPz8/TD8/Pz0/Pz8/Pz8/Pz8/Pz8/Pz8/Pz8/Pz8/Pz8/Pz8+qJ3bYo6AsHp8aJJ6fGiXenxol3p8ZZd6fGucenlza3p6dXJ6enhzenlza3p5b2N6fGyaenxmlnp8ZZh6fGiXenxol3p8aJd6fGiXenxrm3p5c2Z6ent1enp6eXp6enp6enp6enp2cnp5aWB6fGiXenxol3p8aJd6fGiXenxol3p8aJd6fGiXenxol3p1YZN6wcHBesrD9sM/Pz8lPz8/Tj8/P0Q/Pz8/Pz8/Pz8/Pz8/Pz8/Pz8/Pz8/Pz8/Pz9Au7GtwJ7RxXp2Z5J6fGWYenxlmHp8ZZh6fGubenlvY3p5d216enVxenlyb3p5bmh6eW9jenlpYHp8bJl6fGaVenxlmHp8ZZh6fGWYenxmlXp5bWd6ent1enp6enp6enp6enp6enp8e3p5bWd6fGWVenxlmHp8ZZh6fGWYenxlmHp8ZZh6fGWYenxlmHp7aJd6gbOjep6enpJFQkM0Pz8/VT8/P0g/Pz9APz8/Pz8/Pz8/Pz8/Pz8/Pz8/Pz8/Pz8/8ObkRtfPx3Zokod6fGaVenxmlnp8ZpZ6fGaWenxsmnp5bmh6enhzenp1cXp5cm96eXNmenltZ3p5cGR6eWlfenxmlnp8ZpZ6fGaWenxmlnp5cGR6enZ4enp6enp6enp6enp6enp6enp5cm96fGucenxmlnp8ZpZ6fGaWenxmlnp8ZpZ6fGaWenxmlnp8ZpZ6aJKBesvLy3ZWTkv/Pz8/HT8/P0w/Pz89Pz8/Pz8/Pz8/Pz8/Pz8/P2HMD0FhzA9Bq+U7R7CmoYy6sKR5e2WVenxrnHp8a5x6fGucenxrnHp5bJp6dmCFeniTsXp4jbR6co+wenKKqXpxjKx6dIinenOEoHpuftp6bn3Zem1/3HptgNp6cIGlenCCqXpvgax6aoSremqDpnppf6R6a7fXemu003pms856bLjVenGXfXp1XpB6fGucenxrnHp8a5x6dWeXesLCwnrQx7/CPz8/Jj8/P04/Pz9EPz8/Pz8/Pz8/Pz8/Pz8/P2HMD1RhzA9UYcwPVH2m1QnKxPt5dGORenxsmXp8bJl6fGyZenxrm3p3haB6bdwRenDVE3pq1xB6adQKemvNDHplygV6Z8sCemLIBHpkxP16Xr06el36PHpf+zV6mfg3epv0NHqW7i16mOoqepLrLHqU6CZ6juQneo3eIXqP4CN6ihkgepDkLHpmstd6fGyZenxsmXp8bJl6e2abeoGyqHmenp6bRD49ND8/P1U/Pz9IPz8/QD8/Pz8/Pz8/Pz8/P2HMD1hhzA9YYcwPWIn5B1ud1tRwkoW8enlpmnp5aV96eWlfenlpX3pxt8B6bdwRem/WE3pq2BB6bNQKemvODHpmygZ6aMsHemLIBHpkwf16Xr7/el36PHpf+zZ6mfcyepv0NHqW7i56mO8vepLrKXqU6CZ6k+Ioeo3eInqQ4CN6ihkdeokWH3qJFh96dmOOenlpX3p5aV96eWlfemeYhnrLy8t1Uk9F/z8/Px0/Pz9MPz8/PT8/Pz8/Pz8/Pz8/P2HMD0ZhzA9GYcwPRo7ACEu7s6m+2tTLentsX3p5al16eWpdenlqXXp1jap6btwRenDWE3pq1xB6bNQKemvNC3plzwV6Z8wCemLFBHpkwv16Xr7/emC/OXqa/DZ6mfg3epvxNHqV7i16l+8vepLsKXqU6CZ6k+Eneo3jIXqQ4CN6ihkdeokbH3qMFVl6Z6vFenlqXXp5al16eWpdenhlm3rMzMx52M7M0z8/PyY/Pz9OPz8/RD8/Pz8/Pz8/Pz8/P2HMD1RhzA9RYcwPUmHMD1K68f5cz8XEe2uajnp5b2N6eW9jenlvY3p5bJp6c6TdenDWE3pv2A16adEKemvODHplzwZ6aMwHemfIAXpkwv56Y77/el2/PHpf/DZ6mfg3epvxMXqW7i56mO8vepLsLHqR6CZ6k+Ioeo3eIXqQ4CN6jxkdeokbH3qMGFl6lPP9enlvY3p5b2N6eW9jentpXXp9tKV6o6OjmEQ+PTM/Pz9VPz8/SD8/P0A/Pz8/Pz8/P2HMDyRhzA8lYcwPJmHMDyabwgwsraidlLutqHp8b2N6eXBhenlwYXp5cGF6d4PXenDWE3pv2A16adINenCr8npuu856cLbQem+4z3pqscp6bLTJemuuy3posMV6Z6rFemKsx3pkpsJ6XqjBel6ixHpgocN6mqS+epqevXqcoMB6m9n8eorgIXqLFVl6hhdbenSShHp5cGF6eXBhenlwYXpjl4x6ycnJeB9WUf4/Pz8gPz8/TD8/Pz0/Pz8/Pz8/P2HMD1ZhzA9ZYcwPWWHMD1mayAxahKbYG8vE+nlya2B6eW1nenltZ3p5bWd6e2GOenDcEXpw2BB6bq36enp6enp5eXl6fHx8ent7e3p2dnZ6eHh4end3d3pxcXF6c3Nzem5ubnpwcHB6ampqemxsbHpra2Z6ZWVlemdnZ3phYWF6ZGRjepajwnqMFVl6ixJbel3Z+Hp5bWd6eW1nenltZ3p1aV560cu+er6+vvw/Pz8lPz8/Tj8/P0M/Pz8/Pz8/P2HMD1lhzA8eYcwPI2HMDyNhzA8jk70FItrV1G6SjIR6eW5oenluZXp5bmV6eW5lenSz/Hpv2A16b57jenp6enqKiop6MDAwent7e3p1dXV6eHh4enJycnp0dHR6c3Nzem1tbXpvb296amppemxsa3pmZmZ6aGhoemJiYnphYWF6Y2Njel2UiXqMFll6hhdbepDnLnp8cGd6eW5lenluZXp8bWh6vK6lep6enpREPj0zPz8/WD8/P0c/Pz9APz8/P2HMDyNhzA8lYcwPK2HMDythzA8rYMUJLLWppK2h2th5dm1lenlza3p5c2t6eXNrenWXu3pw1Q56atIPenVgjHp1dXV6AQEBerOzs3p1dXV6d3d3enJycnp0dHR6bm5uenBwcHpvb2p6aWlpemtra3plZWV6aGhnemJiYnpkZGR6Y2Neel1dXXqRyOB6ixdceoYRVnpvhrR6eXNrenlza3p5c2t6ZJaNeszMzHVMSEQ8Pz8/ID8/P0w/Pz89Pz8/P2HMD1thzA8gYcwPHWHMDx1hzA8dYcwPHYbN5jPLx8N8a2OcenlxaXp5cWl6eXFpenl0a3pto956adIQenCv+3p8fHx6pKSkegoKCnpycnJ6d3d3enFxcXpzc3N6bW1tenBwcHpqamp6bGxsemtrZnplZWh6Z2dnemFhYXpkZGN6Xl5eel1dYHqZfa16ixdbeoYRVnqZzut6eXFpenlxaXp5cWl6dXBoesbD+Xrs7OzsPz8/JT8/P00/Pz9EPz8/P2HMDx1hzA8oYcwPK2HMDythzA8rYcwPK5vCDCmlo9pgfbuxeXt0aXp5cm96eXJvenlyb3pyiJ16atIQemzTCnp1ZmB6e3t7eh4eHnqYmJh6cnJyenR0dHpzc3N6bW1tem9vb3pqaml6bGxremZmZnpoaGh6YmJiemFhZHpjY2N6Xl5demBgYHpfmpl6iucteoYSW3qMGiJ6e3Bnenlyb3p5cm96e3RperuzqXqenp6SPz8/Lj8/P1U/Pz9HPz8/QGHMDyFhzA8rYcwPMGHMDy1hzA8uYcwPLmDFCTOHosrqx8PAendwZnp5d216eXdtenl3bXp8aWB6atgOemzTCnptvM56dnZ2er6+vnr7+/t6cXFxenR0dHpubm56cHBwem9vanppaWl6a2tremVlZXpnZ2d6YmJhemRkZHpjY156XV1demBgYHpfX196k74YeoYRW3qFE1V6a3+nenl3bXp5d216eXdtel6bkXrJycl1TEhEPD8/Px0/Pz9MPz8/PWHMDyRhzA8rYcwPLWHMDzFhzA83YcwPN2HMDzeVwQs219PQcpuSjXp5eG56eXhuenl4bnp5eG56c7HEemnUCnps1BB6eG1senh4eHpycnJ6cXFxenNzc3ptbW16cHBwempqanpsbGx6ZmZmemVlaHpnZ2d6YWFhemRkY3peXl56XV1gemBgX3qampp6j+g0eowVIHqGEVZ6mMEbenl4bnp5eG56eXhuenJwa3rKxcF5wcHBvT8/PyU/Pz9OPz8/RGHMD1VhzA9aYcwPI2HMDyJhzA8nYcwPJ2HMDydgxQkotqqipZ/c1Xp8d3N6enVxenp1cXp6dXF6dl+IemzRCnprzgt6Zc8FemfMB3phxQR6ZML+emO+AHpgvzl6X/w2epn1N3qb8jR6le4uepfvL3qS7Cl6lOUmepPiJ3qN4yF6kN0jeooZHXqJFlp6jBhceosSW3qGFFV6hRRbenxzaXp6dXF6enVxenx3c3q7sq55np6elj8/Py4/Pz9VPz8/R2HMD0dhzA9FYcwPRmHMD0thzA9LYcwPS2HMD0thzA9LpcPmVsS+wHxqa2d6enVyenp1cnp6dXJ6enVyem+e4npszgx6Zs8GemjLCHpixQF6ZML+emO+/3pd+jl6X/w2epn1N3qb8TR6lu4uepjvMHqS6yx6keUmepPiKHqN3iJ6j98jeo8ZHXqJFlp6ixVceosXW3qGFFV6YNn2endjmHp6dXJ6enVyenp1cnpgnJV6zcrMeEpKSjo/Pz8gPz8/TGHMD0VhzA9LYcwPSWHMD09hzA9QYcwPTWHMD01hzA9NgfgEVKGjnWB+f7l6eXZ3enp7eHp6e3h6ent4enp7eHp6e3h6ent4enp7eHp6e3V6enl8enp6enp6enp6enl5enp7dXp6e3V6enl5enp6enp6enp6enp6enp6enp6enp6enp6enp5fHp6e3V6ent4enp7eHp6e3h6ent4enp7eHp6e3h6ent4enp7eHp3dG16xcLEeb6+vvw/Pz8oPz8/TWHMDyVhzA8tYcwPNWHMD/1hzA8HYcwPBmHMDwthzA8LXsYKDIGl0dXSycJ5a9QNembPBnplyQh6aMsCemfFAXphxwN6YcH+emPDAHpevTp6Xb88emD5O3pf+zZ6mfU4epn3Mnqb8TR6lvMzepXtLXqY7zB6l+kqepLrLHqR5St6lOglepPiKHqO5CJ6jd4hepDgI3qP3x56jxkdeokbIHqMFlp6jBVZeosYXHqGElt6hRRberL54F4/Pz8wPz8/UmHMDwJhzA8OYcwPGmHMD+ZhzA/0YcwP/GHMD/phzA+/YcwPv13GCr3Tz8l1YarDembKBXplyQh6Z8sCemLFAXpixwN6ZMH+emPDAHpevTp6Xb88el/8O3qa+zV6mfg3epnyMnqb8TR6lu4uepXtLXqY7y96l+kqepLrKXqU5St6lOclepPiJ3qO4yJ6kN4hepDdJHqP3x56ihkgeokcH3qJFlp6ixhZeosXXHqGElt6hRFWerzgLnk/Pz80Pz8/VWHMDwZhzA8SYcwP42HMD+9hzA/2YcwPvmHMD8dhzA/FYcwPxWHMD8W6pM6SqtnOembKBXpoyQh6aMsCemLFBHphxwN6ZMH9emPD/3pevTp6Xfo8emD8O3pf+zh6mfU3epzyMnqb9DR6lu4zepXwLXqX7zB6l+wqepLmLHqR5St6k+coeo7iJ3qN4yJ6jd0hepDgI3qP3x56ihkdeokbIHqJFlp6jBhZeosXXHqGElt6hRFWeoIUXHo/Pz8qPz8/UmHMD/5hzA8MYcwPEmHMD91hzA/rYcwP7mHMD/FhzA/yYcwP92HMD/dgyw38x8LBfGKh9HpozAd6Z8YCemLIBHphwgN6ZMH9emO+/3pewDp6Xfo8el/8Nnpf9jV6mfg3epnyMXqb9DN6lu4uepXwMHqY6i96l+wqepLrK3qR5SZ6lOcleo7hJ3qN4yJ6jd4keo/fI3qK3x56ihwgeokbH3qMFlp6jBhceosXXHqGElt6hRRWerAaNHo/Pz8dPz8/UGHMDyJhzA8sYcwPLmHMDzVhzA8AYcwPBGHMDwFhzA8BYcwPAWHMDwFdxgoCu6uguNfKx3WoxfN7pcb0e6jF83uoxfN7qMXue6fI7nunx+57p8fte6LC7XuiwvB7osHwe6HE73uhxOp7ocPqe6TD6nukvul7pL3se6PA7HujwOt7o7/re56/5nue+uZ7nfnle5355Xud/Oh7nfzoe6D76Hug++h7oPbne6D253ug9uJ72vjhe9fO0G4/Pz9PPz8/R2HMD0hhzA9GYcwPTGHMD0phzA9QYcwPTWHMD01hzA9NYcwPTWHMD01hzA9NlcELTn3y/k6r5TtT0RszU8UUL1O/CixN7gInT+b9JEoXMVpMOiJRRlhKSEg/Pz9HPz8/Rz8/P0c/Pz9HPz8/Rz8/P0c/Pz9HPz8/Rz8/P0c/Pz9HPz8/Rz8/P0c/Pz9HPz8/Rz8/P0c/Pz9HPz8/Rz8/P0c/Pz9HPz8/Rz8/P0c/Pz9HPz8/Rz8/P0E/Pz9EPz8/PT8/Pz8/Pz8/Pz8/Pz8/Pz9hzA9AYcwPQGHMD0BhzA9AYcwPQGHMD0BhzA9AYcwPQGHMD0A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3p6enp6ej8/enp6enp6Pz96enp6eno/P3p6enp6ej8/enp6enp6Pz96enp6eno/P3p6enp6ej8/enp6enp6Pz8/Pz8/P/o/Pz8/Pz8/Oj8/Pz8/Pz86Pz8/Pz8/Pzo/Pz8/Pz8/Wj8/Pz8/Pz9aPz+/Pz8/P1o/P78/Pz8/Sj8/fz8/Pz9KPz8/Pz8/P0o/Pz8/Pz8/Qj8/Pz8/Pz9CPz8/Pz8/P0I/Pz8/Pz8/Pj8/Pz8/Pz8+Pz8/Pz8/Pz4/Pz8/Pz8/QD8/Pz8/Pz9APz8/Pz8/P0A/Pz8/Pz8/Pz8/Pz8/Pz8/Pz8/Pz8/Pz8/Pz8/Pz8/Pz8/Pz8/Pz8/Pz8/Pz8/Pz8/Pz8/Pz8/Pz8/Pz8/Pz8/Pz8/Pz8/Pz8/Pz8/Pz8/Pz8/Pz8/Pz8/Pz8/Pz8/Pz8/P29Cenp6ej8/enp6enp6Pz96enp6eno/P3p6enp6ej8/enp6enp6Pz96enp6eno/P3p6enp6ej8/enp6enp6Pz96enp6eno/Pyc/Pz8fPz8//z8/P0A/Hz8/Pz8/v08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4/Pz9GPz8/Tz8/P08/Pz9PPz8/Tz8/P08/Pz9PPz8/Tz8/P08/Pz9PPz8/Tz8/P08/Pz9PPz8/Tz8/P08/Pz9PPz8/Tz8/P08/Pz9PPz8/Tz8/P08/Pz9PPz8/Tz8/P08/Pz9GPz8/Qz8/Pz8/Pz8/Pz8/Pz8/Pz8/Pz8/tbW1VcjIyDfo6OgD3t7eBzMzMzY/Pz8wU1NTMzMzMzYJCQkA4ODgAuLi4gfi4uIH4uLiBxAQEP0kJCQyRERELURERC0JCQkA4uLiB+Li4gfi4uIH4uLiB+Li4gfi4uIHDAwMOkJCQiQ/Pz9JPz8/PT8/Pz8/Pz8/Pz8/Pz8/Pz+Xk42wurizep+foHqfn6B6n5+gep+foHqfn6B6n5+gep+foHqfn6B6n5+gep+foHqfn6B6n5+gep+foHqfn6B6n5+gep+foHqfn6B6n5+gep+foHqfn6B6n5+gep+foHqmpqV6LS0tPD8/P1U/Pz9EPz8/Pz8/Pz8/Pz8/Pz8/P7GvpaCajLt6fGeUenxnkXp8aJd6eXRsenp2d3p5c2Z6fGyaenxll3p8Z5F6fGeRenxnkXp8ZpV6eXJvenp5fHp6enp6enVxenxlmHp8Z5F6fGeRenxnkXp8Z5F6fGeRepN/qnrZ08bXPz8/Hj8/P0U/Pz8/Pz8/Pz8/Pz8/Pz8/uba4MLGl2XJ8aJJ6fGWXenxllXp5b2N6enVxenl3bXp5cGF6eWmaenxmlnp8ZZh6fGWYenxmlXp5cWp6enp6enp6enp6eXx6eWpdenxlmHp8ZZh6fGWYenxlmHp8ZZd6Yo59erOi25s/Pz8sPz8/Tz8/P0A/Pz8/Pz8/Pz8/Pz8/Pz8/r6edimaYhXp8ZpZ6fGaWenxrnHp5c2Z6enVyenlycHp5c2Z6eXBhenxrnHp8ZpZ6fGaWenluZXp6enl6enp6enp6enp5c2t6fGaWenxmlnp8ZpZ6fGaWenxmlnp8ZZh6saLVfP81MwE/Pz9VPz8/RD8/Pz8/Pz8/YcwPSmHMD019s6XrgLOienxrnHp8bJl6fGaVeniI2npuq/B6bafsemqk5Xpsn+J6ZtvgemfRG3pizhh6Y8oSel7MF3pfxRR6mcEQepbADHqY9gF6l/f+epbBEXp0k7x6fGyZenxrnHqJua96oNjNnj8/PyM/Pz9FPz8/Pz8/Pz9hzA9QYcwPVJzX51auqKBvc2OSenlpYHp8aJd6dKrzenDWE3pp1w96a84MemXJBXpixQF6Y8QAel2/OXqa9jV6nPE0epXtLXqS7Cl6lOcleo7jInqP3x56iRsfepXDFHp8a5l6eWlgemqakHqln9KWR0dHKj8/P1A/Pz89Pz8/P2HMD0phzA9OYcwPTrOlnduVjH16eWpdenlvY3p4iad6bdsTemrXEHpr0wx6YcwIemLIAXpkwf16XcA5epr7NXqc8jF6le0tepfpKXqU6CV6jeMiepDfHnqKGx96iRohenSUgHp5b2N6dmxferKrnXft6eUZPz8/WD8/P0Q/Pz8/YcwPXGHMDydhzA8ihafQGLGro3V5cGR6eXBhenxnkXptpN56atcQenO8zXpvsMB6aan5emyo9Xpmovd6aJ70emKf7npk2+p6Y9jrel3R5XpfzuJ6YNjteokcH3qLGFx6YajHenlwYXp5cGF6iX23etXTys4/Pz8ePz8/SD8/Pz9hzA9YYcwPHmHMDx1hzA8dpZ3blWZgknp5bmh6eW5oenK5zHpq1xB6e2pjesfHx3rj4+N6enp6enp6enp6enp6enp6enp6enp6enp6enp6enp6enp6enp6cZqOeosVXHqT8Dp6eW5oenluaHpklY96rKHalz8/Pyw/Pz9PPz8/QGHMD1xhzA8oYcwPJ2HMDyeAqZ/Durewenl0a3p5dGt6dl6Mem/YDXp0gZ96aGhoegoKCnqJiYl6enp6enp6enp6enp6enp6enp6enp6enp6enp6enp6enp6enp6mL8NeoYRVnptkLx6eXRrentuZXqrpNl2IiMgOT8/P1g/Pz9DYcwPW2HMDydhzA8nYcwPJ5nR4y+sop10c2tkenlxanp5cWp6bqrxemnbFnp5eHN68vLyeu7u7np6enp6enp6enp6enp6enp6enp6enp6enp6enp6enp6enp6enprfaZ6hhJbel/Y9Hp5cWp6eXFqeoS8sXrY1M3SPz8/Hj8/P0VhzA8dYcwPMGHMDzRhzA8xYcwPMbei26mUioV6eXdtenl3bXp4lLF6bNQKenGKsHqRkZF6rKysenp6enp6enp6enp6enp6enp6enp6enp6enp6enp6enp6enp6enSajnqGF1x6jew1enhlmnp5d216bGFfep3Z1ZE/Pz8sPz8/UGHMD1VhzA8iYcwPK2HMDyxhzA8shqjN37Ovq3h6dXR6enV0enlwYXpvn+B6Zs0GemfMB3phyAN6Y8MAemD6PHqa9Th6lvQzepjwMHqR6yx6k+coeo3eJHqPGh16iRVZeosSW3qFE1V6aYKwenp1dHp2cXB6qqancebl5xY/Pz9YYcwPQWHMD0dhzA9FYcwPSGHMD0hhzA9IoZ6gjmllYXp6dnJ6enZyenF+1XpqneR6a9zeemXV33pn0Rx6ZNAVel7JEXpgyA16msEPepzABnqW+gV6l/gBepLx/XqT7jl6k+88epL2C3pulIR6enZyenp2cnqIhIB60dPNzz8/Px1hzA9WYcwPJ2HMDzBhzA8yYcwPOGHMDziAq9nRf7m7enp7dXp6e3V6ent1enp7dXp6e3V6enx2enp5eXp6enp6enl8enp8e3p6enp6enp6enp6enp6enp6enl5enp8dnp6e3V6ent1enp7dXp6e3V6ent1emCZm3qipKONPz8/JmHMDzphzA8cYcwP62HMD/thzA/DYcwPxF7JE8exndN2Zs0JemjMB3pixQF6YcIDemPDAHpewDl6X/k7epr2OHqZ8jJ6m/QzepXtLXqY6i96kuspepToJnqT4id6jeMiepDdJHqPGh16iRwfeowVWnqLF1x6hhJbeoEcJ3o/Pz8rYcwPOWHMDxhhzA/nYcwP8mHMD79hzA/AYcwPvbmfy4yaovx6aMsHemLIAXphwv56Y8P/el6/OXpg/DZ6mvU4epnyMXqb8zN6lfAtepjpL3qS6yx6kegmeo7hKHqN4yF6kOAjeooaHXqJGx96jBVZeosXXHqGEVt6gxorej8/P1xhzA9bYcwPJ2HMDy9hzA83YcwPNWHMDzVhzA82lKTEGanZzWO20/duttP4cLbO93C4zfJwt9Dyb7fQ8mqyz/RqscnzarHM7mq0y+5qtMXwarPI8Gqux+pqrsfqaq3B6WqtxOxqsMPraq++5mqvveZqr73larC/52+32Mi1Pz8/R2HMD0BhzA89YcwPPWHMDz5hzA8+YcwPPmHMDz5hzA8+YcwPPmHMDz1hzA89YcwPQGHMD0A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enp6enp6enp6enp6enp6enp6enq/Pz9Kvz8/Qr8/P0K/Pz9Cvz8/Pn8/Pz4/Pz8+Pz8/QD8/P0A/Pz9APz8/Pz8/Pz8/Pz8/Pz8/Pz8/Pz8/Pz8/Pz8/Pz8/Pz8/Pz8/Pz8/Pz9Cenp6enp6enp6enp6enp6enp6enp6enp6enonPz8/Tz8/Px8/Pz9APx8/Pz8/P/9DPz8/Pz8/Pz8/Pz8/Pz8/Pz8/Pz8/Pz8/Pz8/Pz8/Pz8/Pz8/Pz8/Pz8/Pz8/Pz8/Pz8/Pz8/Pz8/Pz8/Pz8/Pz8/Pz8/Pz8/Pz8/Pz8/Pz8/Pz8/Pz8/Pz8/Pz8/Pz8/Pz8/Pz8/Pz8/Pz8/Pz8/Pz8/Pz8/Pz8/Pz8/Pz8/Pz8/Pz8/Pz8/Pz8/Pz8/Pz8/Pz8/Pz8/0dHR9s7OzmPQ0NB6ycnJesvLy3rIyMh6wsLCesTExHq+vr56wMDAevr6+nr5+fl6/Pz80T8/Pz8/Pz8/k9Tip9bW1mNzc3N6enp6enp6enp6enp6enp6enp6enp6enp6enp6enp6enp6enp6enp6eszMzHr5+flWPz8/P5PU4uWfn5+mmpqaenp6enpytPp6bqfpemrc3npoyhR6Xb8BepbvMXqU3yJ6iQ1XenZvZnqmpqZ6v7+/Ez8/Pz8/Pz8/pKSk7YuLi3p6enp6d33Rem6i7Hpp1t16Z8kTel35BHqW6TR6kxkkeokPUnptkH56iIiIesPDw8w/Pz8/Pz8/P6ioqDG1tbV6enp6enWPqnptoet6d5K6enSQtXpuhrN6b4Osemy5onqMClR6Z6rSemFhYXrHx8eIPz8/P5PU4u6T1OeyrKysent7e3p2nIR6baPmenp6enp6enp6enp6enp6enp6enp6jAxTeprK6Xp7e3t6z8/PesXFxUiT1OJKk9Ti0KqqqoFsbGx6fGWbenCe6Hpr0hx6YcgKepr4OnqX6Cp6jRgfeosLTXqU6gN6enp6eqWlpXrJyck4Pz8/Pz8/Pz+urq7Mm5ubenl3bnpwned6a9QbemTCDHqa8jl6l+IpepAXWnqGBVB6iwpWenp6enqEhIR6zs7O7T8/Pz8/Pz8/tLS0E4yMjHp6enp6enp6enp6enp6enp6enp6enp6enp6enp6enp6enp6enp6enp6mZmZetfX16aT1OLuk9TitI7R5byUrM96bqfpem+f4Xpr0Rt6YsYNel2/AXqc8zV6l+Ipeo4bHXqJEFd6hQJJeoI6QXqeysJik9TiQ5PU4hST1OLOh6XTuG6n6Xpvn+F6a9EbemLGDXpdvwF6nPM1epfiKXqOGx16iRBXeoUCSXqCOkF6seP9sD8/Pz8/Pz8/Pz8/Pz8/Pz8/Pz8/Pz8/Pz8/Pz8/Pz8/Pz8/Pz8/Pz8/Pz8/Pz8/Pz8/Pz8/Pz8/Pz8/Pz8/Pz8/Pz8/Pz8/Pz8/Pz8/Pz8/Pz8/Pz8/Pz8/Pz8/Pz8/Pz8/Pz8/Pz8/Pz8/Pz8/Pz8/Pz8/Pz8/Pz8/Pz8/Pz8/Pz8/Pz8/Pz8/Pz8/Pz8/Pz8/Pz8/Pz8/Pz8/Pz8/Pz8/Pz8/Pz8/Pz8/Pz8/Pz8/Pz8/Pz8/Pz8/Pz8/Pz8/P3p6Pz96ej8/vz4/Pz9APz8/QD8/v0A/P79APz8/Pz8/Pz8/P38/Pz9/Pz8/Pz8/Pz8/Pz96ej8/eno/P3p6Pz8/P0A/SD8vL08/QD9DP+dBPz8APx8fTz9AP0M/Zz0/P/0/T09PP0A/Qz8nQD8//j8vLz8/QD9HP6dJPz8DPx8fPz9AP0c/p0c/PwQ/T08/P0A/Rz/nRD8/AT8vLz8/QD8fP6ckPz8CPx8fPz9APx8/p08/Pwc/T08/P0A/Hz/nQz8/CD8/Pz8/Jz8/P08/Pz8fPz8/QD9DPz8/Pz+/Pz8/Pz8/Pz8/Pz9PPz8/Tz8/Pz8/Pz8/P78/P78/Pz+/vz+/Pz8/vz+/P7+/Pz9/f38/v7+/Pz8/ej8/ej8/P3p6P3o/Pz96P3o/eno/P3p6ej8/Pz/Hxz8/Pz8/R8LHvz8/Pz/C8vfHPz8/R/f+Msc/Pz9H8/6u978/P8KDfq6yvz8/x+t+trLHP0f3x962tsc/R/jYzi4uxz9HyNjOLi7HP0fI2M4uLsc/R8i2vi4uxz9HwrbCLjfHPz9Hx8LHxz8/Pz9H8sc/Pz8/Pz/Hvz8/P3s6Pz93Wj8/b0o/P19KPz9fQj8/f0I/P38+Pz+/Pj8/vz4/P78+Pz+/Pj8/vz4/P78+Pz9fSj8/dzo/P3v6Pz8nPz8/Tz8/Px8/Pz9AP0c/Pz8/Pz9APz8/Pz8/Pz8/Pz9APz8/QD8/Pz8/Pz8/vz8/vz8/P7+/P78/Pz+/P78/v78/P39/fz9/m38/b4WhP0NDQz9HR0c/S0tLP1BQUD9RUVE/W1tbPx0dHT8oKCg/FBQUPwwMDD/9/f0/ODg4P7/7ej8PD3o/zj+RP3priz+BkWo/kWJiP8+orD8/Py4/Pz/hPz8/2D8/P4s/Py4/Pz8uLj8/LuE/Py7YPz8uiz8/Lno/P+E/Pz/hLj8/4eE/P+HYPz/hiz8/4Xo/P9g/Pz/YLj8/2OE/P9jYPz/Yiz8/2Ho/P4s/Pz+LLj8/i+E/P4vYPz+Liz8/i3o/P3rhPz962D8/eos/Lj8/Py4/Lj8uP+E/Lj/YPy4/iz8uP3o/Li4/Py4uLj8uLuE/Li7YPy4uiz8uLno/LuE/Py7hLj8u4eE/LuHYPy7hiz8u4Xo/Ltg/Py7YLj8u2OE/LtjYPy7Yiz8u2Ho/Los/Py6LLj8ui+E/LovYPy6Liz8ui3o/LnouPy564T8uetg/LnqLPy56ej/hPz8/4T8uP+E/4T/hP9g/4T+LP+E/ej/hLj8/4S4uP+Eu4T/hLtg/4S6LP+Euej/h4T8/4eEuP+Hh4T/h4dg/4eGLP+HYPz/h2C4/4djhP+HY2D/h2Is/4dh6P+GLPz/hiy4/4YvYP+GLiz/hi3o/4Xo/P+F6Lj/hetg/4XqLP4s/ej96P4s/2Ng/P9gu2D/YP9g/2D+LP9g/Pz/YLi4/2D/hP9guiz/YP3o/2OE/P9jhLj/YLuE/2OHYP9jhiz/YLno/2NguP9jY4T/Y2Ng/2NiLP9jYej/Yiz8/2IsuP+GL4T/Yi9g/2IuLP9iLej/Yej8/2HouP9iL4T/Yetg/2HqLP9h6ej+LPz8/2D8uP4s/4T+LP9g/iz+LP9guPz+LLi4/iy7hP4su2D+LLos/iy56P4vhPz+L4S4/2OHhP4vh2D+L4Ys/2OF6P4vYPz+L2C4/i9jhP4vY2D+L2Is/i9h6P4uLPz+Liy4/i4vhP4uL2D+Li4s/i4t6P4t6Pz+Lei4/2HrhP4t62D+Leos/i3p6P4s/Lj96P+E/ej/YP4suPz96Li4/ei7hP3ou2D96Los/ei56P3rhPz964S4/i+HhP3rh2D964Ys/i+F6P3rYPz962C4/etjhP3rY2D962Is/eth6P3qLPz96iy4/eovhP3qL2D96i4s/eot6P3p6Lj+LeuE/enrYP3p6iz/h4Xo/4XrhP+F6ej964eE/euF6P3p64T8gP6Q/GhoaP/Ly8j/BwcE/0dHRP4aGhj+tra0/kpKSP5ycnD9eXl4/ZWVlP3BwcD93d3c/b3Z6P6Ofnz+/v78/Pz96Pz96Pz8/eno/ej8/P3o/ej96ej8/enp6Pz8/Pz8/P+xm7Ow/Pz8/Pz8/Pz8/P2ZsauxO7D8/Pz8/Pz8/P2ZpSG9vck7sPz8/Pz8/P2xps8EvMGly7D8/Pz8/Pz9stMHELzAwaezsPz8/Pz9rtIKCgvM3MPNq7D8/Pz8/a7Orq6svNzcwaWXsPz8/bLSKrKysDTc3Mg2pZj8/P2xyISEhAi80NCopbGY/Pz/Q6iEhISEvNDQ0KWvsPz8/0AwrDAwhMDE0NCnt7D8/P9AMKw4O6vMxMTQp7ak/Pz9rbPMODulyMTEP7WupPz8/Pz9rbPPMag9rqak/Pz8/Pz8/Pz9scnBsqT8/Pz8/Pz8/Pz8/P2ypbD8/Pz8/Pz97Oj8/d1o/P29KPz9fSj8/X0I/P39CPz9/Pj8/vz4/P78+Pz+/Pj8/vz4/P78+Pz+/Pj8/X0o/P3c6Pz97+j8/Pz9APz0/T09PP0A/Qz8nQD8/BT9PTz8/QD9HP+dEPz8GPz8/Pz8/Pyc/Pz9PPz8/Hz8/P0A/Qz8/Pz8/vz8/Pz8/Pz8/Pz8/Tz8/P08/Pz8/Pz8/Pz+/Pz+/Pz8/v78/vz8/P78/vz+/vz8/f39/P7+/vz8/P3o/P3o/Pz96ej96Pz8/ej96P3p6Pz96eno/Pz8/wNr42M8/P0fCPz8/Pz8/wvJKcvI/P0f3/kpy8j8/R/P+r3LvPz/Cg36uQj8/P8frfrZCRz9H98fer3LvP0f42M5KcvI/R8jYzkpy8j9HyNjOPz8/P0fItsDa+NjPR8K2wFBQUE8/R8fCx8c/Pz8/R/LHPz8/Pz8/x78/Pz97Pz8/d0A/P29APz9fQD8/Xz4/P39CPz9/Pj8/vz4/P79APz+/QD8/v0A/P78/Pz+/Pz8/X0o/P3c6Pz97+j8/Jz8/P08/Pz8fPz8/QD9HPz8/Pz8/QD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FRUVFRUXsQHh6Qnh4eHhFRUVFRUVmbGRFRUVFRUVFP0VFRUVmu0h1RXp6QkJCRT9FRUVsu7PBNUV6ekJCQkU/RUVFbLTBxDU2RXpCQkU/P0VFa7SCgoL5LTZFQkU/Pz9FRWuzq6urNS0tRUJF4j8/RWy0iqysrBctRXpCQkU/P0VsciEhIQI1RXp6QkJCRT9F0OohISEhNUV6ekJCQkU/RdAMKwwMITZFRUVFRUVFP0XQDCsODupAeHpCeHh4eEVFa2zzDg7pQEBAQEBAQEBFRUVFa2zzzGoPa6mpRUVFRUVFRUVFbHJwbKlFRUVFRUVFRUVFRUVsqWxFRUVFRUVFez8/P3dAPz9vQD8/X0A/P18+Pz9/Qj8/fz4/P78+Pz+/QD8/v0A/P79APz+/Pz8/vz8/P19KPz93Oj8/e/o/Pz8/QD89P09PTz9AP0M/J0A/Pws/T08/P0A/Rz/nRD8/DD8/Pz8/Pz8nPz8/Tz8/Px8/Pz9AP0M/Pz8/P78/Pz8/Pz8/Pz8/P08/Pz9PPz8/Pz8/Pz8/vz8/vz8/P7+/P78/Pz+/P78/v78/P39/fz+/v78/Pz96Pz96Pz8/eno/ej8/P3o/ej96ej8/enp6P/LyHR0dIvLyenodHR0qenry8h0dHSLy8j8/Px0fPz8/P/LyHSI/Pz9C8vLy8u8/P0JzA+fivz8/QnMDx8LC8j9Ccwvy8sLy70Jzi/ryB+LvQnOL8vLnwu9Cenp68sLy7z/y8vMD+vLvPz9C84vy8u8/P0Jy8vLy7z8/P/Ly8vI/Pz8/Pz8/Pz8/Pz8/e/o/P386Pz+/Wj8/v1o/P78+Pz+/QD8/v0A/P79APz+/QD8/f0A/P3dAPz93QD8/ez4/Pz8/QD9AP09PTz9AP0M/J0A/Pwk/Pz8/Pyc/Pz9PPz8/Hz8/P0A/Qz8/Pz8/vz8/Pz8/Pz8/Pz8/Tz8/P08/Pz8/Pz8/Pz+/Pz+/Pz8/v78/vz8/P78/vz+/vz8/f39/P7+/vz8/P3o/P3o/Pz96ej96Pz8/ej96P3p6Pz96eno/8vIdHR0i8vJ6eh0dHSp6evLyHR0dIvLyPz8/HR8/Pz8/8vIdIj8/P0Ly8vLy7z8/QnMD5+K/Pz9CcwPHwsLyP0JzC/LywvLvQnOL+vIH4u9Cc4vy8ufC70J6enrywvLvP/Ly8wP68u8/P0Lzi/Ly7z8/QnLy8vLvPz8/8vLy8j8/Pz8/Pz8/Pz8/Pz97+j8/fzo/P79aPz+/Wj8/vz4/P79APz+/QD8/v0A/P79APz9/QD8/d0A/P3dAPz97Pj8/Pz9AP0A/T09PP0A/Qz8nQD8/Cj8/Pz8/Jz8/Px8/Pz//Pz8/QD9DPz8/Pz8/PT8/Pz8/Pz8/Pz9PPz8/Tz8/Pz8/Pz8/P78/P78/Pz+/vz+/Pz8/vz+/P7+/Pz9/f38/v7+/Pz8/ej8/ej8/P3p6P3o/Pz96P3o/eno/P3p6ej8/Pz8/Pz8/Pz8/Pz8/Pz8/Pz8/Pz8/Pz8/Pz8/Pz8/Pz8/Pz8/Pz8/Pz8/Pz8/Pz9Cx8fHx8fy8vLy98fHx8fvQvLy8vI/Pz8/Pz/y8vLy70L3Li4uLi4uLi4uLi4uMu8/8sa2tra2Lr62tra2rsI/P/LGtra2ti8HNra2tq7yPz9C97a2trYvPra2trY37z8/QvI2tra2Li62trauMu8/Pz/yxra2ti4utra2rvI/Pz8/Qva2trYvR7a2tjfyPz8/P0JHtra2Tz62trYy7z8/Pz8/8sa2tk8/Nrau8j8/Pz8/P/L2trYvPza2rkI/Pz8/Pz9CR7a2Lz62tjLvPz8/Pz8/P/K2tjM/tra/7z8/Pz8/Pz/vxrbHx7au8j8/Pz8/Pz8/Qva2x8e2t0I/Pz8/Pz8/P0LytsfHti/vPz8/Pz8/Pz8/8jbHxzbyPz8/Pz8/Pz8/P0L2N8eu8j8/Pz8/Pz8/Pz9C97a2su8/Pz8/Pz8/Pz8/P/K2tjLvPz8/Pz8/Pz8/Pz/yxrbyPz8/Pz8/Pz8/Pz8/Qva38j8/Pz8/Pz8/Pz8/P0L3su8/Pz8/Pz8/Pz8/Pz8/8vI/Pz8/Pz8/Pz8/Pz8/P0LyPz8/Pz8/Pz8/Pz8/Pz9CPz8/Pz8/Pz8/Pz8/Pz8/Pz8/Pz8/Pz8/Pz8/Pz8/Pz8/Pz8/Pz8/P3p6enp6enp6enp6er8/P0C/OntAvz8/QH8/Pz5/Pz8+Xz8/Ql8/P0JvPz9Kdz8/SnU/P1p7Pz86ez8/unm/P/p6P0D6ev8/enq/PXp6v0R6en8+enpfPnp6X0J6em9CenpvSnp6d0p6endaenp7Onp6eTp6enl6enp6enp6enp6Jz8/Px8/Pz//Pz8/QD9HPz8/Pz8/Qz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8/Pz8/Pz8/Pz8/Pz8/Pz8/Pz8/Pz8/Pz8/Pz8/Pz8/Pz8/Pz8/Pz8/Pz8/Pz8/Pz8/Pz8/Pz8/Pz8/Pz8/Pz8/Pz8/Pz8/Pz8/Pz8/Pz8/Pz8/Pz8/Pz8/Pz8/Pz8/Pz8/QnLNbGzNzc3NcnJycnJycnJycnJycs3Nzc3Nzc1yPz9qu7u7u7tvb3Bwbm5ubnNzbm5ubW1wb29vu7u7u0I/P0JCWw0NDQ0NDQ0NDQ0NDQ0NDQ0NDQ0NDQ0NDQ1qaj8/P2pqDRgYGBgYGBgYGA1UTRAYGBgYGBgYGBgN80I/Pz8/QkJbMjc3Nzc3Nzc3HkZUTTA3LS0tLS0tMA1Caj8/Pz8/amoNNzc3Nzc3NzcoRU8FMC0tLTAwLS0w80I/Pz8/Pz+7QlswNzc3Nzc3NzAlJTA3LS0tLTAwMA1pQj8/Pz8/Pz9qafM3Nzc3Nzc3MDAwMDAtLS0tLS0wW0I/Pz8/Pz8/Pz9qajA3Nzc3NzceRVBNMDc3Ny0tMA27uz8/Pz8/Pz8/P0Jw8zc3Nzc3Nx1FSk4wNzc3Ny0NQkI/Pz8/Pz8/Pz8/P0JvDTc3Nzc3HUVGVDA3Nzc3MPNvPz8/Pz8/Pz8/Pz8/Qm/YMhkYGDceTEpUMDc3NzcNbkI/Pz8/Pz8/Pz8/Pz8/am4NdhkZdgX+VFMyNzc3MNhvPz8/Pz8/Pz8/Pz8/Pz8/aUIydhl2BVRUVDI3NzINc0I/Pz8/Pz8/Pz8/Pz8/Pz9qc/g3dnYFTlNTFzc3DVW7Pz8/Pz8/Pz8/Pz8/Pz8/Pz9CaRd2duxlTU4XdjLzc7s/Pz8/Pz8/Pz8/Pz8/Pz8/P2lv2DJ27OzsZRd2DW1CPz8/Pz8/Pz8/Pz8/Pz8/Pz8/P2q7F3bs7OzsFzJbuz8/Pz8/Pz8/Pz8/Pz8/Pz8/Pz8/P0LYMhAFBQUyDbtCPz8/Pz8/Pz8/Pz8/Pz8/Pz8/Pz8/amkNdnZ2djLYQj8/Pz8/Pz8/Pz8/Pz8/Pz8/Pz8/Pz8/amoydnZ2DWlCPz8/Pz8/Pz8/Pz8/Pz8/Pz8/Pz8/Pz9CQvN2djJqQj8/Pz8/Pz8/Pz8/Pz8/Pz8/Pz8/Pz8/Pz9qajIyDUK7Pz8/Pz8/Pz8/Pz8/Pz8/Pz8/Pz8/Pz8/P7tq+BdCaj8/Pz8/Pz8/Pz8/Pz8/Pz8/Pz8/Pz8/Pz8/P2pqQmo/Pz8/Pz8/Pz8/Pz8/Pz8/Pz8/Pz8/Pz8/Pz8/P2pCaT8/Pz8/Pz8/Pz8/Pz8/Pz8/Pz8/Pz8/Pz8/Pz8/bz8/Pz8/Pz8/Pz8/Pz8/Pz8/Pz8/Pz8/Pz8/Pz8/Pz8/Pz8/Pz8/Pz8/Pz8/Pz8/Pz8/Pz8/Pz8/Pz8/Pz8/Pz8/Pz8/Pz8/Pz8/Pz8/Pz8/enp6enp6enp6enp6vz8/QL8/P0C/Pz9Afz8/Pn8/Pz5fPz9CXz8/Qm8/P0p3Pz9Kdz8/Wns/Pzp7Pz86eT8/+no/P/p6Pz96er8/enq/QHp6fz56el8+enpfQnp6b0J6em9Kenp3Snp6d1p6ens6enp5Onp6eXp6enp6enp6eno/P0A/PT8fH08/QD9DP2c9Pz8PPx8fPz9AP0c/p0c/PxA/Pz8/Pz8/Jz8/P08/Pz8fPz8/QD9HPz8/Pz8/QD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qampqampqampqampqatBFakFBQUFBQeT9fn68vLzQRWpB7vf399ft634XAiG80EVqQff39/fcz+t+DgwLVtBFakHt7e3Pz+bkVgENrW3QRbRB8M/PwKvF5LxWVm5Y0EVqQUHAra2tra1B5Nzc3NzctEHAra2trcDAQebctra23GpBwLW1uLjAwEEH3La2ttxqQcC2tra11MDvB9y2trbcakHUR7a23NHv7wfc3Nzc3GpBQUFBQUFB5P1kZGRkGEVCQkJCQkJCQnLsZGRkZBhFRUVFRUVFRUVFRWRkZGQYRUVFRUVFRUVFRUVkFxcXGEVFRUVFRUVFRUVFGBgYGGRFP0A/Pz9APz8/QD8/P0A/Pz9APz8/QD8/Pz8/Pz8/Pz8/Pz8/Pz8/Pz8/Pz8/QD8/P0A/P3qAPz96gD8/eoA/Pz8/QD9AP09PPz9AP0c/50Q/Pw0/Pz8/Pyc/Pz9PPz8/Hz8/P0A/Rz8/Pz8/P0A/Pz8/Pz8/Pz8/P0A/Pz9APz8/Pz8/Pz+/Pz+/Pz8/v78/vz8/P78/vz+/vz8/f39/P3+bfz9vhaE/Q0NDP0dHRz9LS0s/UFBQP1FRUT9bW1s/HR0dPygoKD8UFBQ/DAwMP/39/T84ODg/v/t6Pw8Pej/OP5E/emuLP4GRaj+RYmI/z6isPz8/Lj8/P+E/Pz/YPz8/iz8/Lj8/Py4uPz8u4T8/Ltg/Py6LPz8uej8/4T8/P+EuPz/h4T8/4dg/P+GLPz/hej8/2D8/P9guPz/Y4T8/2Ng/P9iLPz/Yej8/iz8/P4suPz+L4T8/i9g/P4uLPz+Lej8/euE/P3rYPz96iz8uPz8/Lj8uPy4/4T8uP9g/Lj+LPy4/ej8uLj8/Li4uPy4u4T8uLtg/Li6LPy4uej8u4T8/LuEuPy7h4T8u4dg/LuGLPy7hej8u2D8/LtguPy7Y4T8u2Ng/LtiLPy7Yej8uiz8/LosuPy6L4T8ui9g/LouLPy6Lej8uei4/LnrhPy562D8ueos/Lnp6P+E/Pz/hPy4/4T/hP+E/2D/hP4s/4T96P+EuPz/hLi4/4S7hP+Eu2D/hLos/4S56P+HhPz/h4S4/4eHhP+Hh2D/h4Ys/4dg/P+HYLj/h2OE/4djYP+HYiz/h2Ho/4Ys/P+GLLj/hi9g/4YuLP+GLej/hej8/4XouP+F62D/heos/iz96P3o/iz/Y2D8/2C7YP9g/2D/YP4s/2D8/P9guLj/YP+E/2C6LP9g/ej/Y4T8/2OEuP9gu4T/Y4dg/2OGLP9guej/Y2C4/2NjhP9jY2D/Y2Is/2Nh6P9iLPz/Yiy4/4YvhP9iL2D/Yi4s/2It6P9h6Pz/Yei4/2IvhP9h62D/Yeos/2Hp6P4s/Pz/YPy4/iz/hP4s/2D+LP4s/2C4/P4suLj+LLuE/iy7YP4suiz+LLno/i+E/P4vhLj/Y4eE/i+HYP4vhiz/Y4Xo/i9g/P4vYLj+L2OE/i9jYP4vYiz+L2Ho/i4s/P4uLLj+Li+E/i4vYP4uLiz+Li3o/i3o/P4t6Lj/YeuE/i3rYP4t6iz+Leno/iz8uP3o/4T96P9g/iy4/P3ouLj96LuE/ei7YP3ouiz96Lno/euE/P3rhLj+L4eE/euHYP3rhiz+L4Xo/etg/P3rYLj962OE/etjYP3rYiz962Ho/eos/P3qLLj96i+E/eovYP3qLiz96i3o/enouP4t64T96etg/enqLP+Hhej/heuE/4Xp6P3rh4T964Xo/enrhPyA/pD8aGho/8vLyP8HBwT/R0dE/hoaGP62trT+SkpI/nJycP15eXj9lZWU/cHBwP3d3dz9vdno/o5+fP7+/vz8/P3o/P3o/Pz96ej96Pz8/ej96P3p6Pz96eno/ampqampqaj8/Pz8/Pz8/P2pBQUFBQUFAeHp+eHh4eD9qQe739/fX7T8/Pz8/Pz9FakH39/f33M8/fnpCQkI/RWpB7e3tz8/mP3p6QkJCP0W0QfDPz8CrxeQ/ekJCP9BFakFBwK2tra2tQT9CP9zc3LRBwK2tra3AwEE/Qj+2ttxqQcC1tbi4wMA/ekJCP7bcakHAtra2tdQ/enpCQkI/3GpB1Ee2ttzRP3p6QkJCP9xqQUFBQUFBQT8/Pz8/Pz9FQkJCQkJCQkB4ekJ4eHh4P0VFRUVFRUVAQEBAQEBAQD9FRUVFRUVFRUVFZBcXFxhFRUVFRUVFRUVFRRgYGBhkRT8/Pz8/Pz8/P0A/Pz9APz8/QD8/P0A/Pz8/Pz8/Pz8/Pz8/Pz8/Pz8/Pz8/P0A/Pz8/Pz95Pz8/eoA/P3qAPz8/P0A/QD9PTz8/QD9HP+dEPz8OPz8/Pz8nPz8/Tz8/Px8/Pz9AP1c/Pz8/Pz8+Pz8/Pz8/Pz8/Pz8/Pz8/Pz8/erv2esNJevk/evk/evk/evk/evk/Pz8/Pz8/Pz8/Pz8/Pz8/Pz8/Pz8/Pz8/Pz8/esNJsZqk1pnX1pnX1pnX1pnX1pnXPz+/Pz96enp6f39/Pz96Pz96Pz96Pz96Pz8/evk/1pnX54vm54vm54vmE7XHIte8Tb6QPz8/Pz8/Pz8/Pz8/Pz8/Pz8/Pz8/evk/evk/1pnX54vm54vmJNd/P/lzP8N1P8N1Pz8/enp6enp6f39/f39/f39/Pz8/evk/evk/1pnX54vmLNuzP/lzWdR6pJR6TM96Pz8/enp6enp6f39/f39/f39/Pz8/evk/evk/1pnXE7XHP/lzSMx6WdR6enp6Y256B6Z6Pz8/enp6f39/f39/Pz8/Z4/Eevk/evk/1pnXItK8P/lzSMx6WdR6enp6enp6enp62I95Pz8/f39/Pz8//cSvZ4/Eevk/evk/1pnXU8iNP8N1SMx6WdR6enp6enp6enp6enp6Pz8/f39/Pz8/IPh+Z4/Eevk/evk/1pnXU8iNP8N1SMx6WdR6enp6enp6enp6Pz8/enp6f39/f39/Pz8/Z4/Eevk/evk/1pnXIte8P8N1SMx6WdR6enp6enp6Pz8/enp6enp6f39/f39/f39/Pz8/evk/evk/1pnXE7XHP/lzP8N1WdR6enp6Y256Pz8/enp6enp6f39/f39/f39/Pz8/evk/evk/1pnX7onhM9ytP8N1WdR6pJR6SMx6Pz8/Pz8/Pz8/Pz8/Pz8/Pz8/Pz8/evk/evk/2ZnS+ovj+ovjLdi6P/lzP8N1Pz+/Pz96enp6f39/Pz96Pz96Pz96Pz96Pz8/evk/opvU+ovjyIjg1IIZ9a7AA9KyPz+/Pz+/Pz+/Pz+/Pz+/Pz+/Pz+/Pz+/Pz8/esJNuZufq5bTq5bTu5fPgZHMkY7IZI/EZ4/EZ4/EZ4/EZ4/EZ4/EZ4/EbJTResNJerv2esJNevk/evk/evk/evk/evk/evk/evk/evk/evk/evk/evk/evk/esNJerv2Pz8/Pz8/Pz8/Pz8/Pz8/Pz8/Pz8/Pz8/Pz8/Pz8/Pz8/Pz8/Pz8/Pz8/Pz8/Pz8/Pz8/Pz8/Pz8/Pz8/Pz8/Pyc/Pz9PPz8/Hz8/P0A/Rz8/Pz8/P0A/Pz8/Pz8/Pz8/P0A/Pz9APz8/Pz8/evk/P+eL5j/siuc/7onhP/mI4T/3jOQ/+ovjP3rDST96wk0/1KPyP5+h9D+ipvM/nLULP4i5ED+Rsg8/erj0P3q19z96u/Y/1IIZP9yAGT/cgRs/0IcaP6t+Fz+7fxM/yIjgP1r4gz8g+H4/PfFdP0D4Zz8/9ms/P/lwPz/5cz86xag/LMu4Pyzbsz8i0rw/JtO3PyLXvD8z3K0/Ldi6PxC3yD8Ttcc/363BP/WuwD8bzaE//cSvPwPSsj8Lz7E/EdOtP02+kD9NwpQ/U8iNPyTXfz8kx5Q/P79xPz+9dz8/w3U/P8R5Pz/Hej9IzHo/Ssl6P0zPej9Z1Ho/MZ16Pzqhej8EqHo/B6Z6P9mZ0j/Wmdc/3JnXP7qXyj+gnNI/opvUP6mVzj+rltM/tJjQP7uXzz+xmqQ/uZufP4GRzD+ZjcI/kY7IP5iV2T9ej8E/ZI/EP2ePxD9slNE/zIZ6P9iPeT+klHo/l2x6P5lvej9jbno/zs7OPyRKbT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96eno/TUdAQEBAQD8/Pz8/Pz8/P0cJBAQEBAQ/GnoZGhoaGj9ABD09PSUhLT8/Pz8/Pz9AQAQ9PTQfODg/enoZGRk/QEAEPR4fOhU5P3p6GRkZP0BABCUfOzp6HP4/ehkZPxFAQAQjHzs6enp6GD8ZPykRQEAEMzg7Onp6eno/GT9WEUBABDM4Ozp6eno/ehkZPxFAQAQhODs6eno/enoZGRk/QEAEJR84OnocP3p6GRkZP0BABEMiODoVOz8/Pz8/Pz9AQANCQicfOD8aehlbW1tbP0AIQlhOKyo/Pz8/Pz8/Pz9ICgYGDA8NFBERERERERJHTUhAQEBAQEBAQEBAQEBHTT8/Pz8/Pz8/Pz8/Pz8/Pz8/Pz8/Pz8/Pz8/Pz8/Pz8/Pz8/Pz8/Pz8/Pz8/Pz8/Pz8/Pz8/Pz8/Pz8/Pz8/Pz8/P0A/PT9PTz8/QD9XP+c+Pz8TP09PPz9AP0c/50Q/PxQ/Pz8/Pz8/Jz8/P08/Pz8fPz8/QD9HPz8/Pz8/QD8/Pz8/Pz8/Pz8/QD8/P0A/Pz8/Pz96+T8/54vmP+yK5z/uieE/+YjhP/eM5D/6i+M/esNJP3rCTT/Uo/I/n6H0P6Km8z+ctQs/iLkQP5GyDz96uPQ/erX3P3q79j/Ughk/3IAZP9yBGz/Qhxo/q34XP7t/Ez/IiOA/WviDPyD4fj898V0/QPhnPz/2az8/+XA/P/lzPzrFqD8sy7g/LNuzPyLSvD8m07c/Ite8PzPcrT8t2Lo/ELfIPxO1xz/frcE/9a7APxvNoT/9xK8/A9KyPwvPsT8R060/Tb6QP03ClD9TyI0/JNd/PyTHlD8/v3E/P713Pz/DdT8/xHk/P8d6P0jMej9KyXo/TM96P1nUej8xnXo/OqF6PwSoej8Hpno/2ZnSP9aZ1z/cmdc/upfKP6Cc0j+im9Q/qZXOP6uW0z+0mNA/u5fPP7GapD+5m58/gZHMP5mNwj+Rjsg/mJXZP16PwT9kj8Q/Z4/EP2yU0T/Mhno/2I95P6SUej+XbHo/mW96P2Nuej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z8/P3p6ej9PSEBAQEBAQEBAQEBAQEhPSA8ICAgICAgICAgICA8PSEAIPT09JSczMyclVFRUD0BACD09Jx85OTkfHydUSQ9AQAg9Jx//GDk5OTkfIkkPQEAIJR85/3oW/zk5OVtGEkBACCcfOf96enoYOTkfJxJAQAgzOTn/enp6ehb/OVYSQEAIMzk5/3p6enoW/zlWEkBACCc5Of96enoYOTkfJxJAQAglHzn/ehb/OTk5H0YSQEAIPSc5/xg5OTk5HyxJEkBACD09Jx85OTk5HydJSRJAQAg9VFQlJycnMEZJSUkSQEgPCAgPDw8PEhISEhISEkhPSEBAQEBAQEBAQEBAQEhPPz8/Pz8/Pz8/Pz8/Pz8/Pz8/Pz8/Pz8/Pz8/Pz8/Pz8/Pz8/Pz8/Pz8/Pz8/Pz8/Pz8/Pz8/Pz8/Pz8/Pz8/Pyc/Pz9PPz8/Hz8/P0A/Vz8/Pz8/Pz4/Pz8/Pz8/Pz8/Pz8/Pz8/Pz96+T96+T96+T96+T96+T96+T96+T96+T96+T96+T96+T96+T96+T96+T96+T96+T96+T+lldHWmdfWmdfWmdfWmdfWmdfWmdfcmdegnNKim9Splc6xmNC6l8qOk8l6+T96+T/WmdfsiufsiufsiucPt8Yi17xNwpRNvpAm07ffrcHQhxrcgRurfheRjsh6+T96+T/Wmdfsiufni+Yk138/+m4/vnc/w3Y/xHU/v3M/+Ggsy7jcgBm7fxOZjcJ6+T96+T/Wmdfsiucs27M/wHJZ1HqklHpKz3o/yHo/yHo/x3o/9ms6xaiIuRBkj8R6+T96+T/WmdcNuMdA+W8/wnpZ0Xp6enpjbnoHpno/xXo/yHo/x3o98V3Uo/Jnj8R6+T96+T/Wmdci0rw/vXc/wnpZ0np6enp6enp6enrYj3lLz3o/yHo/+XD9xK9nj8R6+T96+T/WmddUyJA/w3s/x3pZ0np6enp6enp6enp6enqZb3o6oXo/w3gg+H5nj8R6+T96+T/WmddTyI4/w3s/wnpZ0np6enp6enp6enp6enqXbHoxnXo/vnha+INnj8R6+T96+T/Wmdci0rw/wHc/wnpZ0Xp6enp6enp6enrMhnpIzHo/x3o/+m3+wa9nj8R6+T96+T/WmdcTtcdA+W8/wXpZ1Hp6enpjbnoEqHo/yHo/x3o/wno+9WefofRnj8R6+T96+T/WmdfuieEz3K0/v3JZ03qklHpKyXo/x3o/wno/wno/+nMbzaGctQtnj8R6+T96+T/ZmdL3jOT5iOEt2Lo/v3I/vXU/w3s/w3s/vng/+XMLz7GRsg+ctQtnj8R6+T96+T+gnNL6i+PIiODUghn1rsAD0rIjyJEhx5QR062ipvOctQuctQuctQtnj8R6+T96+T+zktCrltOzlc27l8+BkcyRjshej8Fnj8Rnj8Rnj8Rnj8Rnj8Rnj8RmicR6+T96+T96+T96+T96+T96+T96+T96+T96+T96+T96+T96+T96+T96+T96+T96+T96+T8/Pz8/Pz8/Pz8/Pz8/Pz8/Pz8/Pz8/Pz8/Pz8/Pz8/Pz8/Pz8/Pz8/Pz8/Pz8/Pz8/Pz8/Pz8/Pz8/Pz8/Pz8/Pz9APz0/T08/P0A/Rz/nRD8/ET9PTz8/QD9XP+c+Pz8SPz8/Pz8/Pyc/Pz9PPz8/Hz8/P0A/Hz8/Pz8//0M/Pz8/Pz8/Pz8/Pz8/Pz8/Pz8/Pz8/Pz8/Pz8/Pz8/Pz8/Pz8/Pz8/Pz8/Pz8/Pz8/Pz8/Pz8/Pz8/whIEDdnkAXrZ5AF6whIEDT8/Pz8/Pz8/Pz8/Pz8/Pz8/Pz8/Pz8/Pz8/Pz8/Pz8/Pz8/Pz8/Pz8/Pz8/Pz8/P9zjBHpdiKJ6XYiieaPpDHo/Pz8/Pz8/P6yh1XrFv/N6xb/zesW/83rFv/N6xb/zesW/83rFv/N6xb/zesW/83rZ4QF6eXGWepqDoHqk7wp68uzeevTm4HqsodV6zsX2es7F9nrOxfZ6zsX2es7F9nrOxfZ6zsX2es7F9nrOxfZ6nuYGenZwlHqcutx6pfQTes7F9nr05uB6rKHVep7WzHqe1sx69ObgevTm4Hqg18V6oNfFeqDXxXqg18V6oNfFeqLtEHpxZ4Z6mLjSeqr7Fnqg18V69Obgeqyh1Xqyr6B6sq+gequqrHre5Ox6sq+gerKvoHqyr6B6sq+gerKvoHqs+Bd6bV99epGz0HqtwBp6sq+gevTm4HqsodV6vLGmeryxpnplZWV6FAoCeryxpnq8saZ6vLGmeryxpnq8saZ6r73eemmWtnqFpcV6rcAaeryxpnr05uB6zsX2esT16XrE9el6q6qsehQKAnr05uB69ObgevTm4Hr05uB69ObgerC/GXpplrt6kKzFeq3AGnr05uB69Obgerq3qXq7tKZ6pNnPetXQxHrV0MR6pZ3SeqTc0Hqf18t63NPHetXQxHqn7g161eD+etXg/nqn7g161dDEetXQxHq6t6l6aWKSemplnHprYpV6aGOSemFfk3pdm496mZeLepiTh3qUin56vb7DepKSknqqqqp6w8PDes7KxXrV0MR62M3BObu0pnq4sKJ6s6udeqqi23qlndJ6pNzQep/Xy3rc08d60MzHevHy8npwcHB6i4uLeouLi3rDw8N6y8bIoj8/Pz8/Pz8/Pz8/Pz8/Pz8/Pz+ePz8/wj8/PwM/Pz8/Pz8/P72+w3qMjIx68fLyemxsaXpgYF96i4uLesPDw3o/Pz8/Pz8/Pz8/Pz8/Pz8/Pz8/KD8/P/c/Pz+2Pz8/az8/P2u9vsN6mpqaepqamnrx8vJ6dnZ2emtra3rDw8N6Pz8/Pz8/Pz8/Pz8/Pz8/Pz8/Pz8/Pz8/Pz8/Pz8/Pz8/Pz8/oqioemtra3q9vsN6Pz8/P6Sionp2dnZ6w8PDej8/Pz8/Pz8/Pz8/Pz8/Pz8/Pz8/Pz8/Pz8/Pz8/Pz8/Pz8/Pz8/Pz+iqKh6Pz8/P/z8/Cq9vsN6pKKiesPBwR8/Pz8/Pz8/Pz8/Pz8/Pz8/Pz8/Pz8/Pz8/Pz8/Pz8/Pz8/Pz8/Pz8/Pz8/Pz8/Pz+9vsN6pKKievz8/Co/Pz8/en4/P3p+Pz8/Pz8/Pz8/Pz8/Pz8/Pz8/Pz8/Pz8/Pz8/Pz8/Pz8/Pz8/Pz9wvz8/bz8/P3rHPz96jz8/enA/Pz8/QD9AP09PPz9APx8/50M/Pxc/Pz8/Pyc/Pz9PPz8/Hz8/P0A/Vz8/Pz8/Pz4/Pz8/Pz8/Pz8/Pz8/Pz8/Pz8/Pz8/Pz8/Pz8/Pz8/Pz8/Pz8/Pz8/Pz8/Pz8/Pz8/Pz8/Pz8/Pz8/Pz8/Pz8/Pz8/Pz8/Pz8/Pz8/Pz8/Pz8/Pz8/Pz8/Pz8/P78/P3p6enp/f38/P3o/P3o/P3o/P3qsodXFv/PFv/PFv/PFv/PFv/PFv/PFv/PFv/M/Pz8/Pz8/Pz8/Pz8/Pz8/Pz8/Pz+sodXOxfbOxfbOxfbOxfbOxfbOxfbOxfbOxfY/Pz96enp6enp/f39/f39/f38/Pz+sodWe1sye1sz05uD05uCg18Wg18Wg18Wg18U/Pz96enp6enp/f39/f39/f38/Pz+sodWyr6Cyr6Crqqze5Oyyr6Cyr6Cyr6Cyr6Cyr6A/Pz96enp/f39/f38/Pz/05uCsodW8saa8saZlZWUUCgK8saa8saa8saa8saa8saavvd4/Pz9/f38/Pz+8sab05uDOxfbE9enE9emrqqwUCgL05uD05uD05uD05uD05uCwvxk/Pz9/f38/Pz/05uD05uC6t6m7tKak2c/V0MTV0MSlndKk3NCf18vc08fV0MQ/Pz96enp/f39/f38/Pz/V0MS6t6lpYpJqZZxrYpVoY5JhX5Ndm4+Zl4uYk4c/Pz96enp6enp/f39/f39/f38/Pz/YzcG7tKa4sKKzq52qotulndKk3NCf18vc08c/Pz96enp6enp/f39/f39/f38/Pz8/Pz8/Pz8/Pz8/Pz8/Pz8/Pz8/Pz8/Pz8/Pz8/Pz8/Pz8/Pz8/Pz8/Pz8/Pz8/Pz8/Pz8/Pz8/Pz8/Pz8/Pz8/Pz8/Pz8/Pz8/P78/P3p6enp/f38/P3o/P3o/P3o/P3o/Pz8/Pz8/Pz8/Pz8/Pz8/Pz8/Pz8/Pz8/P78/P78/P78/P78/P78/P78/P78/P78/Pz8/Pz8/Pz8/Pz8/Pz8/Pz8/Pz8/Pz8/Pz8/Pz+iqKg/Pz/8/Py9vsOkoqLDwcE/Pz8/Pz8/Pz8/Pz8/Pz8/Pz8/Pz8/Pz8/Pz8/Pz8/Pz8/Pz+9vsOkoqL8/Pw/Pz96Pz8/ej8/Pz8/Pz8/Pz8/Pz8/Pz8/Pz8/Pz8/Pz8/Pz8/Pz8/Pz8/Pz8/P3C/Pz9vPz8/ej8/P3qPPz96cD8/Pz9AP0A/T08/P0A/Vz/nPj8/GD8/Pz8/Jz8/P08/Pz8fPz8/QD9DPz8/Pz+/Pz8/Pz8/Pz8/Pz9PPz8/Tz8/Pz8/Pz8/P78/P78/Pz+/vz+/Pz8/vz+/P7+/Pz9/f38/v7+/Pz8/ej8/ej8/P3p6P3o/Pz96P3o/eno/P3p6ej8/Pz9C2NjyPz8/+NjY2Ng/P/Ly8vjY2D9I8j8/SNjYP0jYPz9I2Ng/SNg/P0jY2D9I2D8/SNjYP0jYPz9I2Ng/SNg/P0jY2D9I2D8/SNjYP0jYPz9I2Ng/SNg/P0jY2D9I2NhS+NjYPz/42NjY2Ng/Pz/w2NjY2D8/Pz9C2NjyP3k+Pz9vPj8/fz4/P8q+Pz/Kvj8/yr4/P8q+Pz/Kvj8/yr4/P8q+Pz/Kvj8/yr4/P78+Pz9/Pj8/bz4/P3k+Pz8/P0A/QD9PT08/QD9DPydAPz8VPz8/Pz8nPz8/Tz8/Px8/Pz9AP0M/Pz8/P78/Pz8/Pz8/Pz8/P08/Pz9PPz8/Pz8/Pz8/vz8/vz8/P7+/P78/Pz+/P78/v78/P39/fz+/v78/Pz96Pz96Pz8/eno/ej8/P3o/ej96ej8/enp6Pz8/P0JYctjYPz/42M8/Pz8/8vLy73ry70jyPz8/evLvSNg/P0hK8j9I2D8/SM/vP0jYPz9Iz+8/SNg/P0hK8j9I2D8/P3ry70jYPz8/evLvSNg/Pz8/Pz9I2D8/WHLY2EjY2FJQUFBQP/jY2NjY2D8/P/DY2NjYPz8/P0LY2PI/eT8/P28/Pz9/Pz8/yr8/P8rAPz/Kvj8/yr4/P8rAPz/Kvz8/yr8/P8q/Pz/KPz8/vz8/P38+Pz9vPj8/eT4/Pz8/QD9AP09PTz9AP0M/J0A/PxY/Pz8/Pz4/Vj8b2z8/Rj8dP97bPz9GP0g/3ts/P0Y/ID/j2z8/Sj9IP+PbPz9GP/4/Ats/P0Y/Az8I2z8/Pj8pPwjbPz9GPwE/tUM/P04/TD8H2z8/Pj/zP2s+Pz9GPwA/vNk/Pz4/7T/h2z8/Qj/tP+LbPz9GPwo/udk/P0Y/Dj8L2z8/xj8MPxDbPz8/Pz8/Tz8hPwE/6D/rP+Q/Pz8/P7nZIT8KP+8/5D/pPyk/KT8pP0g//j/zP+0/6z8mPwo/Pz8/PwvbIT8OP+A/8T/kPyk/KT8pP0g//j/zP+0/6z8mPw4/Pz8/Pz8/Pz8/P4HZAD/pP+A/6z/4P/U/5D8fPwo/4T/hP+s/6D/pP+Q/Hz8OP/g/7j/zP+Q/7D8pPyk/KT8/Pz8/Pz8/Pz8/59shP/4/6j/sP+8/4D/tP+Q/KT8pPyk/Pz8/Pz8/Pz8/P2s+IT8NP+Q/4T/tP+Q/7j/nP0g/AT80Pz8/Pz8/Pz8/vz8M2wQ/IT/3P+g/8z8/P08/IT8EP+k/8z/tP/g/Pz8/PwjbIT8DP+Q/6z/kP/M/5D9IP/4/8z/tP+s/Jj8DPz8/Pz8C2yE//j/qP+8/+D9IP/4/8z/tP+s/Jj/+Pz8/Pz8/Pz8/Pz9pPiE/BT/0P+w/7z8fP/M/6j8fPwQ/6T/zP+0/+D8pPyk/KT8/Pz8/h9kFP/Q/7D/vPx8/8z/qPx8/IT8IP+w/4D/iP+Q/KT8pPyk/Pz8/Pz8/Pz8/P+XbET8hP+Q/7T/oP+E/+D8fPwg/7D/gP+I/5D8/Pz8/jtn+P+c/5D/eP+Y/Hz8hPxE/6D/tP/Q/7j8TP+o/8z/gP+s/Pz8/Pz8/Pz8/P9/bDz8hP+0/6j/eP+Q/7j/uPx8/BD/3P+8/6z/qP+0/5D/tPyk/KT8pPz8/Pz8Q2yE/Dj/kP+A/7T/eP+c/Hz8KP+k/6z/oP+k/5D8pPyk/KT9IP/4/8z/tP+s/Jj8MPz8/Pz+1QyE/AT/oP+k/4z8pPyk/KT9IP/4/8z/tP+s/Jj8BPz8/Pz8/Pz8/vz8H2yE/Dz/tP+o/7z/kP+0/8z/oP+Q/7j8pPyk/KT9IPwA/6z/zPyY/BD/pP/M/5D/tPz8/Tz8hPwo/7z/zP+g/6j/pP+4/Pz8/P4rZBz/oP+M/5D8fPyE/BD/sP+8/8z/4Px8/Cz/qP94/4D/zP+g/6j/pP+4/Pz8/Pw7bBz/oP+M/5D8fPyE/DD/oP94/7T/qP+4/6j/hP/M/Hz8EP+k/8z/tP+g/5D/uPz8/Pz8T2wc/6D/jP+Q/Hz8hPxI/6D/pP+M/6j/yP+4/Hz8EP+k/8z/tP+g/5D/uPz8/Pz+P2Qc/6D/jP+Q/Hz8hPxE/6D/tP/Q/7j8TP+o/8z/gP+s/Hz/+P+s/5D/gP+k/Hz8EP+k/8z/tP+g/5D/uPx8/Pz8/Pz8/Pz8/P4jZIT8OP94/4D/pPx8/Cj/vP/M/6D/qP+k/7j8pPyk/KT8/P78/GdsBPyE/6j/pP/M/KT8pPyk/Pz9PPyE/FD/uP+Q/7T8/P78/F9sTP+Q/7D/vPz8/zz8hPwc/5D/rP+8/Pz8/PxHbIT8HP+Q/6z/vPyk/KT8pPz8/vz8B2yE/AD/dP+o/9D/zPyk/KT8pPz8/Pz9LP0I/Jz8/Px8/Pz//Pz8/QD9APz8/Pz8/QD8/Pz8/Pz8/Pz8/Pz8/Pz8/Pz8/Pz96eno/Pz8/Pz8/Pz8/Pz8/Pz8/Pz8/Pz8/Qnc/P0J3Pz9Kez8/Sns/P1p7Pz9aeT8/Onk/Pyp5Pz/qeT8/ank/P4pxPz9MsT8/TLM/P0yvPz9Mvz8/Sz8/P0s/Pz9LPz8/Sz8/P0s/Pz8/Pz8/Pz8/Pz8/Pz8/Pz8/Pz8/Pz8/Pz8/Pz96enp6enp6enp6enp6enp6em8+enpvPnp6bz56el9AenpfQHp6f0B6en8/enq/P3p6vz96ej8/enk/P3p7Pz96eR8/enpfQHp6Xz56el9Kenpf+np6YHp6emB6enpgenp6YHp6em56enp6enp6enp6enp6enp6enp6enp6enp6ej8/Pz8/Pz0/QD8fP/8/QD9APzNAPz8bPz8/Pz8XPjM/Pz8RPw4/Gj8RPwQ/DT8OPwg/Cj8JPxo/CD8JPwE/Cj8/Pz8/vENqeT8/QD/jP0w/Pz8/P+M/TD8/Pz8/Oj8/Pz8/Pz9DP0M/QD8/Pz8/Pz8/Pz8/Pz8/P7E9Pz9APw4/8z/tP+g/6T/iPwE/6D/rP+Q/CD/pP+E/6j8/P809Pz9APy8/Mz8vPzg/Lz8zP90/Lz8/P+c/Iz9AP/4/6j/sP+8/4D/pP/g/CT/gP+w/5D8/Pz8/Dj/4P+4/6D/pP/M/5D/tP+k/4D/rP+4/Hz8sPx8/8j/yP/I/KT/uP/g/7j/oP+k/8z/kP+0/6T/gP+s/7j8pP94/6j/sPz8/FT9YP0A/AT/oP+s/5D8DP+Q/7j/eP+0/6D/vP/M/6D/qP+k/Pz8/PwA/9D/zP+o/7j/zP+A/7T/zPx8/7z/tP+o/4j/tP+A/7D8fP/E/6D/kP/I/5D/tPz8/Pz8pP0I/QD8BP+g/6z/kPxE/5D/tP+4/6D/qP+k/Pz8/PzA/Lj8pPzA/Lz8vPz8/Pz8LP1E/QD8IP+k/8z/kP+0/6T/gP+s/CT/gP+w/5D8/Pw4/+D/uP+g/6T/zP+Q/7T/pP+A/6z/uPx8/AD/0P/M/6j/tP/Q/6T/uPz8/8T8oP0A/Cz/kP+I/4D/rP/4/6j/vP/g/7T/oP+I/5z/zPz8//j/qP+8/+D/tP+g/4j/nP/M/Hz8nP/4/KD8fPy0/Lz8vPy0/LD8tPy8/LT8wPx8/DD/gP+0/5j8fPw0/9D/uP+4/6D/pP+o/8T/oP94/5z8/Pz8//T9MP0A/Cj/tP+g/4j/oP+k/4D/rPwE/6D/rP+Q/6T/gP+w/5D8/P+A/9D/zP+o/7T/0P+k/7j8pP+Q/9z/kPz8/Pz8LP1E/QD8PP+0/6j/jP/Q/3j/zPwk/4D/sP+Q/Pz8/Pw4/+D/uP+g/6T/zP+Q/7T/pP+A/6z/uPx8/4D/0P/M/6j/tP/Q/6T/uPz8/LT9CP0A/Dz/tP+o/4z/0P94/8z8RP+Q/7T/uP+g/6j/pPz8/MD8uPyk/MD8vPy8/Pz8/PwM/Pz9APxE/4D/tPwE/6D/rP+Q/CD/pP+E/6j8/Pz8/Iz9DPz8/Ez/tP+A/6T/uP+s/4D/zP+g/6j/pPz8/Pz9IQ69DJz8/P98/Pz9KPz8/QD9HPz8/Pz+fRD8/Pz8/Pz8/Pz8/QD8/P0A/Pz8/Pz8/P78/P78/Pz+/vz+/Pz8/vz+/P7+/Pz9/f38/f5t/P2+FoT9DQ0M/R0dHP0tLSz9QUFA/UVFRP1tbWz8dHR0/KCgoPxQUFD8MDAw//f39Pzg4OD+/+3o/Dw96P84/kT96a4s/gZFqP5FiYj/PqKw/Pz8uPz8/4T8/P9g/Pz+LPz8uPz8/Li4/Py7hPz8u2D8/Los/Py56Pz/hPz8/4S4/P+HhPz/h2D8/4Ys/P+F6Pz/YPz8/2C4/P9jhPz/Y2D8/2Is/P9h6Pz+LPz8/iy4/P4vhPz+L2D8/i4s/P4t6Pz964T8/etg/P3qLPy4/Pz8uPy4/Lj/hPy4/2D8uP4s/Lj96Py4uPz8uLi4/Li7hPy4u2D8uLos/Li56Py7hPz8u4S4/LuHhPy7h2D8u4Ys/LuF6Py7YPz8u2C4/LtjhPy7Y2D8u2Is/Lth6Py6LPz8uiy4/LovhPy6L2D8ui4s/Lot6Py56Lj8ueuE/LnrYPy56iz8ueno/4T8/P+E/Lj/hP+E/4T/YP+E/iz/hP3o/4S4/P+EuLj/hLuE/4S7YP+Euiz/hLno/4eE/P+HhLj/h4eE/4eHYP+Hhiz/h2D8/4dguP+HY4T/h2Ng/4diLP+HYej/hiz8/4YsuP+GL2D/hi4s/4Yt6P+F6Pz/hei4/4XrYP+F6iz+LP3o/ej+LP9jYPz/YLtg/2D/YP9g/iz/YPz8/2C4uP9g/4T/YLos/2D96P9jhPz/Y4S4/2C7hP9jh2D/Y4Ys/2C56P9jYLj/Y2OE/2NjYP9jYiz/Y2Ho/2Is/P9iLLj/hi+E/2IvYP9iLiz/Yi3o/2Ho/P9h6Lj/Yi+E/2HrYP9h6iz/Yeno/iz8/P9g/Lj+LP+E/iz/YP4s/iz/YLj8/iy4uP4su4T+LLtg/iy6LP4suej+L4T8/i+EuP9jh4T+L4dg/i+GLP9jhej+L2D8/i9guP4vY4T+L2Ng/i9iLP4vYej+Liz8/i4suP4uL4T+Li9g/i4uLP4uLej+Lej8/i3ouP9h64T+Letg/i3qLP4t6ej+LPy4/ej/hP3o/2D+LLj8/ei4uP3ou4T96Ltg/ei6LP3ouej964T8/euEuP4vh4T964dg/euGLP4vhej962D8/etguP3rY4T962Ng/etiLP3rYej96iz8/eosuP3qL4T96i9g/eouLP3qLej96ei4/i3rhP3p62D96eos/4eF6P+F64T/heno/euHhP3rhej96euE/ID+kPxoaGj/y8vI/wcHBP9HR0T+GhoY/ra2tP5KSkj+cnJw/Xl5eP2VlZT9wcHA/d3d3P292ej+jn58/v7+/Pz8/ej8/ej8/P3p6P3o/Pz96P3o/eno/P3p6ej98fHx8fHx8fHx8fHx8fHx8fHypqampqampqampqal8fHypqampqampqampqampfHx8fHx8fHx8fHxra3x8fHx8fHx8a2tra2tra2tra2tra3x8fHx8fHx8fHx8fHx8fHx8enxranx8fHx8fHx8amp8fHypWFhYWFicSEhISKl8fHypWFhYSFhYWEhIm5upfHx8fHx8fHx8fHzS7Hd8fHx8fLSKiqmpqcvBwcHBweHha3zQqcbGxsF8fHyzqanGxuF80+jqa3x8fHx8fHzJ6Gp8fHypWFhYWFhYSEhIm6l8fHzQbm4s19IK3EhIm5upfHx8fHx8fHx8fHz39+x3fHx8fIqRtKL+QkK7u03BwcHha3y0eru0s8F8fHyzbru0isF8vOjod2x8fHx8b+roznx8fHypWFhYcM6cWEhISKl8fHyzbm4sLCwsLApISEipfHx8fHx8bHx8fHzS2fdlbHx8fIqRkbRlU2tubmvBwcHBa3y0eru0s8F8fHyzbm5Is8F8fNPo6HdqfHxv6Oh8fHx8fHyKc1jYAiFRWFhISKl8fHyzbm4sLCy2WApISEipfHx8fHwK7Xd8fHL3/PwPd3x8fIqRkZFlRVNYWGaiosHBa3y0eru0s8F8fHyzbm5Is8F8fHxR6Opramno6Hx8fHx8fHyzc14hIQIhu1hYSKl8fHyzc3MsLCwsWEhISEipfHx8fHwP0mVmbO38/PzSd3x8fKqSkZFlZWVl7KmKiqLBa3y0em67tMF8fHyzbm5Is8F8fHx8UejqZujofHx8fHx8fHyzdFVebVUhUlhYWKl8fHy0c3Nzc3NzWFhYWFipfHx8fHwP0tIICvf3/PzSbHx8fLRISJGRkbSqioqKiorBa3y0s6nGwcGhwbOpxsHB5MZ8fHx8fFHo6OhsfHx8fHx8fHyzdHRzc1hRIc5YWKl8fHy0dHpzc3MsLCxYWFipfHx8fHwP0tLS0vf39/zSfHx8fLScSIqKiqysosGhiorBa3xps3pvtKmhQrNwWLSKwbR8fHx8fG/o6Opsanx8fHx8fHy0enR0c3NtIQJwWKl8fHy0enos13PXLCxYWFipfHx8fHwKEdL39/f39/ftfHx8fLScinp6enNuWG+7oYrLa3x8tHN0WLPBxrN6dJyKwXx8fHx8b+joyejqzc18fHx8fHy0enp0dHNz0wxvWKl8fHy0enrSLCwsLCxYWFipfHx8fHwKERHS9/f39w98fHx8fLScinp6enpzblhvwYqpa3x8fLSzqcbGxoqzqcHBfHx8fHxv6OjOfHzl6s5sfHx8fHy0enp6dHRzc1hYWKl8fHy0enp60iws1yxYnEiKfHx8fHwKERER0vf30ux8fHx8fJGcinp6enp6c25Yooqpa3x8fLR6SLPBfLR6SLTBfHx8fLvo6M58fHx8UejOcnx8fHxIenp6enR0c1hIkdB8fHxIenp6enp0dHNYs7OzfHx8fHwKEREREdL39w9mfHx8fJGctHp6enp6enNurKqpa3x8fLa0qcbGfLS0qcbBfHx8Vejo6nx8fHx8fNPoVXx8fHxIenp6enp0dIqKiop8fHxIenp6enp6dHRYs5S0fHx8fHwKFBERERHS9/ftd3x8fEickXp6enp6enpzrOGKa3x8fHzQdOF8fHypdOFpfHx86OjqfHx8fHx8fHx8fHx8fHybenp6enp6dIpItnx8fHxIenp6enNzc3Nws7Z8fHx8fHwKFBQRERER0vf37Xx8fEickXp6enp6enp6ioqKa3x8fHy0s8Z8fHy0s8ZpfHx8Ul58fHx8fHx8fHx8fHx8fHybtLS0tLS0tIpIfHx8fHybtLS0tLS0tLS0s3x8fHx8fHwK19fX19fX19fX13x8fEhISEiSkbS0tLS0qoqKfHx8fHx8fHx8fHx8fHx8fHw/Pz8/Pz8/Pz8/Pz8/Pz8/Pz8/Pz8/Pz9LPw0/5D/hP+0/5D/uP+c/Hz8nPwE/ND8oPz8/TD8FP/Q/7D/vPx8/8z/qPx8/BD/pP/M/7T/4Pz8/Pz8/Pz8/Pz8/Pz8/Pz8/Pz8/Pz8/P0U/Dz/tP+o/7z/kP+0/8z/oP+Q/7j9KPwM/5D/rP+Q/8z/kPx8/Jz/+P/M/7T/rPyY/Az8oPz8/Pz9MPw4/4D/xP+Q/Hz8nP/4/8z/tP+s/Jj8OPyg/Pz8/Pz8/Pz8/Pz8/Pz8/Pz8/Pz8/Pz8/Pz8/Pz8/TD8BP+g/6T/jPx8/Jz/+P/M/7T/rPyY/AT8oPz8/Pz8/Pz8/Pz8/Pz8/Pz9qtro7Ovfs6x/x5O3u6OrpPB0wKS8dH+Tp3urj6OniPB0UEwEsNx0f7vPg6ePg6+rp5Dwd+OTuHTo5TEU74O7u5Ozd6/gf9+zr6e48HfTt6TXu3ufk7ODuLOzo3u3q7urh8yze6uw14O7sKfEwHR/s4Ono4eTu8xHk7e7o6uk8HTApLx05O+Du7uTs3ev4COPk6fPo8/gf6eDs5DwdAPTz6u306e4dH/Hk7e7o6uk8HS0pLykvKS8dH/P47+Q8HfLo6S4tHTk7KuDu7uTs3ev4COPk6fPo8/g5O+Pk7t7t6O/z6OrpOQD08+rt9OnuOyrj5O7e7ejv8+jq6Tk74+Tv5Onj5One+Dk74+Tv5Onj5OnzAO7u5Ozd6/g5O+Du7uTs3ev4COPk6fPo8/gf8/jv5Dwd8ujpLi0dH+ng7OQ8HQzo3u3q7urh8ykS6Onj6vLuKf7q7Ozq6Sz+6unz7err7h0f8eTt7ujq6TwdMSkvKS8pLx0f7+3q3uTu7urtAO3e5+jz5N7z9O3kPB0lHR/v9N3r6N4G5PgT6ubk6TwdMTQ4NN0xMzAzM97e4TDj4R0f6+Dp4vTg4uQ8HSUdOTsq4O7u5Ozd6/gI4+Tp8+jz+Dk7KuPk7+Tp4+Tp8wDu7uTs3ev4OTsq4+Tv5Onj5One+Dk74+Tv5Onj5One+Dk74+Tv5Onj5OnzAO7u5Ozd6/g5O+Du7uTs3ev4COPk6fPo8/gf8/jv5Dwd8ujpLi0dH+ng7OQ8HQzo3u3q7urh8ykS6Onj6vLuKf7q7Ozq6Sz+6unz7err7h0f8eTt7ujq6TwdMSkvKS8pLx0f7+3q3uTu7urtAO3e5+jz5N7z9O3kPB0lHR/v9N3r6N4G5PgT6ubk6TwdMTQ4NN0xMzAzM97e4TDj4R05Oyrg7u7k7N3r+Ajj5Onz6PP4OTsq4+Tv5Onj5OnzAO7u5Ozd6/g5Oyrj5O/k6ePk6d74OTvz7fTu8wjp4eof9+zr6e48HfTt6TXu3ufk7ODuLOzo3u3q7urh8yze6uw14O7sKfEuHTk77uTe9O3o8/g5O+3k8PTk7vPk4w/t6PHo6+Ti5O45O+3k8PTk7vPk4wT35N708+jq6Qvk8eTrH+vk8eTrPB3g7gjp8erm5O0dH/ToAN7e5O7uPB3h4Ovu5B05Oyrt5PD05O7z5OME9+Te9PPo6ukL5PHk6zk7Ku3k8PTk7vPk4w/t6PHo6+Ti5O45Oyru5N707ejz+Dk7KvPt9O7zCOnh6jk74O/v6+je4PPo6ukf9+zr6e48HfTt6TXu3ufk7ODuLOzo3u3q7urh8yze6uw14O7sKfEuHTk78ujp4+ry7g7k8/Po6eLuOTvj7+gA8uDt5B/37Ovp7jwd5/Pz7zUqKu7e5+Ts4O4p7Oje7eru6uHzKd7q7CoODAgqLS8vNCoS6Onj6vLuDuTz8+jp4u4dOfPt9OQ7KuPv6ADy4O3kOTsq8ujp4+ry7g7k8/Po6eLuOTsq4O/v6+je4PPo6uk5O+zuGt7q7O/g8+jd6Ovo8/g13urs7+Dz6N3o6+jz+B/37Ovp7jXs7hre6uzv4PPo3ejr6PP4PB307ek17t7n5Ozg7izs6N7t6u7q4fMs3ursNd7q7O/g8+jd6Ovo8/gp8TAdH/fs6+nuPB307ek17t7n5Ozg7izs6N7t6u7q4fMs3ursNd7q7O/g8+jd6Ovo8/gp8TAdOTvs7hre6uzv4PPo3ejr6PP4NeDv7+vo3uDz6OrpH/fs6+nuNezuGt7q7O/g8+jd6Ovo8/g8HfTt6TXu3ufk7ODuLOzo3u3q7urh8yze6uw13urs7+Dz6N3o6+jz+CnxMB05O+zuGt7q7O/g8+jd6Ovo8/g17vTv7+rt8+TjCg4f9+zr6e417O4a3urs7+Dz6N3o6+jz+Dwd9O3pNe7e5+Ts4O4s7Oje7eru6uHzLN7q7DXe6uzv4PPo3ejr6PP4KfEwHR8I4zwd9jfkL+Ey4DAtLN3h3S4sM+HkNyzdOOA0LDM34eM0L+AwNOA44PwdOTsq7O4a3urs7+Dz6N3o6+jz+DXu9O/v6u3z5OMKDjk77O4a3urs7+Dz6N3o6+jz+DXu9O/v6u3z5OMKDh/37Ovp7jXs7hre6uzv4PPo3ejr6PP4PB307ek17t7n5Ozg7izs6N7t6u7q4fMs3ursNd7q7O/g8+jd6Ovo8/gp8TAdHwjjPB32MOExMjHeMjEsNy/kMCwzLS44LDg03d0sNy7jL+Ex4y/j4DI3/B05Oyrs7hre6uzv4PPo3ejr6PP4Ne707+/q7fPk4woOOTvs7hre6uzv4PPo3ejr6PP4Ne707+/q7fPk4woOH/fs6+nuNezuGt7q7O/g8+jd6Ovo8/g8HfTt6TXu3ufk7ODuLOzo3u3q7urh8yze6uw13urs7+Dz6N3o6+jz+CnxMB0fCOM8HfYz4C3hLTfkLiw0Lt04LDMzMzAs3eA43izjMTjjM+Az4DHkLjf8HTk7KuzuGt7q7O/g8+jd6Ovo8/g17vTv7+rt8+TjCg45O+zuGt7q7O/g8+jd6Ovo8/g17vTv7+rt8+TjCg4f9+zr6e417O4a3urs7+Dz6N3o6+jz+Dwd9O3pNe7e5+Ts4O4s7Oje7eru6uHzLN7q7DXe6uzv4PPo3ejr6PP4KfEwHR8I4zwd9i40MC433TjgLDTjODEsM+Hd4yw35C3jLOAtMzMvLS004Tgu4PwdOTsq7O4a3urs7+Dz6N3o6+jz+DXu9O/v6u3z5OMKDjk77O4a3urs7+Dz6N3o6+jz+DXu9O/v6u3z5OMKDh/37Ovp7jXs7hre6uzv4PPo3ejr6PP4PB307ek17t7n5Ozg7izs6N7t6u7q4fMs3ursNd7q7O/g8+jd6Ovo8/gp8TAdHwjjPB325C0vMDAzNDIsMDQzMSwzLt40LOA04eQsLy834+Tk5C7jLuEv/B05Oyrs7hre6uzv4PPo3ejr6PP4Ne707+/q7fPk4woOOTsq7O4a3urs7+Dz6N3o6+jz+DXg7+/r6N7g8+jq6Tk7KuzuGt7q7O/g8+jd6Ovo8/g13urs7+Dz6N3o6+jz+Dk7KuDu7uTs3ev4OT8/Pz8/Pz8/Pz8/Pz8/Pz8/Pz8/Pz8/Pz8/Pz8/Pz8/Pz8/Pz8/Pz8/Pz8/Pz8/Pz8/Pz8/Pz8/Pz8/Pz8/Pz8/Pz8/Pz8/Pz8/Pz8/Pz8/Pz8/Pz8/Pz8/Pz8/Pz8/Pz8/Pz8/Pz8/Pz8/Pz8/Pz8/Pz8/Pz8/Pz8/Pz8/Pz8/Pz8/Pz8/Pz8/Pz8/Pz8/Pz8/Pz8/Pz8/Pz8/Pz+/Rz/rPz8/p6uvq7erf6uHq5erX6tnq2+rd6s/rEesT6xXrB+sJ6wvrDes/6wHrA+sF6zfrOes76z3rL+sx6zPrNesn6ynrK+st6x/rIesj6yXrG+sd6w/qUepT6lXqR+pJ6kPqRep36nnqT+vRz9bPz8/t6Z/poemZ6ZvpnemP6tHq0+rPz8/L0g/Uz8/P0efT59Xnw+fF5/fnz+vSD87Pz8/t6Z/poemj6aXpl+mZ6ZvpnemP6tHq0+rV6uvqbepf6mHqY+pl6lfqWepb6l3qT+qR6o/Pz9/SD/vPz8/f6CHoI+gl6BfoGegd6c/qEeoT6hnqG+od6g/pUelT6VXpR+lJ6UvpTel/6UHpQ+lF6Xfpeel76X3pb+lx6XPpdeln6Wnpa+lt6V/pdemn6anpremf6aHpo+ml6Zfpmemb6Z3pj+rPz8/j0g/rz8/PzedB50Xneed953Hndedp523nYedl51nnXedR55XnieeN54Hnhee5573nsee156nnreeh56Xnmeed55Ho1ejJ6M3owejF6Pno/ejx6PXo6ejt6OHo5ejZ6N3o0ekV6QnpDekB6QXpOek96THpNekp6S3pIekl6RnpHekR6FXoSehN6EHoReh56H3oceh16Gnobehh6GXoWehd6FHoh+pJ6pnqm+qd6o/Pz9fSD9vPz8/T58fny+f/58Pn9+f75+/n8+fn5+vn3+fj59fn2+fP6BPoB+gL6D/oA+g36DvoL+gz6CfoK+gf6CPoF+gb6A/nU+dH50vnf+dD53fne+dv53PnZ+dr51/nY+dX51vnT+eT54fni+e/54Pnt+e756/ns+en56vnn+ej55fnm+eP6NPox+jL6P/ow+j36Pvo7+jz6Ofo6+jf6OPo1+jb6M/pE+kH6QvpP+kD6TfpO+kv6TPpJ+kr6R/pI+kX6RvpD+hT6EfoS+h/6EPod+h76G/oc+hn6GvoX+hj6FfoW+hP6KHrI+sl6w/Pz8/RT9nPz8/f6ePp1+nZ6dvp3enP6hHqE+oV6gnqC+oN6j/qAeoD6gXqN+o96jHqNeon6inqK+ot6h/qIeoj6iXqF+oZ6hvqHeoP6VHpU+lV6UfpSelL6U3pf+lB6UPpRel36Xnpe+l96W/pcelz6XXpZ+lp6Wvpbelf6WHpY+ll6VfpWelb6V3pT+mR6ZPph+mJ6Yvpjem/6YHpg+mF6bfpuem76b3pr+mx6bPptemn6anpq+mt6Z/poemj6aXpl+mZ6ZvpnemP6tHq0+rV6sfqyerL6s3q/+rB6sPqxer36vnq++r96s/T0U/Gz8/P/+fB58Pnxef35/nn++f95+/n8efz5/Xn5+fp5+vn7efL6g3qP+oB6gPqBeo36jnqO+o96i/qMeoz6jXqJ+op6ivqLeof6iHqBeq36rnqu+qZ6p3qj8fRT+LQD8/R59XnyefN58Hnxef55/3n8ef15+nn7efh5+Xn2efd59HoFegJ6A3oAegF6DnoPegx6DXoKegt6CHoJegZ6B3oEedV50nnTedB50Xneed953Hndedp523nYedl51nnXedR55XnieeN54Hnhee5573nsee156nnreeh56Xnmeed55Ho1ejJ6M3owejF6Pno/ejx6PXo6ejt6OHo5ejZ6N3o0ekV6QnpDekB6QXpOek96THpNekp6S3pIekl6RnpHekR6FXoSehN6EHoReh56H3oceh16Gnobehh6GXoWehd6FHoleiJ6I3ogeiF6Lnoveix6LXoqeit6KHopeiZ6J3okenV6cnpzenB6cXp+en96fHp9enp6e3p4enl6dnp3enR6hXqCeoN6gHqBeo56j3qMeo16inqLeoh6iXqGeod6hHpVelJ6U3pQelF6Xnpfelx6XXpaelt6WHpZelZ6V3pUemV6YnpjemB6YXpuem96bHptemp6a3poeml6ZnpnemR6tXqyerN6sHqxer56v3q8er16unq7erh6uXq2erd6tHrFesJ6w3rAesF6znrPesx6zXrKest6yHrJesZ6x3rEepV6k/L0U/gz8/Py+l/6UPpd+l76W/pc+ln6WvpX+lj6VfpW+lP6ZPph+mL6b/pg+m36bvpr+mz6afpq+mf6aPpl+mb6Y/q0+rH6svq/+rD6vfq++rv6vPq5+rr6t/q4+rX6tvqz+sT6wfrC+s/6wPrN+s76y/rM+sn6yvrH+sj6xfrG+sP6lPqR+pL6n/qQ+p36nvqb+pz6mfqa+pf6mPqV+pb6k/qk+qH6ovqv+qD6rfqu+qv6rPqp+qr6p/qo+qX6pvqj8/P/9FP1dAPz8/n0+fH58vn/+fD5/fn++fv5/Pn5+fr59/n4+fX59vnz+gT6AfoC+g/6APoN+g76C/oM+gn6CvoH+gj6BfoG+gP51PnR+dL53/nQ+d353vnb+dz52fna+df52PnV+db50/nk+eH54vnv+eD57fnu+ev57Pnp+er55/no+eX55vnj+jT6Mfoy+j/6MPo9+j76O/o8+jn6Ovo3+jj6Nfo2+jP6RPpB+kL6T/pA+k36TvpL+kz6SfpK+kf6SPpF+kb6Q/oU+hH6Evof+hD6Hfoe+hv6HPoZ+hr6F/oY+hX6FvoT+iT6Ifoi+i/6IPot+i76K/os+in6Kvon+ij6Jfom+iP6dPpx+nL6f/pw+n36c/Pz/fRT8fPz8/N6kPqRepd6k/qkeqT6q/qseqz6rXqj8/P/9GPwM/Pz9Pn9efH6CnoC+dt53/noeeD6OXo9+kZ6TvoXehv6JHp8+nV6ifqCelr6U3pn+mB6uPqxesX6znqW+p96o/D0Y/ez8/Pz+fx59PoNegH52nnS+et57/o4ejD6SXpN+hZ6Hvoneiv6dPph+mD6YXpt+m56bvpvemv6bHps+m16afpqemr6a3pn+mh6aPppemX6Znpm+md6Y/q0erT6tXqx+rJ6svqzer/6sHqw+rF6vfq+er76v3q7+rx6vPq9ern6unq6+rt6t/q4erl6tnrG+sd6w/qUepT6kvqc+p16mfqaepr6m3qX+ph6mPqZepX6lnqW+pd6k/qkeqT6pXqh+qJ6ovqjeq/6oHqg+qF6rfqueq76r3qr+qx6rPqteqn6qnqq+qt6p/qoeqj6qXql+qZ6pvqneqPz8/30Y/vz8/Pw+f359/oEedJ50Hneedx523nY+dl51fnVeeH573no+nl6dfp2enb6d3pz+oR6hPqFeoJ6gvqDeo/6gHqA+oF6jfqNelf6VvpVem/6YXpr+mp6aPpnemH6sHq++r16u3q1+rR6wvrBesx6y3rGesT6nfqa+pd6knqj8/Pz8/Pz8/Pz8/Pz8/Pz8/Pz8/Pz8/Pz8/Pz8/Pz8/Pz8/Pz8/Pz8/Pz8/Pz8/Pz8/Pz8/Pz8/Pz8/Pz8/Pz8/Pz8/Pz8/Pz8/Pz/HHj8/Pz09Py+9HvJBSCXBB8FyTEBCPZ+9HucvvR7jPUBAMEovTEFI38EHQOQ+Qz1ARD8vG0FFJkFAQ0C9Mj1AQ58JLwsvUkFFJkFAQ0C9Mj1ASi9IPkA/n0OdPb8/LzAvTEFI38EHQOQ+Qz1ARD9DH4v6/cNZawe/+DCtacUqfXjjRw12nQXzq7a9bg1aK0WEn71MwC+9RHovvT5inz49QD09Ti4/P0Ca5m8pzaIFs48/Pz8/QJovTEFIJcEHwXJMQEBGRD8v+TBGL0hBPhRDQU49FA4wTi9QQT4UQ0dORRLg7ufo6eLz6ukwTy9JQT4UQ0JOQg3k4+zq6eMwWS9bQT4UQ0VOVAzo3u3q7urh8x/+6u3v6u3g8+jq6TAnLyFBPhRDPk5aDOje7eru6uHzH/7q4+QfDuji6ejp4h8P/gAfLS8wMC9ZUkwtLzAtMDQtMC4wMzQVUkwtMDAtLy0tMC4wMzQVL/MwRi9IQT4UQ0FOPRQOME4vUEE+FENHTkUS4O7n6Oni8+rpME8vSUE+FENCTkIN5OPs6unjMFkvW0E+FENFTlQM6N7t6u7q4fMf/urt7+rt4PPo6ukwWS9bQT4UQz5OVAzo3u3q7urh8x/+6u3v6u3g8+jq6S+9QB0vTEFIJcEHwXJMQEBARD8+vUBKPy+9QEU9vUBAP7G2WBhPP56ocGO3G6dGQoaW1Voej5gXpvd/B3IjUzdv3myUBj66jHdIhVMPbiKueb2zdVX+w2CGeFY3ZzqLzyKr0p0wRdD23Wv0uowHzJ8c9HzUovR6HpNLZGdf3u85NGWT0d138RRyEZOqod6MXl6RStb11iXycH2U89vKAo6cnzAsW6MkK4OD/+EOks2FXq8NZblFt6n0RhFXgggOqfO6baGMbjdoyaSebj3Z9eqK+4Mqrov0Au+lOmLdUMGcBAcqVHazQgvqOYYyadE3xQ6TSTSqQac4GGp2hFVywG/BMeG2E7aaItRsURgyVSBQZ0jGkVethJVsARMN/70+XaI9PkA/QJ69QPkvvUD1L1pBPhRcJENXL1FBRSZBQENAvTILR0BBRyZBQEREQj4+L1xBPhRcSUNRQ1M3cYsqfVzPkKxIbiETduoepBhuXi8PQT4UXFBDCC8CowQv/jAoLyJBPhRDRk4fDOje7eru6uHzHwrv5O3g8+jq6e4fD/Tk7fPqHw3o3uowUS9TQT4UQ0ROTC0uLy8wLSYzMS4vLzgvWkE+FFweQ1cvUb9TB+njZA9Ejr2lUjIyHbTsp4X0PdQvE0E+FFxaQwwvBi8InwKfBMH+5/Pz7zUqKvLy8ins6N7t6u7q4fMp3ursKu/m6Orv7ire7esqDOje/urjDujiD/4ALS8wMBotLzAwLC8yLC83Kd7t6y/gQUcmQUBEREJAQEMULw4vEEFHJkFARERCLz3BBOfz8+81Kiry8vIp7Oje7eru6uHzKd7q7Crv5ujq7+4q3uTt8+4qDOje/urjDujiD/4ALS8wMBotLzAwLC8yLC83Kd7t8y9LQT4UXE5AQHpDPS8/L0xBSCXBB8FyTEBARkQ/Pr09QD/Z9cKzO9cPEdQ9Bn8mAqWmqGCfuvgI0ymcWGjithz+ig8C+rlrSrfBtXYSy/DV//hDYY2QvbkvPYOO4azKRJ88lRf+qlHzsKaf0QLQsRy/AwF2tgMLGPLnoPcl1U3n3qvQ1GgLeH3nhTE89T8wDkGhg0P9ix3Y1bIgTGIEQoDT3EqfflsyesrNilgLvACfcSsh1SOyoiXS2uVnK6jkvS++Hfty4Gixm9ZbpzThk0YNE9LwgwvRZ0q/Akzj0Z87B0rd97fqHOvZM//AfFyITC4ekcYZo3AYBDijHUTHc3Pq6yuCM+VFm8Gl2EEufnxYq4lwYafYDSxIvxskH+1CWmgGAk3ePwBbQfAjX5OmU9KgIL6545qo/RLZmJHPuSfNyDRRH77ix2iI7s+18XX1PVK5B09pMXG3bLU2TCFwWyT3NmA3hWJZhqjHXpaeLaagIbWkoOwUJ/t0oZMFxVBwQhjtIqHVwODw6EN/Fzet22rfjnfbxjRy/LWU687oTliggsG1+YFIPNDSqfK4B3lSZzxgibI9W42myCDzuULTDUqYXmqWliH8CIKz5bWIwP4p83OmcTlJLF59FURvBKPP8+wFZGRUAY7WRXrTL1/p0d0lTY1rHw5JPHEe/XjG3HF1YJuKSjGgz2Hd4SEgA8vszp8GqeBqmWbKzQhnaFlQ/edAGy+9QvUvvUTdnz49QD09ReBJz40/Pz8/Pz4vTEFIJcEHwXJMQEBGRD8vwMcwRi9IQT4UQ0FOPRQOME4vUEE+FENHTkUS4O7n6Oni8+rpME8vSUE+FENCTkIN5OPs6unjMFkvW0E+FENFTlQM6N7t6u7q4fMf/urt7+rt4PPo6ukwLS8vQT4UQz5OKAzo3u3q7urh8x8N6urzH/7k7fPo4eje4PPkHwD08+fq7ejz+B8tLzAwL1lSTDAwLzIvNy0vNDgvOBVSTC0xLzIvNy0wLzgvOBUv+TBGL0hBPhRDQU49FA4wTi9QQT4UQ0dORRLg7ufo6eLz6ukwTy9JQT4UQ0JOQg3k4+zq6eMwWS9bQT4UQ0VOVAzo3u3q7urh8x/+6u3v6u3g8+jq6TAnLyFBPhRDPk5aDOje7eru6uHzH/7q4+QfDuji6ejp4h8P/gAfLS8wMC+9PR0vTEFIJcEHwXJMQEBARD8+vT1KPy+9PUU9vT1AP6Zvde1PWymsl+mlvU8MM7VtsRcg2v1WJeZoFQ+lt0E3VUMItfp+S1mcMuaBTZdGbzd92EGvhziUQFMw/Y7ITPjjwvnT3yPrqtkI22jnGY2a1g6tRSt+qpioJqn1SKqS0RiF31VEaOHxZy0NIU0qYqZHD4quA7Icl4MpPvSm526G7G41G6BRcwG1Xzfjq+njNPehn95KLI7/zndemUJMlBv4pAgoYky5n07yudM8anZeJhVPWgwRJ5317V9NNbIIGZdsbP7Qvpj2rfbBVpg5sMscZ8gKw1VtoCoYY882LKkuF4SyOXktjq4+PLCtqs03+Y3cvyt0CRHQIDQkfjjp4/oOtdtKrFgew4ZztT7BzHIab48NusvTwrt/IPMkGlcnsYsiJzck1zgFMYr7sM2pWx6iqOFr4FrlYCcI3BrHXSQcjiAGOQ2DtBI6Iz5vkPUWKpQeXu8cShAB8q53P2C7qz29GpZ/VK68VpMUBmI4oEpoHgi7V7cD+wRjgH7t9V/tYiOaugHYhGp9WxKWvsxrDAgvoqbJmmsW2qp7nK/hXYDSwPZskWwGYggook4noaL84r9hxd33Gq0qw5IS2xu68icncGzsfifKK8r/MgqAYMQDyINIC4STpP4q89Ry6Xf3HxcrThzf1NU5Ci7Dla/HUpnZCXPRr7sBn+vXjV+Rx8tGPT5AP0CevUBsL71AaC9PQUgmQUBDQL0yVEBDPj1APy9cQT4UXElDUUNTB+njZA9Ejr2lUjIyHbTsp4X0PdQvWEFIJkFAQ0C9MlM9Q0tZRT8OP/Q/3T/+PwAvRkE+FFxKQ0M+PUDBL0pBPhRcTkBAekNELz5AQHovWkE+FFweQ1cvUb9T7Sw1PTDP/rhTRAlgZaKCMJAeyDMvFUE+FFxaQw4vEC8KnwyfBsEI5/Pz7zUqKt7t6yns6N7t6u7q4fMp3ursKu/m6Cre7esq7+3q4/Te8+4qDOjeDerq/uTtAPTzLS8wMBotLzAwGi8uGi0tKd7t6y8ZQUcmQUBEREJAQEMNLw8vCUFHJkFARERCLz3B/efz8+81Kiry8vIp7Oje7eru6uHzKd7q7Crv5ugq3uTt8+4qDOjeDerq/uTtAPTzLS8wMBotLzAwGi8uGi0tKd7t8y/A2kE+FFwfQ8DSL8DTL8DQQUgmQUBDQL0yKT4vwL4vOkFHJkFARERCPUBRLufz8+81Kiry8vIp7Oje7eru6uHzKd7q7Crv5ujq7+4q4+re7irv7ejs4O343u/uKefz7C//QUcmQUBEREI9PS8zWS0fXD8LP+Q/4j/gP+s/Gj/vP+o/6z/oP94/+D8aP+4/8z/gP/M/5D/sP+Q/6T/zPykfXC9MQUglwQfBckxAQEZEPz69PUA/4m3BpNdfE/hVKY6X8+Id1kbRUGDezdj90fyN+EvPgOQaKSs5d37tkOy+ebk6Z0WFNroCqJ5u6Jbeuh00pNIc5MPP/MYBDxSXS837jVUGW247/cYNj6985l45Qiko1mE8VqSTtFzy0zhdaOOIAzz39R5uTvyhz/O+zHOGIT0BJX3FT7ajqERL1mzndecp1J8lOiXmFwjeWkjo6RXX0WO+c3/KbgEmmXs2j7w0aukkqWSqImyPnG5Jqtgn0tcMSTxGbUfIkVp+LVddb4QsiRbZswg4RYFFfYGsqWStmJZUxxAEFzct8CJV+rBzIneZKzUf6NetGMjn6eqisvN+/0RBoUAlJzm9Ok4M4UZ/rgx0YMr6W+pU/ASi8WT/JeSefhwN3cF+XN4x0sGalW53bVGg1SJgjKTSj2kc3gBeFkLbwjlB8kGQQbD0WlO54OC0b5uBVkO5mgCCSSdpmeQqa9JxoBvRlz+RoAG8GG7SpEgGB0/Yv1qPPyiEsNakOgTyWTSBjZ2d2vX1HXUH1FqmdgIev3TZd7rmsgbSXWb091VrZTLY+FcGepGuHuf0Yap1e8ZmRr9l6Daqey9sQwvJmpr07N7QPJDcEQkKur8SHaD3UC0g9WoARbA6dqeLoxyAoMfWEvARCQcEf/2I1vEWRb8H5nz42oC87OzliA3uTkz1D4wwvVToL71U5D1AQC/A1C/5MEYvSEE+FENBTj0UDjBOL1BBPhRDR05FEuDu5+jp4vPq6TBPL0lBPhRDQk5CDeTj7Orp4zBZL1tBPhRDRU5UDOje7eru6uHzH/7q7e/q7eDz6OrpMCcvIUE+FEM+TloM6N7t6u7q4fMf/urj5B8O6OLp6OniHw/+AB8tLzAwPU4uPz9AmuZvKc2iBbOPPz8/P0CaL0xBSN/BB0DkPkM9QEQ/n8CvL1hBSCXBB8FyTEBIPjBLQUUmQUBDQL0yPUBDL1tBRSZBQENAvTI9QEYwSS9LQUUmQUBDQL0yPUBULypBSCXBB8FyTEBIQzAdQx9kk96GNBysRQBF0NkL0wYvpZ+RMNg8mYhijOuOYh5Iii8DQUUmQUBDQL0yPUBLMDEvM59Nv08/AD/0P/M/6j/tP/Q/6T/uoFm/W+fz8+/uNSoq8vLyKe747ujp8+Tt6eDr7ine6uwvTEFIJcEHwXJMQEBARD9DvUA/N2in/MUA/r0MWp7PBmbRB3jkJTGfJ7vta2s37/EJL5NkLZ/rSdEpFJLlExtAKlX7yumTZ41a7hbvIStKRscd7G9r1ABAi+6+aX0G6TS2vTcuwb38FRxKz/6vdEu2nYa4kflOzWQGRuHh4c+wOiOFAnCLYnhIVJt4Aqh/hllbNg3w6+zVRkFvCc5XT1CvvOEHMTwZp0EUAoEGwICUKcz4fquJlmXeR21ijBMiSBwIb8VgSnRNq6Q52HGDQMB2BUWJ3/l2ABPAIMo8VN0ILpXi9oRuwQS/5h+HJS1ck8+iCUinQZy4y6/dswou2A05pSgKSyeblhrBRmzLCXhCnfreZKC9TXAvvU1sQUUmQUBDQL0yPj5AML1NnC+9TZhBSCXBB8FyTEBCPZ+9TYUvvU2BPUA+MEovTEFI38EHQOQ+Qz1ARD8vvUAUQUYlwQfBckxASE9AQ5+9QANDvUD/L71AOz1AQEFFJkFAQ0DDGEU+QC8wL0xBSN/BB0DkPkM9QEQ/Qx/Ry9SidP+5gD1eE+h8WvGD6AezdeXaBFc6HSB5N4wDrD1B394sVUPlV04tLy0wLzMtLjAtLS00LikwMS4VL0O/PUBzn8CTo8CQL8CJMEYvSEE+FENBTj0UDjBOL1BBPhRDR05FEuDu5+jp4vPq6TBPL0lBPhRDQk5CDeTj7Orp4zBZL1tBPhRDRU5UDOje7eru6uHzH/7q7e/q7eDz6OrpMCgvIkE+FENGTh8M6N7t6u7q4fMfCu/k7eDz6Orp7h8P9OTt8+ofDeje6jAhLyNBPhRDRk5cE+fg6+TuHxMODh8EDgk1ATIyASwELjQxLDT9AAQwJC8eQT4UQz5OWwzo3u3q7urh8x8T6OzkLA7z4OzvHw7k7fHo3uSfvUkDL71DdC+9PpyfPj1APT1OLj8/QBncKIIawkSgZT8/Pz9AGS9MQUglwQfBckxAQEZEPy/7MEYvSEE+FENBTj0UDjBOL1BBPhRDR05FEuDu5+jp4vPq6TBPL0lBPhRDQk5CDeTj7Orp4zBZL1tBPhRDRU5UDOje7eru6uHzH/7q7e/q7eDz6OrpMCEvI0E+FEM+TlwM6N7t6u7q4fMfE+js5CwO8+Ds7x8P/gAfLS8wLy9ZUkwtMC8wMDMwOC8tMDgVUkwtLS8zMDAwOC8tMDgVL8CJMEYvSEE+FENBTj0UDjBOL1BBPhRDR05FEuDu5+jp4vPq6TBPL0lBPhRDQk5CDeTj7Orp4zBZL1tBPhRDRU5UDOje7eru6uHzH/7q7e/q7eDz6OrpMCgvIkE+FENGTh8M6N7t6u7q4fMfCu/k7eDz6Orp7h8P9OTt8+ofDeje6jAhLyNBPhRDRk5cE+fg6+TuHxMODh8EDgk1ATIyASwELjQxLDT9AAQwJC8eQT4UQz5OWwzo3u3q7urh8x8T6OzkLA7z4OzvHw7k7fHo3uQvvUAdL0xBSCXBB8FyTEBAQEQ/Pr1ASj8vvUBFPb1AQD/Vjh6+z/VYcp+l8Yln9Rd82Mi6foJKa6uy2YgxfPiZihpihr67gD4LpGUmhJX5pOVgwnDpg0JDCk15mEgkbxlBWGfg1VqB03dlfhtBm19UjjbUYivrTeyr2XRcubhAnEfY1S2betP/EQ+p8Lv1HpA0JhthHOJ2amw1yxdJIJNDdH5tAALIQrQc3W+k3NRK3OT6XzP1/2rdJym+oaPI1lhbm1hJWJerZWBeQHJHlVRU9CMab4oXBlPHgbEUMvfnkEEfA1ANNg/+SwVtN6uqvfuvR+H0RrazrtPCZQgMkI3TzBCn76Ti/cdZ2iYtJXLB+XKKO9XDKZ6ZED94rlxEtC/MPT5AP0CevUBWL71AUi9cQT4UXElDUUNTpe37tUycBmQTfU8/2YkT95R3WiYvWkE+FFweQ1cvUb9TlN41G8Uwz27+9vsBVoQu5xXE7BQvEUE+FFxaQwovDC8GnwifAsEE5/Pz7zUqKt7t6yns6N7t6u7q4fMp3ursKu/m6Cre7esq7+3q4/Te8+4qDOjeE+jsDvPgD/4AGi0vMC8sLzIsLzAp3u3rLxVBRyZBQEREQkBAQwkvCy8FQUcmQUBEREIvPcE55/Pz7zUqKvLy8ins6N7t6u7q4fMp3ursKu/m6Cre5O3z7ioM6N4T6OwO8+AP/gAaLS8wLywvMiwvMCne7fMvS0E+FFxOQEB6Qz0vPy9OQT4UXCRDSy9FQUcmQUBEREI+Ry9MQUglwQfBckxAQEZEPz69QEA/+iB7GMOBI0OF0Nj4YHwXrGCycIUlP9G5giIUfgfzh7xbPkoOgaoGqOMKaqmtOv+adBUpqkx9odvcpmz3daThCeGiPEHaqUF1CuVo6fbGLLbzZSgyPFFsxWEhm7HQ95/umuJdRfcn56JeI3FJjGEYAol8VUc31S4LMedDcqk8j1xDu8U4j2J1oLI7J5NFU9wc7ZVlkYD5FVyULuXCvyG2Yvri2W6N2l4iHsoh2jPT06J11RtYFsuGvI1u6evWLPQrCbF7W4RiwjqhFeCzZJh+pObCJ80ek3dUHiDPOrJtWPzFVYuAoUGNkVPRHEaNlxjoxil+CJjstKUCzQXQP37F4S+9QfAvvUMYnz49QD09ReBIwCU/Pz8/Pz0vTEFIJcEHwXJMQEBGRD8vwMcwRi9IQT4UQ0FOPRQOME4vUEE+FENHTkUS4O7n6Oni8+rpME8vSUE+FENCTkIN5OPs6unjMFkvW0E+FENFTlQM6N7t6u7q4fMf/urt7+rt4PPo6ukwLS8vQT4UQz5OKAzo3u3q7urh8x8N6urzH/7k7fPo4eje4PPkHwD08+fq7ejz+B8tLzAvL1lSTDAvLzIvMC0wLjE0NBVSTC00LzIvMC0wMzE0NBUv+zBGL0hBPhRDQU49FA4wTi9QQT4UQ0dORRLg7ufo6eLz6ukwTy9JQT4UQ0JOQg3k4+zq6eMwWS9bQT4UQ0VOVAzo3u3q7urh8x/+6u3v6u3g8+jq6TAhLyNBPhRDPk5cDOje7eru6uHzHxPo7OQsDvPg7O8fD/4AHy0vMC8vvUAdL0xBSCXBB8FyTEBAQEQ/Pr1ASj8vvUBFPb1AQD+oXEy78lDFNR9re07SdHX66NPm8xNPlKRFP73Edmz75wYrGoR+ZOB98bI54SYWb1QOIkMwWgBWVdRciUhOyfvgLxiwLwNKcN/HwxP+S5IMtzdHrv2czquR7i8SIb2eBEyPZXQCwIy6I98tF98BbRcCwS3DWfPg4tAawBOwis4LzYCDoRyQ4E7pJ4FVeMG/tprgewGAIlwj4k3tVSDFqgbjyA/dsBx88lo8bxL0q7zF/Qz/EJBK20E54vp04X8+0QP5ao8GfOlk1YWwp231JUUwb5UJQdCxx0c0Z/dbr2jYjDtiKgO1onOb47yjQIAfSM73jHu7f4gDHBlR20BECh0MPT5AP0CevUBhL71AXS9PQUgmQUBDQL0yVEBDPj1APy9cQT4UXElDUUNTlN41G8Uwz27+9vsBVoQu5xXE7BQvWEFIJkFAQ0C9MlM9Q0tZRT8OP/Q/3T/+PwAvRkE+FFxKQ0M+PUDBL0pBPhRcTkBAekNELz5AQHovWkE+FFweQ1cvUb9TlHERhspnnRvd55A8088WkonVV4MvEUE+FFxaQwovDC8GnwifAsEE5/Pz7zUqKt7t6yns6N7t6u7q4fMp3ursKu/m6Cre7esq7+3q4/Te8+4qDOjeDerq/uTtAPTzGi0vMC8sLzEsLS4p3u3rLxVBRyZBQEREQkBAQwkvCy8FQUcmQUBEREIvPcE55/Pz7zUqKvLy8ins6N7t6u7q4fMp3ursKu/m6Cre5O3z7ioM6N4N6ur+5O0A9PMaLS8wLywvMSwtLine7fMvwJ9BPhRcH0BAekPA1C/AzS/AykFIJkFAQ0C9Mik+L8DALzxBRyZBQEREQj1AUTDn8/PvNSoq8vLyKezo3u3q7urh8yne6uwqDwYIKuPq3u4q/g8OKuPk4eD06/Mp5/PsL/9BRyZBQEREQj09LzNZLR9cPws/5D/iP+A/6z8aPw8/6j/rP+g/3j/4Pxo/Dj/zP+A/8z/kP+w/5D/pP/M/KR9cL0xBSCXBB8FyTEBARkQ/Pr09QD9CYccQTF2BX9c6wPA+PNyeoCDqrmahi3QwuYpEXah5dRLsWC+ufYThiOWadGJv97yCp9kkXni7bOYTEkcmEL0DTXa4DsuLc99NxfGL//8A1psbUnobeBlSNNcjEQbzav1Ph6q6+oH6bTL8FTpbbdj4BdANP6o3SlJ0KvjA5JiotOZjgolxhfU/6gYvAyMdO4psPqTRyhgou7F8Q2Dv2i0FInwUqip5sWTJLrbdGtWWEv9ocInY4c/LeuXd+pyEBUbQIV04a1gF8N7c9iDsftuenTt1+vzR5c/3oeyNYNt4XHs3l9NzgaRF0cGjvNlVqUP9vre0v9YdNx+0JGTja3JzuvneGCRK9Sk4EvGd8KVBxUrIUbXgolCG1ZdJAtW/hI+Moo9q/L5vYDbwSJoc89cdR+CVrw9Z6rxwYD+aYjBCo841cuQC92d3pwemcpnt+eDm6vKowIaiSKs4tmuBhpe9s+2MXHO3xEBZv3ZWyCUTOK0WlYdMFNj1wu42R2HXLGXMXy4pTSh0fyoTIiByh6sJlSe3sKiW0a2i/Z2IilgADF/BeCXVnlDhL4628y0Gmt72dNjFKlaCIKoYtKmbAzvSD/CSoI2EFF7omRKAkJkvf3yLYQx2TLocCmjcWVg3KruKF0QpakyfDzSVakgiW5Su+TRZR7WVMZaOGsqZ88cITaC9PY0vvT02PUBAL8B7oMCTo8CQL8CJMEYvSEE+FENBTj0UDjBOL1BBPhRDR05FEuDu5+jp4vPq6TBPL0lBPhRDQk5CDeTj7Orp4zBZL1tBPhRDRU5UDOje7eru6uHzH/7q7e/q7eDz6OrpMCgvIkE+FENGTh8M6N7t6u7q4fMfCu/k7eDz6Orp7h8P9OTt8+ofDeje6jAhLyNBPhRDRk5cE+fg6+TuHxMODh8EDgk1ATIyASwELjQxLDT9AAQwJC8eQT4UQz5OWwzo3u3q7urh8x8T6OzkLA7z4OzvHw7k7fHo3uSdHkVAQC9CQUQmST49VT5UPxEIyhJ6IOQTvFIxbKD8sJzcsN4ln8C+L8C/o/kv+zBGL0hBPhRDQU49FA4wTi9QQT4UQ0dORRLg7ufo6eLz6ukwTy9JQT4UQ0JOQg3k4+zq6eMwWS9bQT4UQ0VOVAzo3u3q7urh8x/+6u3v6u3g8+jq6TAhLyNBPhRDPk5cDOje7eru6uHzHxPo7OQsDvPg7O8fD/4AHy0vMC8vTEFIJcEHwXJMQEBERD89RD9jK6EzLx1XSi0vLTAvMy0uLzQzODMvFVdKLS8tMC8zLTMvNDM4My8VL/IvPEFFJkFAQ0DDGEVDQDAqLywvRT1EP2MroTM9QD8vRT1APz09WzA9QHovQj1APz09TdIvRT1EP2MscrM9QD8vMUFFJkFAQ0DDGEVDPTAnLyEvS0FFJkFAQ0DDGEU+PZ9FL0c9QD89PkKgH6BFL0c9QD89PkDBny9MQUglwQfBckxAQEREPz7AwD/WJqk4cflaOb+vvtMgC+QbsQKx5Oiwh0Bko+P15eBhdECQUlP+mbG1CZZl5tJJy7YNNb0ensF9tG3SyTtBqAvifucqw3BcbwpqzAphN7HYunXnzDK8qasf0ofKfKruh6Mt6zculsavivonhAfO9i5uUEQuER0thy13JrYiyzJCczC9PkwvvT5IPUBAL8DOL/swRi9IQT4UQ0FOPRQOME4vUEE+FENHTkUS4O7n6Oni8+rpME8vSUE+FENCTkIN5OPs6unjMFkvW0E+FENFTlQM6N7t6u7q4fMf/urt7+rt4PPo6ukwIS8jQT4UQz5OXAzo3u3q7urh8x8T6OzkLA7z4OzvHw/+AB8tLzAvPU4uPz9AGdwoghrCRKBlPz8/P0AZL0xBSN/BB0DkPkM9QEQ/n71ABS9VQUglwQfBckxASD4wTEFGJcEHwXJMQEhPQEMvKkFIJcEHwXJMQEhDMB1DH+BLpBLgwG3Z0u/fk4nInHGkEIHXHkd/E7d+5ios5zdoL8B1QUYlwQfBckxASE89KjDAZS/AYi/AYy/AvEMf+WTDa9OT0slf+WHjPguj4y615tBrIBnyqhnNanBNjl0vwNcvwL+j+S/7MEYvSEE+FENBTj0UDjBOL1BBPhRDR05FEuDu5+jp4vPq6TBPL0lBPhRDQk5CDeTj7Orp4zBZL1tBPhRDRU5UDOje7eru6uHzH/7q7e/q7eDz6OrpMCEvI0E+FEM+TlwM6N7t6u7q4fMfE+js5CwO8+Ds7x8P/gAfLS8wLz1OLj8/QBncKIIawkSgZT8/Pz9AGS8dQx+8mEyNRyS0G4xfl3rri7/PLK+w88LyQx5hZxSy+Cy5UC9MQUglwQfBckxAQEZEP0O9QD9NYMhrUwBhuGi/qxp4IQRqV6XBh7T4l0SmZI7JDWjnoCTZlxsDEFvJR6yZmUU04b8aAu3LrCNGusb574AF7tewpKF8CKOMQt/y9rcdZC73Frf8m1Exi8D5/E9I1icCU5LDvXNITgyvvnl1s2lxUy9yWezGzC3A2noC58YP1VRc3+/0tqyR+MJEJdYYmgF7A4pLYeNaGpOj0AeMoPvVtH2v9ZI5/X42wloVbuJJaYZ2r2XZD8FOAgaV5MKl9/aM8fm5lT/Vk6BF9MkIdRLKgVoUeFfTyE2Pqb4UjqWyiSCabt1F+Y7PT+FzG9fMEQh3MA8aIExXKG5kRgDZwXoT6XgBPz8/Pz8=</JCPtlLUPTTM>
</file>

<file path=customXml/itemProps1.xml><?xml version="1.0" encoding="utf-8"?>
<ds:datastoreItem xmlns:ds="http://schemas.openxmlformats.org/officeDocument/2006/customXml" ds:itemID="{FE0B2D0B-7869-4699-AE32-3BFA0DA1269F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Motyw pakietu Office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Mariusz B</cp:lastModifiedBy>
  <cp:revision>2</cp:revision>
  <dcterms:created xsi:type="dcterms:W3CDTF">2022-07-31T00:06:32Z</dcterms:created>
  <dcterms:modified xsi:type="dcterms:W3CDTF">2023-04-27T18:57:16Z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2022-12-02T00:06:32Z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34e258ea-4304-4cef-919a-1ddfa8f99093</vt:lpwstr>
  </property>
  <property fmtid="{D5CDD505-2E9C-101B-9397-08002B2CF9AE}" pid="7" name="MSIP_Label_defa4170-0d19-0005-0004-bc88714345d2_ActionId">
    <vt:lpwstr>68224ccb-7dac-4714-a7bc-e4e28a93a98a</vt:lpwstr>
  </property>
  <property fmtid="{D5CDD505-2E9C-101B-9397-08002B2CF9AE}" pid="8" name="MSIP_Label_defa4170-0d19-0005-0004-bc88714345d2_ContentBits">
    <vt:lpwstr>0</vt:lpwstr>
  </property>
</Properties>
</file>